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2.xml" ContentType="application/vnd.ms-office.drawingml.diagramDrawing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74" r:id="rId5"/>
    <p:sldId id="280" r:id="rId6"/>
    <p:sldId id="257" r:id="rId7"/>
    <p:sldId id="258" r:id="rId8"/>
    <p:sldId id="273" r:id="rId9"/>
    <p:sldId id="270" r:id="rId10"/>
    <p:sldId id="271" r:id="rId11"/>
    <p:sldId id="281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9" r:id="rId20"/>
    <p:sldId id="267" r:id="rId21"/>
    <p:sldId id="268" r:id="rId22"/>
    <p:sldId id="277" r:id="rId23"/>
    <p:sldId id="279" r:id="rId2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inne Lambert" initials="CL" lastIdx="1" clrIdx="0">
    <p:extLst>
      <p:ext uri="{19B8F6BF-5375-455C-9EA6-DF929625EA0E}">
        <p15:presenceInfo xmlns:p15="http://schemas.microsoft.com/office/powerpoint/2012/main" userId="b412897e14fbc0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6T13:41:43.46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3C01F-468D-4027-8683-C29A290C9538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5335F51-14B4-4CE2-B778-68B1F6741D1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dirty="0" err="1"/>
            <a:t>Connaître</a:t>
          </a:r>
          <a:r>
            <a:rPr lang="nl-BE" sz="1800" dirty="0"/>
            <a:t> et </a:t>
          </a:r>
          <a:r>
            <a:rPr lang="nl-BE" sz="1800" dirty="0" err="1"/>
            <a:t>comprendre</a:t>
          </a:r>
          <a:r>
            <a:rPr lang="nl-BE" sz="1800" dirty="0"/>
            <a:t> </a:t>
          </a:r>
          <a:r>
            <a:rPr lang="nl-BE" sz="1800" dirty="0" err="1"/>
            <a:t>d’autres</a:t>
          </a:r>
          <a:r>
            <a:rPr lang="nl-BE" sz="1800" dirty="0"/>
            <a:t> </a:t>
          </a:r>
          <a:r>
            <a:rPr lang="nl-BE" sz="1800" dirty="0" err="1"/>
            <a:t>systèmes</a:t>
          </a:r>
          <a:r>
            <a:rPr lang="nl-BE" sz="1800" dirty="0"/>
            <a:t> </a:t>
          </a:r>
          <a:r>
            <a:rPr lang="nl-BE" sz="1800" dirty="0" err="1"/>
            <a:t>éducatifs</a:t>
          </a:r>
          <a:endParaRPr lang="en-US" sz="1800" dirty="0"/>
        </a:p>
      </dgm:t>
    </dgm:pt>
    <dgm:pt modelId="{3F0CF41B-E291-4AD1-9055-F0C995F847E3}" type="parTrans" cxnId="{27D33AE9-8FFE-46FF-9311-E3BCB03C9FDB}">
      <dgm:prSet/>
      <dgm:spPr/>
      <dgm:t>
        <a:bodyPr/>
        <a:lstStyle/>
        <a:p>
          <a:endParaRPr lang="en-US"/>
        </a:p>
      </dgm:t>
    </dgm:pt>
    <dgm:pt modelId="{270C2D94-A2ED-4201-BA53-BBE02EA774B2}" type="sibTrans" cxnId="{27D33AE9-8FFE-46FF-9311-E3BCB03C9F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84B2686-4602-47DA-88F5-124ACD3CA3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dirty="0" err="1"/>
            <a:t>Apports</a:t>
          </a:r>
          <a:r>
            <a:rPr lang="nl-BE" sz="1800" dirty="0"/>
            <a:t> </a:t>
          </a:r>
          <a:r>
            <a:rPr lang="nl-BE" sz="1800" dirty="0" err="1"/>
            <a:t>linguistiques</a:t>
          </a:r>
          <a:r>
            <a:rPr lang="nl-BE" sz="1800" dirty="0"/>
            <a:t>, </a:t>
          </a:r>
          <a:r>
            <a:rPr lang="nl-BE" sz="1800" dirty="0" err="1"/>
            <a:t>interculturels</a:t>
          </a:r>
          <a:r>
            <a:rPr lang="nl-BE" sz="1800" dirty="0"/>
            <a:t> et </a:t>
          </a:r>
          <a:r>
            <a:rPr lang="nl-BE" sz="1800" dirty="0" err="1"/>
            <a:t>pédagogiques</a:t>
          </a:r>
          <a:endParaRPr lang="en-US" sz="1800" dirty="0"/>
        </a:p>
      </dgm:t>
    </dgm:pt>
    <dgm:pt modelId="{045C862B-33EB-4FA1-BEFA-140E205D988E}" type="parTrans" cxnId="{93609D1B-9B03-42FB-9586-33F5FDE5B5FA}">
      <dgm:prSet/>
      <dgm:spPr/>
      <dgm:t>
        <a:bodyPr/>
        <a:lstStyle/>
        <a:p>
          <a:endParaRPr lang="en-US"/>
        </a:p>
      </dgm:t>
    </dgm:pt>
    <dgm:pt modelId="{BD4E3999-0ACC-439E-ACD4-1BB97E9C8945}" type="sibTrans" cxnId="{93609D1B-9B03-42FB-9586-33F5FDE5B5F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5C9A19-8ADD-4690-B3AD-C109C1B7C004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 err="1"/>
            <a:t>Apports</a:t>
          </a:r>
          <a:r>
            <a:rPr lang="nl-BE" dirty="0"/>
            <a:t> </a:t>
          </a:r>
          <a:r>
            <a:rPr lang="nl-BE" dirty="0" err="1"/>
            <a:t>professionnels</a:t>
          </a:r>
          <a:r>
            <a:rPr lang="nl-BE" dirty="0"/>
            <a:t> : </a:t>
          </a:r>
          <a:r>
            <a:rPr lang="nl-BE" dirty="0" err="1"/>
            <a:t>partage</a:t>
          </a:r>
          <a:r>
            <a:rPr lang="nl-BE" dirty="0"/>
            <a:t> de </a:t>
          </a:r>
          <a:r>
            <a:rPr lang="nl-BE" dirty="0" err="1"/>
            <a:t>pratiques</a:t>
          </a:r>
          <a:r>
            <a:rPr lang="nl-BE" dirty="0"/>
            <a:t>, </a:t>
          </a:r>
          <a:r>
            <a:rPr lang="nl-BE" dirty="0" err="1"/>
            <a:t>comparaison</a:t>
          </a:r>
          <a:r>
            <a:rPr lang="nl-BE" dirty="0"/>
            <a:t> et analyse de méthodes </a:t>
          </a:r>
          <a:r>
            <a:rPr lang="nl-BE" dirty="0" err="1"/>
            <a:t>d’enseignement</a:t>
          </a:r>
          <a:r>
            <a:rPr lang="nl-BE" dirty="0"/>
            <a:t> dans des </a:t>
          </a:r>
          <a:r>
            <a:rPr lang="nl-BE" dirty="0" err="1"/>
            <a:t>contextes</a:t>
          </a:r>
          <a:r>
            <a:rPr lang="nl-BE" dirty="0"/>
            <a:t> </a:t>
          </a:r>
          <a:r>
            <a:rPr lang="nl-BE" dirty="0" err="1"/>
            <a:t>variés</a:t>
          </a:r>
          <a:r>
            <a:rPr lang="nl-BE" dirty="0"/>
            <a:t>.</a:t>
          </a:r>
          <a:endParaRPr lang="en-US" dirty="0"/>
        </a:p>
      </dgm:t>
    </dgm:pt>
    <dgm:pt modelId="{53F2D866-6AC0-4FE8-874F-EEBDFBECBEF3}" type="parTrans" cxnId="{1BA8EC5F-700E-4730-8525-D6274F098B20}">
      <dgm:prSet/>
      <dgm:spPr/>
      <dgm:t>
        <a:bodyPr/>
        <a:lstStyle/>
        <a:p>
          <a:endParaRPr lang="en-US"/>
        </a:p>
      </dgm:t>
    </dgm:pt>
    <dgm:pt modelId="{6DF93D74-3E05-40AA-A19D-9737EE24EF4B}" type="sibTrans" cxnId="{1BA8EC5F-700E-4730-8525-D6274F098B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D20DA02-6456-4E20-9833-AF0BF68B800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dirty="0" err="1"/>
            <a:t>Comment</a:t>
          </a:r>
          <a:r>
            <a:rPr lang="nl-BE" sz="1800" dirty="0"/>
            <a:t> ? </a:t>
          </a:r>
          <a:endParaRPr lang="en-US" sz="1800" dirty="0"/>
        </a:p>
      </dgm:t>
    </dgm:pt>
    <dgm:pt modelId="{F1A7146B-5330-4CB2-9C6E-4D07B4D93E92}" type="parTrans" cxnId="{DCED6441-72D0-4109-89C4-CE44286CA711}">
      <dgm:prSet/>
      <dgm:spPr/>
      <dgm:t>
        <a:bodyPr/>
        <a:lstStyle/>
        <a:p>
          <a:endParaRPr lang="en-US"/>
        </a:p>
      </dgm:t>
    </dgm:pt>
    <dgm:pt modelId="{3C120AD4-9484-40F4-9D35-379DD292067E}" type="sibTrans" cxnId="{DCED6441-72D0-4109-89C4-CE44286CA71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8D636FA-CCD9-4D50-AF8A-D322EBF0C51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dirty="0"/>
            <a:t>Réunions pour </a:t>
          </a:r>
          <a:r>
            <a:rPr lang="nl-BE" sz="1800" dirty="0" err="1"/>
            <a:t>organiser</a:t>
          </a:r>
          <a:r>
            <a:rPr lang="nl-BE" sz="1800" dirty="0"/>
            <a:t> les </a:t>
          </a:r>
          <a:r>
            <a:rPr lang="nl-BE" sz="1800" dirty="0" err="1"/>
            <a:t>activités</a:t>
          </a:r>
          <a:r>
            <a:rPr lang="nl-BE" sz="1800" dirty="0"/>
            <a:t> et pour faire </a:t>
          </a:r>
          <a:r>
            <a:rPr lang="nl-BE" sz="1800" dirty="0" err="1"/>
            <a:t>le</a:t>
          </a:r>
          <a:r>
            <a:rPr lang="nl-BE" sz="1800" dirty="0"/>
            <a:t> </a:t>
          </a:r>
          <a:r>
            <a:rPr lang="nl-BE" sz="1800" dirty="0" err="1"/>
            <a:t>compte</a:t>
          </a:r>
          <a:r>
            <a:rPr lang="nl-BE" sz="1800" dirty="0"/>
            <a:t> </a:t>
          </a:r>
          <a:r>
            <a:rPr lang="nl-BE" sz="1800" dirty="0" err="1"/>
            <a:t>rendu</a:t>
          </a:r>
          <a:r>
            <a:rPr lang="nl-BE" sz="1800" dirty="0"/>
            <a:t> des échanges.</a:t>
          </a:r>
          <a:endParaRPr lang="en-US" sz="1800" dirty="0"/>
        </a:p>
      </dgm:t>
    </dgm:pt>
    <dgm:pt modelId="{D9818503-7088-4C26-BABE-4B5BB980FC21}" type="parTrans" cxnId="{F2B072DF-5633-44DA-ABB8-02C521671058}">
      <dgm:prSet/>
      <dgm:spPr/>
      <dgm:t>
        <a:bodyPr/>
        <a:lstStyle/>
        <a:p>
          <a:endParaRPr lang="en-US"/>
        </a:p>
      </dgm:t>
    </dgm:pt>
    <dgm:pt modelId="{12B0D823-60D0-4D54-BE24-65C4FFC1FADA}" type="sibTrans" cxnId="{F2B072DF-5633-44DA-ABB8-02C52167105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D736D9-D5C3-48A3-B76B-B0687AE5CE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BE" sz="1800" dirty="0" err="1"/>
            <a:t>Activités</a:t>
          </a:r>
          <a:r>
            <a:rPr lang="nl-BE" sz="1800" dirty="0"/>
            <a:t> à court </a:t>
          </a:r>
          <a:r>
            <a:rPr lang="nl-BE" sz="1800" dirty="0" err="1"/>
            <a:t>terme</a:t>
          </a:r>
          <a:r>
            <a:rPr lang="nl-BE" sz="1800" dirty="0"/>
            <a:t> (5 jours) et à long </a:t>
          </a:r>
          <a:r>
            <a:rPr lang="nl-BE" sz="1800" dirty="0" err="1"/>
            <a:t>terme</a:t>
          </a:r>
          <a:r>
            <a:rPr lang="nl-BE" sz="1800" dirty="0"/>
            <a:t> (2 </a:t>
          </a:r>
          <a:r>
            <a:rPr lang="nl-BE" sz="1800" dirty="0" err="1"/>
            <a:t>mois</a:t>
          </a:r>
          <a:r>
            <a:rPr lang="nl-BE" sz="1800" dirty="0"/>
            <a:t>)</a:t>
          </a:r>
          <a:endParaRPr lang="en-US" sz="1800" dirty="0"/>
        </a:p>
      </dgm:t>
    </dgm:pt>
    <dgm:pt modelId="{7BE8E52F-3349-4E18-8147-8114F7CDAC58}" type="parTrans" cxnId="{951EFC61-A5AF-4360-9BF3-D782F03A55DD}">
      <dgm:prSet/>
      <dgm:spPr/>
      <dgm:t>
        <a:bodyPr/>
        <a:lstStyle/>
        <a:p>
          <a:endParaRPr lang="en-US"/>
        </a:p>
      </dgm:t>
    </dgm:pt>
    <dgm:pt modelId="{7DCEDDF3-B2D7-4B60-9014-8C480D3AA796}" type="sibTrans" cxnId="{951EFC61-A5AF-4360-9BF3-D782F03A55DD}">
      <dgm:prSet/>
      <dgm:spPr/>
      <dgm:t>
        <a:bodyPr/>
        <a:lstStyle/>
        <a:p>
          <a:endParaRPr lang="en-US"/>
        </a:p>
      </dgm:t>
    </dgm:pt>
    <dgm:pt modelId="{C6569E43-A6C7-459D-A3A1-5C794024171F}" type="pres">
      <dgm:prSet presAssocID="{6423C01F-468D-4027-8683-C29A290C9538}" presName="root" presStyleCnt="0">
        <dgm:presLayoutVars>
          <dgm:dir/>
          <dgm:resizeHandles val="exact"/>
        </dgm:presLayoutVars>
      </dgm:prSet>
      <dgm:spPr/>
    </dgm:pt>
    <dgm:pt modelId="{25B859D9-E68F-4B2D-944C-1BE4D5A630CD}" type="pres">
      <dgm:prSet presAssocID="{35335F51-14B4-4CE2-B778-68B1F6741D12}" presName="compNode" presStyleCnt="0"/>
      <dgm:spPr/>
    </dgm:pt>
    <dgm:pt modelId="{34EE2CF4-636B-415E-971F-DEF49C40BF79}" type="pres">
      <dgm:prSet presAssocID="{35335F51-14B4-4CE2-B778-68B1F6741D12}" presName="bgRect" presStyleLbl="bgShp" presStyleIdx="0" presStyleCnt="6" custLinFactNeighborX="0" custLinFactNeighborY="-234"/>
      <dgm:spPr/>
    </dgm:pt>
    <dgm:pt modelId="{F58013C1-FA85-403C-874E-1271ED38F810}" type="pres">
      <dgm:prSet presAssocID="{35335F51-14B4-4CE2-B778-68B1F6741D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1B7EB21-3AA3-4102-BB1C-7211FFE70D56}" type="pres">
      <dgm:prSet presAssocID="{35335F51-14B4-4CE2-B778-68B1F6741D12}" presName="spaceRect" presStyleCnt="0"/>
      <dgm:spPr/>
    </dgm:pt>
    <dgm:pt modelId="{742A73B6-AE39-4D73-86C0-83396E1CFE5E}" type="pres">
      <dgm:prSet presAssocID="{35335F51-14B4-4CE2-B778-68B1F6741D12}" presName="parTx" presStyleLbl="revTx" presStyleIdx="0" presStyleCnt="6">
        <dgm:presLayoutVars>
          <dgm:chMax val="0"/>
          <dgm:chPref val="0"/>
        </dgm:presLayoutVars>
      </dgm:prSet>
      <dgm:spPr/>
    </dgm:pt>
    <dgm:pt modelId="{410AD128-6D9F-413A-82C8-F459BD78FD92}" type="pres">
      <dgm:prSet presAssocID="{270C2D94-A2ED-4201-BA53-BBE02EA774B2}" presName="sibTrans" presStyleCnt="0"/>
      <dgm:spPr/>
    </dgm:pt>
    <dgm:pt modelId="{2A61A41E-16B9-4FCE-AC37-D6CF7E4A92D7}" type="pres">
      <dgm:prSet presAssocID="{F84B2686-4602-47DA-88F5-124ACD3CA382}" presName="compNode" presStyleCnt="0"/>
      <dgm:spPr/>
    </dgm:pt>
    <dgm:pt modelId="{36BA3BC3-116E-45A6-8803-EBFCC3494A57}" type="pres">
      <dgm:prSet presAssocID="{F84B2686-4602-47DA-88F5-124ACD3CA382}" presName="bgRect" presStyleLbl="bgShp" presStyleIdx="1" presStyleCnt="6"/>
      <dgm:spPr/>
    </dgm:pt>
    <dgm:pt modelId="{216C471A-850D-481F-8D5F-A40556D51030}" type="pres">
      <dgm:prSet presAssocID="{F84B2686-4602-47DA-88F5-124ACD3CA38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2E2E2BE-46F3-422E-AE35-76FAFF93CF16}" type="pres">
      <dgm:prSet presAssocID="{F84B2686-4602-47DA-88F5-124ACD3CA382}" presName="spaceRect" presStyleCnt="0"/>
      <dgm:spPr/>
    </dgm:pt>
    <dgm:pt modelId="{EF8341E3-89F6-4CEA-B2B7-8A42321A22DE}" type="pres">
      <dgm:prSet presAssocID="{F84B2686-4602-47DA-88F5-124ACD3CA382}" presName="parTx" presStyleLbl="revTx" presStyleIdx="1" presStyleCnt="6">
        <dgm:presLayoutVars>
          <dgm:chMax val="0"/>
          <dgm:chPref val="0"/>
        </dgm:presLayoutVars>
      </dgm:prSet>
      <dgm:spPr/>
    </dgm:pt>
    <dgm:pt modelId="{B04B77C1-1028-40B5-B5F3-780EDBFCBEBA}" type="pres">
      <dgm:prSet presAssocID="{BD4E3999-0ACC-439E-ACD4-1BB97E9C8945}" presName="sibTrans" presStyleCnt="0"/>
      <dgm:spPr/>
    </dgm:pt>
    <dgm:pt modelId="{80629BFF-C4C1-4775-86AD-B2AE237612A3}" type="pres">
      <dgm:prSet presAssocID="{C15C9A19-8ADD-4690-B3AD-C109C1B7C004}" presName="compNode" presStyleCnt="0"/>
      <dgm:spPr/>
    </dgm:pt>
    <dgm:pt modelId="{8E7ECAD4-58AE-4ABD-A3EE-B0FBC9DB6D6F}" type="pres">
      <dgm:prSet presAssocID="{C15C9A19-8ADD-4690-B3AD-C109C1B7C004}" presName="bgRect" presStyleLbl="bgShp" presStyleIdx="2" presStyleCnt="6"/>
      <dgm:spPr/>
    </dgm:pt>
    <dgm:pt modelId="{AE5A37F0-3D4A-435B-936D-BA752FDC35C7}" type="pres">
      <dgm:prSet presAssocID="{C15C9A19-8ADD-4690-B3AD-C109C1B7C004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C6D49103-6367-4E5E-B8D9-82D177C98299}" type="pres">
      <dgm:prSet presAssocID="{C15C9A19-8ADD-4690-B3AD-C109C1B7C004}" presName="spaceRect" presStyleCnt="0"/>
      <dgm:spPr/>
    </dgm:pt>
    <dgm:pt modelId="{54E431EE-5AF1-4373-B4A5-94E4E0D12867}" type="pres">
      <dgm:prSet presAssocID="{C15C9A19-8ADD-4690-B3AD-C109C1B7C004}" presName="parTx" presStyleLbl="revTx" presStyleIdx="2" presStyleCnt="6" custScaleY="134955">
        <dgm:presLayoutVars>
          <dgm:chMax val="0"/>
          <dgm:chPref val="0"/>
        </dgm:presLayoutVars>
      </dgm:prSet>
      <dgm:spPr/>
    </dgm:pt>
    <dgm:pt modelId="{D929F774-ABFC-46E3-B09E-A0B33747E6E2}" type="pres">
      <dgm:prSet presAssocID="{6DF93D74-3E05-40AA-A19D-9737EE24EF4B}" presName="sibTrans" presStyleCnt="0"/>
      <dgm:spPr/>
    </dgm:pt>
    <dgm:pt modelId="{C3D8F25D-D82E-41D2-A652-D28E00884894}" type="pres">
      <dgm:prSet presAssocID="{2D20DA02-6456-4E20-9833-AF0BF68B8009}" presName="compNode" presStyleCnt="0"/>
      <dgm:spPr/>
    </dgm:pt>
    <dgm:pt modelId="{15A234AF-E8E6-4662-B9AB-8D83C3A5C8E4}" type="pres">
      <dgm:prSet presAssocID="{2D20DA02-6456-4E20-9833-AF0BF68B8009}" presName="bgRect" presStyleLbl="bgShp" presStyleIdx="3" presStyleCnt="6"/>
      <dgm:spPr/>
    </dgm:pt>
    <dgm:pt modelId="{15A7C0F2-B05F-441B-94CE-7F0A31BA03BD}" type="pres">
      <dgm:prSet presAssocID="{2D20DA02-6456-4E20-9833-AF0BF68B800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jl: lichte curve"/>
        </a:ext>
      </dgm:extLst>
    </dgm:pt>
    <dgm:pt modelId="{3AC5ABA6-EB28-4D63-B716-9FD15FF7547E}" type="pres">
      <dgm:prSet presAssocID="{2D20DA02-6456-4E20-9833-AF0BF68B8009}" presName="spaceRect" presStyleCnt="0"/>
      <dgm:spPr/>
    </dgm:pt>
    <dgm:pt modelId="{4CEB294A-08BF-4B84-B32E-17AE03E994FC}" type="pres">
      <dgm:prSet presAssocID="{2D20DA02-6456-4E20-9833-AF0BF68B8009}" presName="parTx" presStyleLbl="revTx" presStyleIdx="3" presStyleCnt="6">
        <dgm:presLayoutVars>
          <dgm:chMax val="0"/>
          <dgm:chPref val="0"/>
        </dgm:presLayoutVars>
      </dgm:prSet>
      <dgm:spPr/>
    </dgm:pt>
    <dgm:pt modelId="{9A4054B9-783B-42D3-85C1-D97554FCA427}" type="pres">
      <dgm:prSet presAssocID="{3C120AD4-9484-40F4-9D35-379DD292067E}" presName="sibTrans" presStyleCnt="0"/>
      <dgm:spPr/>
    </dgm:pt>
    <dgm:pt modelId="{461DC89E-80E1-44C6-BA7C-659D5598491C}" type="pres">
      <dgm:prSet presAssocID="{88D636FA-CCD9-4D50-AF8A-D322EBF0C51A}" presName="compNode" presStyleCnt="0"/>
      <dgm:spPr/>
    </dgm:pt>
    <dgm:pt modelId="{E2F414E4-4324-432F-9D47-9022D7D6988B}" type="pres">
      <dgm:prSet presAssocID="{88D636FA-CCD9-4D50-AF8A-D322EBF0C51A}" presName="bgRect" presStyleLbl="bgShp" presStyleIdx="4" presStyleCnt="6"/>
      <dgm:spPr/>
    </dgm:pt>
    <dgm:pt modelId="{8EC5E4EE-991D-4151-9CC0-F618C4754BBA}" type="pres">
      <dgm:prSet presAssocID="{88D636FA-CCD9-4D50-AF8A-D322EBF0C51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bruikers"/>
        </a:ext>
      </dgm:extLst>
    </dgm:pt>
    <dgm:pt modelId="{B92C3F1C-CF44-4FFB-99B3-ECA5FF70C2C9}" type="pres">
      <dgm:prSet presAssocID="{88D636FA-CCD9-4D50-AF8A-D322EBF0C51A}" presName="spaceRect" presStyleCnt="0"/>
      <dgm:spPr/>
    </dgm:pt>
    <dgm:pt modelId="{5766427A-D847-4CF1-9A8D-81ACE7B71E9D}" type="pres">
      <dgm:prSet presAssocID="{88D636FA-CCD9-4D50-AF8A-D322EBF0C51A}" presName="parTx" presStyleLbl="revTx" presStyleIdx="4" presStyleCnt="6">
        <dgm:presLayoutVars>
          <dgm:chMax val="0"/>
          <dgm:chPref val="0"/>
        </dgm:presLayoutVars>
      </dgm:prSet>
      <dgm:spPr/>
    </dgm:pt>
    <dgm:pt modelId="{387D3752-71DB-4894-979C-B1F923A78722}" type="pres">
      <dgm:prSet presAssocID="{12B0D823-60D0-4D54-BE24-65C4FFC1FADA}" presName="sibTrans" presStyleCnt="0"/>
      <dgm:spPr/>
    </dgm:pt>
    <dgm:pt modelId="{C70ED6A5-8977-4CA3-A90B-D4BA67823101}" type="pres">
      <dgm:prSet presAssocID="{53D736D9-D5C3-48A3-B76B-B0687AE5CEAA}" presName="compNode" presStyleCnt="0"/>
      <dgm:spPr/>
    </dgm:pt>
    <dgm:pt modelId="{75E28690-A9AF-4738-B428-28AFE7A519ED}" type="pres">
      <dgm:prSet presAssocID="{53D736D9-D5C3-48A3-B76B-B0687AE5CEAA}" presName="bgRect" presStyleLbl="bgShp" presStyleIdx="5" presStyleCnt="6"/>
      <dgm:spPr/>
    </dgm:pt>
    <dgm:pt modelId="{58C39B68-8849-42DB-9695-6B7E4AD29780}" type="pres">
      <dgm:prSet presAssocID="{53D736D9-D5C3-48A3-B76B-B0687AE5CEAA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0B09EDE-1C67-401F-ADDB-CEEC712C0500}" type="pres">
      <dgm:prSet presAssocID="{53D736D9-D5C3-48A3-B76B-B0687AE5CEAA}" presName="spaceRect" presStyleCnt="0"/>
      <dgm:spPr/>
    </dgm:pt>
    <dgm:pt modelId="{B31E8F7A-ACF1-4D33-A4AE-01786F09A23C}" type="pres">
      <dgm:prSet presAssocID="{53D736D9-D5C3-48A3-B76B-B0687AE5CEAA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3609D1B-9B03-42FB-9586-33F5FDE5B5FA}" srcId="{6423C01F-468D-4027-8683-C29A290C9538}" destId="{F84B2686-4602-47DA-88F5-124ACD3CA382}" srcOrd="1" destOrd="0" parTransId="{045C862B-33EB-4FA1-BEFA-140E205D988E}" sibTransId="{BD4E3999-0ACC-439E-ACD4-1BB97E9C8945}"/>
    <dgm:cxn modelId="{5FF37835-1335-4162-9DF4-6927FF90CAF9}" type="presOf" srcId="{35335F51-14B4-4CE2-B778-68B1F6741D12}" destId="{742A73B6-AE39-4D73-86C0-83396E1CFE5E}" srcOrd="0" destOrd="0" presId="urn:microsoft.com/office/officeart/2018/2/layout/IconVerticalSolidList"/>
    <dgm:cxn modelId="{EBCC6A36-5825-48D7-95B0-905491BACA8F}" type="presOf" srcId="{C15C9A19-8ADD-4690-B3AD-C109C1B7C004}" destId="{54E431EE-5AF1-4373-B4A5-94E4E0D12867}" srcOrd="0" destOrd="0" presId="urn:microsoft.com/office/officeart/2018/2/layout/IconVerticalSolidList"/>
    <dgm:cxn modelId="{536EED5E-14EA-42AC-BEEE-190297212FB1}" type="presOf" srcId="{6423C01F-468D-4027-8683-C29A290C9538}" destId="{C6569E43-A6C7-459D-A3A1-5C794024171F}" srcOrd="0" destOrd="0" presId="urn:microsoft.com/office/officeart/2018/2/layout/IconVerticalSolidList"/>
    <dgm:cxn modelId="{1BA8EC5F-700E-4730-8525-D6274F098B20}" srcId="{6423C01F-468D-4027-8683-C29A290C9538}" destId="{C15C9A19-8ADD-4690-B3AD-C109C1B7C004}" srcOrd="2" destOrd="0" parTransId="{53F2D866-6AC0-4FE8-874F-EEBDFBECBEF3}" sibTransId="{6DF93D74-3E05-40AA-A19D-9737EE24EF4B}"/>
    <dgm:cxn modelId="{DCED6441-72D0-4109-89C4-CE44286CA711}" srcId="{6423C01F-468D-4027-8683-C29A290C9538}" destId="{2D20DA02-6456-4E20-9833-AF0BF68B8009}" srcOrd="3" destOrd="0" parTransId="{F1A7146B-5330-4CB2-9C6E-4D07B4D93E92}" sibTransId="{3C120AD4-9484-40F4-9D35-379DD292067E}"/>
    <dgm:cxn modelId="{951EFC61-A5AF-4360-9BF3-D782F03A55DD}" srcId="{6423C01F-468D-4027-8683-C29A290C9538}" destId="{53D736D9-D5C3-48A3-B76B-B0687AE5CEAA}" srcOrd="5" destOrd="0" parTransId="{7BE8E52F-3349-4E18-8147-8114F7CDAC58}" sibTransId="{7DCEDDF3-B2D7-4B60-9014-8C480D3AA796}"/>
    <dgm:cxn modelId="{19BBD35A-A349-4758-8F74-61CE330C0ECB}" type="presOf" srcId="{2D20DA02-6456-4E20-9833-AF0BF68B8009}" destId="{4CEB294A-08BF-4B84-B32E-17AE03E994FC}" srcOrd="0" destOrd="0" presId="urn:microsoft.com/office/officeart/2018/2/layout/IconVerticalSolidList"/>
    <dgm:cxn modelId="{EEFD36AD-DFA7-41D7-BE3C-7A90BB33E121}" type="presOf" srcId="{88D636FA-CCD9-4D50-AF8A-D322EBF0C51A}" destId="{5766427A-D847-4CF1-9A8D-81ACE7B71E9D}" srcOrd="0" destOrd="0" presId="urn:microsoft.com/office/officeart/2018/2/layout/IconVerticalSolidList"/>
    <dgm:cxn modelId="{045B2AB2-A1E7-4CA6-B789-8AEC09A0C330}" type="presOf" srcId="{53D736D9-D5C3-48A3-B76B-B0687AE5CEAA}" destId="{B31E8F7A-ACF1-4D33-A4AE-01786F09A23C}" srcOrd="0" destOrd="0" presId="urn:microsoft.com/office/officeart/2018/2/layout/IconVerticalSolidList"/>
    <dgm:cxn modelId="{26E159D3-9989-4E67-AC22-77CC882F0CA9}" type="presOf" srcId="{F84B2686-4602-47DA-88F5-124ACD3CA382}" destId="{EF8341E3-89F6-4CEA-B2B7-8A42321A22DE}" srcOrd="0" destOrd="0" presId="urn:microsoft.com/office/officeart/2018/2/layout/IconVerticalSolidList"/>
    <dgm:cxn modelId="{F2B072DF-5633-44DA-ABB8-02C521671058}" srcId="{6423C01F-468D-4027-8683-C29A290C9538}" destId="{88D636FA-CCD9-4D50-AF8A-D322EBF0C51A}" srcOrd="4" destOrd="0" parTransId="{D9818503-7088-4C26-BABE-4B5BB980FC21}" sibTransId="{12B0D823-60D0-4D54-BE24-65C4FFC1FADA}"/>
    <dgm:cxn modelId="{27D33AE9-8FFE-46FF-9311-E3BCB03C9FDB}" srcId="{6423C01F-468D-4027-8683-C29A290C9538}" destId="{35335F51-14B4-4CE2-B778-68B1F6741D12}" srcOrd="0" destOrd="0" parTransId="{3F0CF41B-E291-4AD1-9055-F0C995F847E3}" sibTransId="{270C2D94-A2ED-4201-BA53-BBE02EA774B2}"/>
    <dgm:cxn modelId="{4EEF84C4-B0DA-4890-B2A0-6378D118970D}" type="presParOf" srcId="{C6569E43-A6C7-459D-A3A1-5C794024171F}" destId="{25B859D9-E68F-4B2D-944C-1BE4D5A630CD}" srcOrd="0" destOrd="0" presId="urn:microsoft.com/office/officeart/2018/2/layout/IconVerticalSolidList"/>
    <dgm:cxn modelId="{C1A04698-2184-4C49-A63C-111A6D7AAB5D}" type="presParOf" srcId="{25B859D9-E68F-4B2D-944C-1BE4D5A630CD}" destId="{34EE2CF4-636B-415E-971F-DEF49C40BF79}" srcOrd="0" destOrd="0" presId="urn:microsoft.com/office/officeart/2018/2/layout/IconVerticalSolidList"/>
    <dgm:cxn modelId="{CBD59544-A0F0-44DC-BF60-C591DA37F0A7}" type="presParOf" srcId="{25B859D9-E68F-4B2D-944C-1BE4D5A630CD}" destId="{F58013C1-FA85-403C-874E-1271ED38F810}" srcOrd="1" destOrd="0" presId="urn:microsoft.com/office/officeart/2018/2/layout/IconVerticalSolidList"/>
    <dgm:cxn modelId="{BFBE05B1-A1B9-4D53-8148-28D30A550D0F}" type="presParOf" srcId="{25B859D9-E68F-4B2D-944C-1BE4D5A630CD}" destId="{D1B7EB21-3AA3-4102-BB1C-7211FFE70D56}" srcOrd="2" destOrd="0" presId="urn:microsoft.com/office/officeart/2018/2/layout/IconVerticalSolidList"/>
    <dgm:cxn modelId="{881A238B-C717-41DD-819E-171EFA509209}" type="presParOf" srcId="{25B859D9-E68F-4B2D-944C-1BE4D5A630CD}" destId="{742A73B6-AE39-4D73-86C0-83396E1CFE5E}" srcOrd="3" destOrd="0" presId="urn:microsoft.com/office/officeart/2018/2/layout/IconVerticalSolidList"/>
    <dgm:cxn modelId="{86E63CDB-27EC-458E-8C2E-FB7FA9C27737}" type="presParOf" srcId="{C6569E43-A6C7-459D-A3A1-5C794024171F}" destId="{410AD128-6D9F-413A-82C8-F459BD78FD92}" srcOrd="1" destOrd="0" presId="urn:microsoft.com/office/officeart/2018/2/layout/IconVerticalSolidList"/>
    <dgm:cxn modelId="{15005211-5F8B-4A20-B868-A642E16BFFEC}" type="presParOf" srcId="{C6569E43-A6C7-459D-A3A1-5C794024171F}" destId="{2A61A41E-16B9-4FCE-AC37-D6CF7E4A92D7}" srcOrd="2" destOrd="0" presId="urn:microsoft.com/office/officeart/2018/2/layout/IconVerticalSolidList"/>
    <dgm:cxn modelId="{E0D916FB-D2D8-44E7-83D8-8F7727709052}" type="presParOf" srcId="{2A61A41E-16B9-4FCE-AC37-D6CF7E4A92D7}" destId="{36BA3BC3-116E-45A6-8803-EBFCC3494A57}" srcOrd="0" destOrd="0" presId="urn:microsoft.com/office/officeart/2018/2/layout/IconVerticalSolidList"/>
    <dgm:cxn modelId="{10014363-9FAD-4CF5-BCA3-7ECF0EBD478A}" type="presParOf" srcId="{2A61A41E-16B9-4FCE-AC37-D6CF7E4A92D7}" destId="{216C471A-850D-481F-8D5F-A40556D51030}" srcOrd="1" destOrd="0" presId="urn:microsoft.com/office/officeart/2018/2/layout/IconVerticalSolidList"/>
    <dgm:cxn modelId="{250F90FD-166C-4A58-9DA1-E24E9C3E9D53}" type="presParOf" srcId="{2A61A41E-16B9-4FCE-AC37-D6CF7E4A92D7}" destId="{A2E2E2BE-46F3-422E-AE35-76FAFF93CF16}" srcOrd="2" destOrd="0" presId="urn:microsoft.com/office/officeart/2018/2/layout/IconVerticalSolidList"/>
    <dgm:cxn modelId="{89744B96-C88D-44C3-A8C5-0A39B8B2A4F9}" type="presParOf" srcId="{2A61A41E-16B9-4FCE-AC37-D6CF7E4A92D7}" destId="{EF8341E3-89F6-4CEA-B2B7-8A42321A22DE}" srcOrd="3" destOrd="0" presId="urn:microsoft.com/office/officeart/2018/2/layout/IconVerticalSolidList"/>
    <dgm:cxn modelId="{CAE3AC10-1E02-479B-B326-595532D3642A}" type="presParOf" srcId="{C6569E43-A6C7-459D-A3A1-5C794024171F}" destId="{B04B77C1-1028-40B5-B5F3-780EDBFCBEBA}" srcOrd="3" destOrd="0" presId="urn:microsoft.com/office/officeart/2018/2/layout/IconVerticalSolidList"/>
    <dgm:cxn modelId="{AFBE03B7-77F3-4B4C-8C86-5EACC90B3295}" type="presParOf" srcId="{C6569E43-A6C7-459D-A3A1-5C794024171F}" destId="{80629BFF-C4C1-4775-86AD-B2AE237612A3}" srcOrd="4" destOrd="0" presId="urn:microsoft.com/office/officeart/2018/2/layout/IconVerticalSolidList"/>
    <dgm:cxn modelId="{E91C3233-5942-443F-90FE-6B6DD5E12700}" type="presParOf" srcId="{80629BFF-C4C1-4775-86AD-B2AE237612A3}" destId="{8E7ECAD4-58AE-4ABD-A3EE-B0FBC9DB6D6F}" srcOrd="0" destOrd="0" presId="urn:microsoft.com/office/officeart/2018/2/layout/IconVerticalSolidList"/>
    <dgm:cxn modelId="{63C600CB-6C6C-4415-95DC-EC080F7C60BE}" type="presParOf" srcId="{80629BFF-C4C1-4775-86AD-B2AE237612A3}" destId="{AE5A37F0-3D4A-435B-936D-BA752FDC35C7}" srcOrd="1" destOrd="0" presId="urn:microsoft.com/office/officeart/2018/2/layout/IconVerticalSolidList"/>
    <dgm:cxn modelId="{8D4E39A8-3A7C-46EE-AACE-AF371156A49D}" type="presParOf" srcId="{80629BFF-C4C1-4775-86AD-B2AE237612A3}" destId="{C6D49103-6367-4E5E-B8D9-82D177C98299}" srcOrd="2" destOrd="0" presId="urn:microsoft.com/office/officeart/2018/2/layout/IconVerticalSolidList"/>
    <dgm:cxn modelId="{5A0B832A-6AE8-46BE-B0DD-3DA737BC0167}" type="presParOf" srcId="{80629BFF-C4C1-4775-86AD-B2AE237612A3}" destId="{54E431EE-5AF1-4373-B4A5-94E4E0D12867}" srcOrd="3" destOrd="0" presId="urn:microsoft.com/office/officeart/2018/2/layout/IconVerticalSolidList"/>
    <dgm:cxn modelId="{A65A23B2-C7DA-4168-8693-5DD419E36C15}" type="presParOf" srcId="{C6569E43-A6C7-459D-A3A1-5C794024171F}" destId="{D929F774-ABFC-46E3-B09E-A0B33747E6E2}" srcOrd="5" destOrd="0" presId="urn:microsoft.com/office/officeart/2018/2/layout/IconVerticalSolidList"/>
    <dgm:cxn modelId="{40F74370-5281-4978-892C-65B2341F8A51}" type="presParOf" srcId="{C6569E43-A6C7-459D-A3A1-5C794024171F}" destId="{C3D8F25D-D82E-41D2-A652-D28E00884894}" srcOrd="6" destOrd="0" presId="urn:microsoft.com/office/officeart/2018/2/layout/IconVerticalSolidList"/>
    <dgm:cxn modelId="{F05BAD47-7CDF-45E6-A317-DE22D60388D0}" type="presParOf" srcId="{C3D8F25D-D82E-41D2-A652-D28E00884894}" destId="{15A234AF-E8E6-4662-B9AB-8D83C3A5C8E4}" srcOrd="0" destOrd="0" presId="urn:microsoft.com/office/officeart/2018/2/layout/IconVerticalSolidList"/>
    <dgm:cxn modelId="{6E1DFDD9-8428-45B5-8656-5BF206F17A27}" type="presParOf" srcId="{C3D8F25D-D82E-41D2-A652-D28E00884894}" destId="{15A7C0F2-B05F-441B-94CE-7F0A31BA03BD}" srcOrd="1" destOrd="0" presId="urn:microsoft.com/office/officeart/2018/2/layout/IconVerticalSolidList"/>
    <dgm:cxn modelId="{73155E4B-E4C6-4DF1-A293-A8CDAE8927F8}" type="presParOf" srcId="{C3D8F25D-D82E-41D2-A652-D28E00884894}" destId="{3AC5ABA6-EB28-4D63-B716-9FD15FF7547E}" srcOrd="2" destOrd="0" presId="urn:microsoft.com/office/officeart/2018/2/layout/IconVerticalSolidList"/>
    <dgm:cxn modelId="{E8030500-473E-4033-AE4B-062BA10EF979}" type="presParOf" srcId="{C3D8F25D-D82E-41D2-A652-D28E00884894}" destId="{4CEB294A-08BF-4B84-B32E-17AE03E994FC}" srcOrd="3" destOrd="0" presId="urn:microsoft.com/office/officeart/2018/2/layout/IconVerticalSolidList"/>
    <dgm:cxn modelId="{1B831BE8-FA43-4A21-8C44-E8A030F5C9C4}" type="presParOf" srcId="{C6569E43-A6C7-459D-A3A1-5C794024171F}" destId="{9A4054B9-783B-42D3-85C1-D97554FCA427}" srcOrd="7" destOrd="0" presId="urn:microsoft.com/office/officeart/2018/2/layout/IconVerticalSolidList"/>
    <dgm:cxn modelId="{B28E2597-A9ED-4CBA-8609-9A1013CC34FB}" type="presParOf" srcId="{C6569E43-A6C7-459D-A3A1-5C794024171F}" destId="{461DC89E-80E1-44C6-BA7C-659D5598491C}" srcOrd="8" destOrd="0" presId="urn:microsoft.com/office/officeart/2018/2/layout/IconVerticalSolidList"/>
    <dgm:cxn modelId="{4C0E1FE5-0C60-48DC-AF23-F9AC5BCBF157}" type="presParOf" srcId="{461DC89E-80E1-44C6-BA7C-659D5598491C}" destId="{E2F414E4-4324-432F-9D47-9022D7D6988B}" srcOrd="0" destOrd="0" presId="urn:microsoft.com/office/officeart/2018/2/layout/IconVerticalSolidList"/>
    <dgm:cxn modelId="{62A69A5B-5B9D-480B-8B86-545F3C1A8D30}" type="presParOf" srcId="{461DC89E-80E1-44C6-BA7C-659D5598491C}" destId="{8EC5E4EE-991D-4151-9CC0-F618C4754BBA}" srcOrd="1" destOrd="0" presId="urn:microsoft.com/office/officeart/2018/2/layout/IconVerticalSolidList"/>
    <dgm:cxn modelId="{20A73E85-DFE6-4B09-AB26-FE2397BB5431}" type="presParOf" srcId="{461DC89E-80E1-44C6-BA7C-659D5598491C}" destId="{B92C3F1C-CF44-4FFB-99B3-ECA5FF70C2C9}" srcOrd="2" destOrd="0" presId="urn:microsoft.com/office/officeart/2018/2/layout/IconVerticalSolidList"/>
    <dgm:cxn modelId="{7C0FE7E1-2130-4388-9F63-9C5B91515A9F}" type="presParOf" srcId="{461DC89E-80E1-44C6-BA7C-659D5598491C}" destId="{5766427A-D847-4CF1-9A8D-81ACE7B71E9D}" srcOrd="3" destOrd="0" presId="urn:microsoft.com/office/officeart/2018/2/layout/IconVerticalSolidList"/>
    <dgm:cxn modelId="{B8455A82-D17D-44E5-BA64-C2CF6CC58B5A}" type="presParOf" srcId="{C6569E43-A6C7-459D-A3A1-5C794024171F}" destId="{387D3752-71DB-4894-979C-B1F923A78722}" srcOrd="9" destOrd="0" presId="urn:microsoft.com/office/officeart/2018/2/layout/IconVerticalSolidList"/>
    <dgm:cxn modelId="{F4320B5E-4313-4C39-A8E2-094179A6ED63}" type="presParOf" srcId="{C6569E43-A6C7-459D-A3A1-5C794024171F}" destId="{C70ED6A5-8977-4CA3-A90B-D4BA67823101}" srcOrd="10" destOrd="0" presId="urn:microsoft.com/office/officeart/2018/2/layout/IconVerticalSolidList"/>
    <dgm:cxn modelId="{AE92B3C6-6F40-4741-AEBA-457E3D096030}" type="presParOf" srcId="{C70ED6A5-8977-4CA3-A90B-D4BA67823101}" destId="{75E28690-A9AF-4738-B428-28AFE7A519ED}" srcOrd="0" destOrd="0" presId="urn:microsoft.com/office/officeart/2018/2/layout/IconVerticalSolidList"/>
    <dgm:cxn modelId="{885B58B6-DF11-42F4-B554-DF0CFFFB48A7}" type="presParOf" srcId="{C70ED6A5-8977-4CA3-A90B-D4BA67823101}" destId="{58C39B68-8849-42DB-9695-6B7E4AD29780}" srcOrd="1" destOrd="0" presId="urn:microsoft.com/office/officeart/2018/2/layout/IconVerticalSolidList"/>
    <dgm:cxn modelId="{40232243-3544-4D0A-B208-CB7760FB2026}" type="presParOf" srcId="{C70ED6A5-8977-4CA3-A90B-D4BA67823101}" destId="{90B09EDE-1C67-401F-ADDB-CEEC712C0500}" srcOrd="2" destOrd="0" presId="urn:microsoft.com/office/officeart/2018/2/layout/IconVerticalSolidList"/>
    <dgm:cxn modelId="{6E6BA3B7-515E-4EF9-A1A5-2140A44432D1}" type="presParOf" srcId="{C70ED6A5-8977-4CA3-A90B-D4BA67823101}" destId="{B31E8F7A-ACF1-4D33-A4AE-01786F09A2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104584-ADEF-40A4-8490-061333ED879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64AEE7C-7960-485B-9CF5-8034108CE2DF}">
      <dgm:prSet custT="1"/>
      <dgm:spPr/>
      <dgm:t>
        <a:bodyPr/>
        <a:lstStyle/>
        <a:p>
          <a:r>
            <a:rPr lang="nl-BE" sz="1800" dirty="0"/>
            <a:t>korte uitwisselingen om elkaar beter te leren kennen.</a:t>
          </a:r>
          <a:endParaRPr lang="en-US" sz="1800" dirty="0"/>
        </a:p>
      </dgm:t>
    </dgm:pt>
    <dgm:pt modelId="{C4DB2630-2CD5-4538-8943-1016A1805817}" type="parTrans" cxnId="{42C20F32-6973-4177-8503-D1C7E6A0E9A7}">
      <dgm:prSet/>
      <dgm:spPr/>
      <dgm:t>
        <a:bodyPr/>
        <a:lstStyle/>
        <a:p>
          <a:endParaRPr lang="en-US"/>
        </a:p>
      </dgm:t>
    </dgm:pt>
    <dgm:pt modelId="{80B45C2B-CE22-4BCE-98D4-24D5F5F3DC43}" type="sibTrans" cxnId="{42C20F32-6973-4177-8503-D1C7E6A0E9A7}">
      <dgm:prSet/>
      <dgm:spPr/>
      <dgm:t>
        <a:bodyPr/>
        <a:lstStyle/>
        <a:p>
          <a:endParaRPr lang="en-US"/>
        </a:p>
      </dgm:t>
    </dgm:pt>
    <dgm:pt modelId="{ED51F777-59A7-497E-9E46-908646AD96CA}">
      <dgm:prSet custT="1"/>
      <dgm:spPr/>
      <dgm:t>
        <a:bodyPr/>
        <a:lstStyle/>
        <a:p>
          <a:r>
            <a:rPr lang="nl-BE" sz="1800" dirty="0"/>
            <a:t>Lange termijn </a:t>
          </a:r>
          <a:br>
            <a:rPr lang="nl-BE" sz="1800" dirty="0"/>
          </a:br>
          <a:r>
            <a:rPr lang="nl-BE" sz="1800" dirty="0"/>
            <a:t>(2 maanden) : enkele voorwaarden :</a:t>
          </a:r>
          <a:endParaRPr lang="en-US" sz="1800" dirty="0"/>
        </a:p>
      </dgm:t>
    </dgm:pt>
    <dgm:pt modelId="{C2BC495A-F1C4-4083-8A05-D37B9C7BFF14}" type="parTrans" cxnId="{7D30AFD7-EF75-4A82-ABC3-C1FBD022F2A6}">
      <dgm:prSet/>
      <dgm:spPr/>
      <dgm:t>
        <a:bodyPr/>
        <a:lstStyle/>
        <a:p>
          <a:endParaRPr lang="en-US"/>
        </a:p>
      </dgm:t>
    </dgm:pt>
    <dgm:pt modelId="{2CDF0561-19C1-421A-8148-706E62A426BB}" type="sibTrans" cxnId="{7D30AFD7-EF75-4A82-ABC3-C1FBD022F2A6}">
      <dgm:prSet/>
      <dgm:spPr/>
      <dgm:t>
        <a:bodyPr/>
        <a:lstStyle/>
        <a:p>
          <a:endParaRPr lang="en-US"/>
        </a:p>
      </dgm:t>
    </dgm:pt>
    <dgm:pt modelId="{4512D1D1-4283-4A62-9F57-F71A70611812}">
      <dgm:prSet/>
      <dgm:spPr/>
      <dgm:t>
        <a:bodyPr/>
        <a:lstStyle/>
        <a:p>
          <a:r>
            <a:rPr lang="nl-BE"/>
            <a:t>Weekend niet naar huis, volledige onderdompeling in de nieuwe omgeving.</a:t>
          </a:r>
          <a:endParaRPr lang="en-US"/>
        </a:p>
      </dgm:t>
    </dgm:pt>
    <dgm:pt modelId="{C3B23257-7902-4048-ADB6-CDE4E5A97DEA}" type="parTrans" cxnId="{CC2A2328-9EE2-4C3A-A854-1C5399B1DEF8}">
      <dgm:prSet/>
      <dgm:spPr/>
      <dgm:t>
        <a:bodyPr/>
        <a:lstStyle/>
        <a:p>
          <a:endParaRPr lang="en-US"/>
        </a:p>
      </dgm:t>
    </dgm:pt>
    <dgm:pt modelId="{155CE920-9021-47E4-AD9E-4C03E5596F15}" type="sibTrans" cxnId="{CC2A2328-9EE2-4C3A-A854-1C5399B1DEF8}">
      <dgm:prSet/>
      <dgm:spPr/>
      <dgm:t>
        <a:bodyPr/>
        <a:lstStyle/>
        <a:p>
          <a:endParaRPr lang="en-US"/>
        </a:p>
      </dgm:t>
    </dgm:pt>
    <dgm:pt modelId="{10062C89-69EE-4F51-8359-2BDDB0B140F5}">
      <dgm:prSet/>
      <dgm:spPr/>
      <dgm:t>
        <a:bodyPr/>
        <a:lstStyle/>
        <a:p>
          <a:r>
            <a:rPr lang="nl-BE"/>
            <a:t>Wissel met lkr uit het ander land die jou vervangt.</a:t>
          </a:r>
          <a:endParaRPr lang="en-US"/>
        </a:p>
      </dgm:t>
    </dgm:pt>
    <dgm:pt modelId="{FF353B4B-2115-46EB-A1F1-EE6120B24ABB}" type="parTrans" cxnId="{6F490184-638D-4D5F-8918-45825E099CF3}">
      <dgm:prSet/>
      <dgm:spPr/>
      <dgm:t>
        <a:bodyPr/>
        <a:lstStyle/>
        <a:p>
          <a:endParaRPr lang="en-US"/>
        </a:p>
      </dgm:t>
    </dgm:pt>
    <dgm:pt modelId="{CF7D0553-0240-47B0-8332-130D71C0D8B0}" type="sibTrans" cxnId="{6F490184-638D-4D5F-8918-45825E099CF3}">
      <dgm:prSet/>
      <dgm:spPr/>
      <dgm:t>
        <a:bodyPr/>
        <a:lstStyle/>
        <a:p>
          <a:endParaRPr lang="en-US"/>
        </a:p>
      </dgm:t>
    </dgm:pt>
    <dgm:pt modelId="{336B77A1-1BF6-4113-8F70-33821D09870E}">
      <dgm:prSet/>
      <dgm:spPr/>
      <dgm:t>
        <a:bodyPr/>
        <a:lstStyle/>
        <a:p>
          <a:r>
            <a:rPr lang="nl-BE" dirty="0"/>
            <a:t>Telkens 1 week. Elke school ontvangt en gaat op bezoek.</a:t>
          </a:r>
        </a:p>
      </dgm:t>
    </dgm:pt>
    <dgm:pt modelId="{0CE3FF8B-AC6B-4370-9406-44FD7D351FD1}" type="parTrans" cxnId="{34D3356F-4A1A-4876-845D-7AA701B25FB1}">
      <dgm:prSet/>
      <dgm:spPr/>
      <dgm:t>
        <a:bodyPr/>
        <a:lstStyle/>
        <a:p>
          <a:endParaRPr lang="nl-BE"/>
        </a:p>
      </dgm:t>
    </dgm:pt>
    <dgm:pt modelId="{942052B3-F579-4A33-90A4-26ACFA874F26}" type="sibTrans" cxnId="{34D3356F-4A1A-4876-845D-7AA701B25FB1}">
      <dgm:prSet/>
      <dgm:spPr/>
      <dgm:t>
        <a:bodyPr/>
        <a:lstStyle/>
        <a:p>
          <a:endParaRPr lang="nl-BE"/>
        </a:p>
      </dgm:t>
    </dgm:pt>
    <dgm:pt modelId="{2EAFEB3A-FC68-407E-867D-DB8A1024659E}" type="pres">
      <dgm:prSet presAssocID="{60104584-ADEF-40A4-8490-061333ED8796}" presName="Name0" presStyleCnt="0">
        <dgm:presLayoutVars>
          <dgm:dir/>
          <dgm:animLvl val="lvl"/>
          <dgm:resizeHandles val="exact"/>
        </dgm:presLayoutVars>
      </dgm:prSet>
      <dgm:spPr/>
    </dgm:pt>
    <dgm:pt modelId="{8C8C843F-E491-4D55-98A7-4B784D0B82D1}" type="pres">
      <dgm:prSet presAssocID="{ED51F777-59A7-497E-9E46-908646AD96CA}" presName="boxAndChildren" presStyleCnt="0"/>
      <dgm:spPr/>
    </dgm:pt>
    <dgm:pt modelId="{889C9BAD-89B6-4D99-A818-A6D22EA23BD5}" type="pres">
      <dgm:prSet presAssocID="{ED51F777-59A7-497E-9E46-908646AD96CA}" presName="parentTextBox" presStyleLbl="alignNode1" presStyleIdx="0" presStyleCnt="2" custScaleX="114966"/>
      <dgm:spPr/>
    </dgm:pt>
    <dgm:pt modelId="{B44ABC69-5232-48C5-868A-CCDBC3DAE7EA}" type="pres">
      <dgm:prSet presAssocID="{ED51F777-59A7-497E-9E46-908646AD96CA}" presName="descendantBox" presStyleLbl="bgAccFollowNode1" presStyleIdx="0" presStyleCnt="2"/>
      <dgm:spPr/>
    </dgm:pt>
    <dgm:pt modelId="{ADCFAF16-74CD-4B9C-8087-EC97A8EC1974}" type="pres">
      <dgm:prSet presAssocID="{80B45C2B-CE22-4BCE-98D4-24D5F5F3DC43}" presName="sp" presStyleCnt="0"/>
      <dgm:spPr/>
    </dgm:pt>
    <dgm:pt modelId="{F86575CC-C40E-4CA0-9EAA-E16493770C00}" type="pres">
      <dgm:prSet presAssocID="{764AEE7C-7960-485B-9CF5-8034108CE2DF}" presName="arrowAndChildren" presStyleCnt="0"/>
      <dgm:spPr/>
    </dgm:pt>
    <dgm:pt modelId="{97B58139-C440-4C78-BA0F-D6F109C44F53}" type="pres">
      <dgm:prSet presAssocID="{764AEE7C-7960-485B-9CF5-8034108CE2DF}" presName="parentTextArrow" presStyleLbl="node1" presStyleIdx="0" presStyleCnt="0"/>
      <dgm:spPr/>
    </dgm:pt>
    <dgm:pt modelId="{59B7FD30-F5FC-4F22-9D4A-22353C0B34C9}" type="pres">
      <dgm:prSet presAssocID="{764AEE7C-7960-485B-9CF5-8034108CE2DF}" presName="arrow" presStyleLbl="alignNode1" presStyleIdx="1" presStyleCnt="2" custScaleX="112563"/>
      <dgm:spPr/>
    </dgm:pt>
    <dgm:pt modelId="{43C2316A-B2BC-4D19-B891-B260A0752FB0}" type="pres">
      <dgm:prSet presAssocID="{764AEE7C-7960-485B-9CF5-8034108CE2DF}" presName="descendantArrow" presStyleLbl="bgAccFollowNode1" presStyleIdx="1" presStyleCnt="2" custLinFactNeighborX="945" custLinFactNeighborY="-829"/>
      <dgm:spPr/>
    </dgm:pt>
  </dgm:ptLst>
  <dgm:cxnLst>
    <dgm:cxn modelId="{A5B51D01-CFA5-4CC6-83AC-6F7E31033D37}" type="presOf" srcId="{336B77A1-1BF6-4113-8F70-33821D09870E}" destId="{43C2316A-B2BC-4D19-B891-B260A0752FB0}" srcOrd="0" destOrd="0" presId="urn:microsoft.com/office/officeart/2016/7/layout/VerticalDownArrowProcess"/>
    <dgm:cxn modelId="{081A861B-FB3C-4F3F-B7AD-9A882DD156B7}" type="presOf" srcId="{10062C89-69EE-4F51-8359-2BDDB0B140F5}" destId="{B44ABC69-5232-48C5-868A-CCDBC3DAE7EA}" srcOrd="0" destOrd="1" presId="urn:microsoft.com/office/officeart/2016/7/layout/VerticalDownArrowProcess"/>
    <dgm:cxn modelId="{CC2A2328-9EE2-4C3A-A854-1C5399B1DEF8}" srcId="{ED51F777-59A7-497E-9E46-908646AD96CA}" destId="{4512D1D1-4283-4A62-9F57-F71A70611812}" srcOrd="0" destOrd="0" parTransId="{C3B23257-7902-4048-ADB6-CDE4E5A97DEA}" sibTransId="{155CE920-9021-47E4-AD9E-4C03E5596F15}"/>
    <dgm:cxn modelId="{42C20F32-6973-4177-8503-D1C7E6A0E9A7}" srcId="{60104584-ADEF-40A4-8490-061333ED8796}" destId="{764AEE7C-7960-485B-9CF5-8034108CE2DF}" srcOrd="0" destOrd="0" parTransId="{C4DB2630-2CD5-4538-8943-1016A1805817}" sibTransId="{80B45C2B-CE22-4BCE-98D4-24D5F5F3DC43}"/>
    <dgm:cxn modelId="{8408064C-BE58-461D-9EB9-E39F12948190}" type="presOf" srcId="{ED51F777-59A7-497E-9E46-908646AD96CA}" destId="{889C9BAD-89B6-4D99-A818-A6D22EA23BD5}" srcOrd="0" destOrd="0" presId="urn:microsoft.com/office/officeart/2016/7/layout/VerticalDownArrowProcess"/>
    <dgm:cxn modelId="{34D3356F-4A1A-4876-845D-7AA701B25FB1}" srcId="{764AEE7C-7960-485B-9CF5-8034108CE2DF}" destId="{336B77A1-1BF6-4113-8F70-33821D09870E}" srcOrd="0" destOrd="0" parTransId="{0CE3FF8B-AC6B-4370-9406-44FD7D351FD1}" sibTransId="{942052B3-F579-4A33-90A4-26ACFA874F26}"/>
    <dgm:cxn modelId="{6F490184-638D-4D5F-8918-45825E099CF3}" srcId="{ED51F777-59A7-497E-9E46-908646AD96CA}" destId="{10062C89-69EE-4F51-8359-2BDDB0B140F5}" srcOrd="1" destOrd="0" parTransId="{FF353B4B-2115-46EB-A1F1-EE6120B24ABB}" sibTransId="{CF7D0553-0240-47B0-8332-130D71C0D8B0}"/>
    <dgm:cxn modelId="{B4606E87-5DB9-48A5-9F42-A77B4E95C67D}" type="presOf" srcId="{764AEE7C-7960-485B-9CF5-8034108CE2DF}" destId="{59B7FD30-F5FC-4F22-9D4A-22353C0B34C9}" srcOrd="1" destOrd="0" presId="urn:microsoft.com/office/officeart/2016/7/layout/VerticalDownArrowProcess"/>
    <dgm:cxn modelId="{D5B0E2C2-234E-4B1D-BE9A-E68F6B529DE9}" type="presOf" srcId="{60104584-ADEF-40A4-8490-061333ED8796}" destId="{2EAFEB3A-FC68-407E-867D-DB8A1024659E}" srcOrd="0" destOrd="0" presId="urn:microsoft.com/office/officeart/2016/7/layout/VerticalDownArrowProcess"/>
    <dgm:cxn modelId="{7D30AFD7-EF75-4A82-ABC3-C1FBD022F2A6}" srcId="{60104584-ADEF-40A4-8490-061333ED8796}" destId="{ED51F777-59A7-497E-9E46-908646AD96CA}" srcOrd="1" destOrd="0" parTransId="{C2BC495A-F1C4-4083-8A05-D37B9C7BFF14}" sibTransId="{2CDF0561-19C1-421A-8148-706E62A426BB}"/>
    <dgm:cxn modelId="{FF758BE0-FB51-4A1F-9718-35A2D6F13681}" type="presOf" srcId="{4512D1D1-4283-4A62-9F57-F71A70611812}" destId="{B44ABC69-5232-48C5-868A-CCDBC3DAE7EA}" srcOrd="0" destOrd="0" presId="urn:microsoft.com/office/officeart/2016/7/layout/VerticalDownArrowProcess"/>
    <dgm:cxn modelId="{E3D094FD-88B1-4495-A463-B60B804CBC6B}" type="presOf" srcId="{764AEE7C-7960-485B-9CF5-8034108CE2DF}" destId="{97B58139-C440-4C78-BA0F-D6F109C44F53}" srcOrd="0" destOrd="0" presId="urn:microsoft.com/office/officeart/2016/7/layout/VerticalDownArrowProcess"/>
    <dgm:cxn modelId="{7688F90F-6806-4575-B144-5C13D424D25C}" type="presParOf" srcId="{2EAFEB3A-FC68-407E-867D-DB8A1024659E}" destId="{8C8C843F-E491-4D55-98A7-4B784D0B82D1}" srcOrd="0" destOrd="0" presId="urn:microsoft.com/office/officeart/2016/7/layout/VerticalDownArrowProcess"/>
    <dgm:cxn modelId="{4BBFA961-5079-46C2-B5CE-8503E9C0A6E7}" type="presParOf" srcId="{8C8C843F-E491-4D55-98A7-4B784D0B82D1}" destId="{889C9BAD-89B6-4D99-A818-A6D22EA23BD5}" srcOrd="0" destOrd="0" presId="urn:microsoft.com/office/officeart/2016/7/layout/VerticalDownArrowProcess"/>
    <dgm:cxn modelId="{72D6E845-A780-4265-A052-93C43ED852AA}" type="presParOf" srcId="{8C8C843F-E491-4D55-98A7-4B784D0B82D1}" destId="{B44ABC69-5232-48C5-868A-CCDBC3DAE7EA}" srcOrd="1" destOrd="0" presId="urn:microsoft.com/office/officeart/2016/7/layout/VerticalDownArrowProcess"/>
    <dgm:cxn modelId="{0CD5C443-234B-4120-8356-BCDC4B2FDFF1}" type="presParOf" srcId="{2EAFEB3A-FC68-407E-867D-DB8A1024659E}" destId="{ADCFAF16-74CD-4B9C-8087-EC97A8EC1974}" srcOrd="1" destOrd="0" presId="urn:microsoft.com/office/officeart/2016/7/layout/VerticalDownArrowProcess"/>
    <dgm:cxn modelId="{49FA991B-9F72-4B67-956B-2991A6D957BE}" type="presParOf" srcId="{2EAFEB3A-FC68-407E-867D-DB8A1024659E}" destId="{F86575CC-C40E-4CA0-9EAA-E16493770C00}" srcOrd="2" destOrd="0" presId="urn:microsoft.com/office/officeart/2016/7/layout/VerticalDownArrowProcess"/>
    <dgm:cxn modelId="{0FDD7CC7-8C58-404D-9ECC-0D721574227F}" type="presParOf" srcId="{F86575CC-C40E-4CA0-9EAA-E16493770C00}" destId="{97B58139-C440-4C78-BA0F-D6F109C44F53}" srcOrd="0" destOrd="0" presId="urn:microsoft.com/office/officeart/2016/7/layout/VerticalDownArrowProcess"/>
    <dgm:cxn modelId="{0D530216-212C-4F6D-B7FD-E8BFC9179670}" type="presParOf" srcId="{F86575CC-C40E-4CA0-9EAA-E16493770C00}" destId="{59B7FD30-F5FC-4F22-9D4A-22353C0B34C9}" srcOrd="1" destOrd="0" presId="urn:microsoft.com/office/officeart/2016/7/layout/VerticalDownArrowProcess"/>
    <dgm:cxn modelId="{577317D9-ADC2-4388-9E59-D226B92406F5}" type="presParOf" srcId="{F86575CC-C40E-4CA0-9EAA-E16493770C00}" destId="{43C2316A-B2BC-4D19-B891-B260A0752FB0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779DA-D5E6-4822-90C9-A43B96007C69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F48DB32-1836-43CC-AAC1-551C345BC47E}">
      <dgm:prSet/>
      <dgm:spPr/>
      <dgm:t>
        <a:bodyPr/>
        <a:lstStyle/>
        <a:p>
          <a:r>
            <a:rPr lang="nl-BE" dirty="0"/>
            <a:t>- Enkele </a:t>
          </a:r>
          <a:r>
            <a:rPr lang="nl-BE" dirty="0" err="1"/>
            <a:t>lkr</a:t>
          </a:r>
          <a:r>
            <a:rPr lang="nl-BE" dirty="0"/>
            <a:t> van de 3 landen zijn telkens samen in een school.</a:t>
          </a:r>
          <a:endParaRPr lang="en-US" dirty="0"/>
        </a:p>
      </dgm:t>
    </dgm:pt>
    <dgm:pt modelId="{12E5E443-156A-4453-991A-83E73BD0CE56}" type="parTrans" cxnId="{F1D05E72-CD39-4DC9-89EB-1512F7EB2D9C}">
      <dgm:prSet/>
      <dgm:spPr/>
      <dgm:t>
        <a:bodyPr/>
        <a:lstStyle/>
        <a:p>
          <a:endParaRPr lang="en-US"/>
        </a:p>
      </dgm:t>
    </dgm:pt>
    <dgm:pt modelId="{36369706-7731-4F3F-95F3-7411E67F0D0C}" type="sibTrans" cxnId="{F1D05E72-CD39-4DC9-89EB-1512F7EB2D9C}">
      <dgm:prSet/>
      <dgm:spPr/>
      <dgm:t>
        <a:bodyPr/>
        <a:lstStyle/>
        <a:p>
          <a:endParaRPr lang="en-US"/>
        </a:p>
      </dgm:t>
    </dgm:pt>
    <dgm:pt modelId="{42FA19C1-5567-4812-9C69-46D2ADC32BA8}">
      <dgm:prSet/>
      <dgm:spPr/>
      <dgm:t>
        <a:bodyPr/>
        <a:lstStyle/>
        <a:p>
          <a:r>
            <a:rPr lang="nl-BE" dirty="0"/>
            <a:t>- programma met zowel observatie, uitwisseling van ideeën, info-momenten, cultureel aanbod, samen eten, ….</a:t>
          </a:r>
          <a:endParaRPr lang="en-US" dirty="0"/>
        </a:p>
      </dgm:t>
    </dgm:pt>
    <dgm:pt modelId="{4B018B72-5B30-4E66-8B74-406ACED9B6D6}" type="parTrans" cxnId="{D5ABA9B2-1978-46DF-B963-C268CF9907CC}">
      <dgm:prSet/>
      <dgm:spPr/>
      <dgm:t>
        <a:bodyPr/>
        <a:lstStyle/>
        <a:p>
          <a:endParaRPr lang="en-US"/>
        </a:p>
      </dgm:t>
    </dgm:pt>
    <dgm:pt modelId="{BA3054BF-CEB9-4E65-A52A-3519DC7EF66A}" type="sibTrans" cxnId="{D5ABA9B2-1978-46DF-B963-C268CF9907CC}">
      <dgm:prSet/>
      <dgm:spPr/>
      <dgm:t>
        <a:bodyPr/>
        <a:lstStyle/>
        <a:p>
          <a:endParaRPr lang="en-US"/>
        </a:p>
      </dgm:t>
    </dgm:pt>
    <dgm:pt modelId="{89A643C1-FE51-476C-BD0E-88436C8FB822}">
      <dgm:prSet/>
      <dgm:spPr/>
      <dgm:t>
        <a:bodyPr/>
        <a:lstStyle/>
        <a:p>
          <a:r>
            <a:rPr lang="nl-BE"/>
            <a:t>Afspraken maken voor de lange termijn uitwisseling.</a:t>
          </a:r>
          <a:endParaRPr lang="en-US"/>
        </a:p>
      </dgm:t>
    </dgm:pt>
    <dgm:pt modelId="{14D8591F-EC2D-4493-A1C3-8E238F895EE8}" type="parTrans" cxnId="{CBCD157D-BF20-4072-AEBC-B9C4F8ED44D5}">
      <dgm:prSet/>
      <dgm:spPr/>
      <dgm:t>
        <a:bodyPr/>
        <a:lstStyle/>
        <a:p>
          <a:endParaRPr lang="en-US"/>
        </a:p>
      </dgm:t>
    </dgm:pt>
    <dgm:pt modelId="{D2693CAC-ABAA-4880-A9AF-8DE1E6ECB52F}" type="sibTrans" cxnId="{CBCD157D-BF20-4072-AEBC-B9C4F8ED44D5}">
      <dgm:prSet/>
      <dgm:spPr/>
      <dgm:t>
        <a:bodyPr/>
        <a:lstStyle/>
        <a:p>
          <a:endParaRPr lang="en-US"/>
        </a:p>
      </dgm:t>
    </dgm:pt>
    <dgm:pt modelId="{2C999FD0-1ADF-49BD-A220-F013EA19D7EB}" type="pres">
      <dgm:prSet presAssocID="{E02779DA-D5E6-4822-90C9-A43B96007C69}" presName="linear" presStyleCnt="0">
        <dgm:presLayoutVars>
          <dgm:animLvl val="lvl"/>
          <dgm:resizeHandles val="exact"/>
        </dgm:presLayoutVars>
      </dgm:prSet>
      <dgm:spPr/>
    </dgm:pt>
    <dgm:pt modelId="{7CFEB1A3-C3B1-4AE8-8F7D-CF167391A422}" type="pres">
      <dgm:prSet presAssocID="{4F48DB32-1836-43CC-AAC1-551C345BC47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2649764-7972-4921-A993-21D99FC7F703}" type="pres">
      <dgm:prSet presAssocID="{36369706-7731-4F3F-95F3-7411E67F0D0C}" presName="spacer" presStyleCnt="0"/>
      <dgm:spPr/>
    </dgm:pt>
    <dgm:pt modelId="{0F846657-79D1-46A2-8D0D-4FA210338442}" type="pres">
      <dgm:prSet presAssocID="{42FA19C1-5567-4812-9C69-46D2ADC32B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6CCE928-4C23-47FF-92F7-3E6208574561}" type="pres">
      <dgm:prSet presAssocID="{BA3054BF-CEB9-4E65-A52A-3519DC7EF66A}" presName="spacer" presStyleCnt="0"/>
      <dgm:spPr/>
    </dgm:pt>
    <dgm:pt modelId="{5DBC0AEC-8784-4207-9D00-7B00896B7E98}" type="pres">
      <dgm:prSet presAssocID="{89A643C1-FE51-476C-BD0E-88436C8FB82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A2C2410-8938-42B4-85BD-FF769FF8CD87}" type="presOf" srcId="{42FA19C1-5567-4812-9C69-46D2ADC32BA8}" destId="{0F846657-79D1-46A2-8D0D-4FA210338442}" srcOrd="0" destOrd="0" presId="urn:microsoft.com/office/officeart/2005/8/layout/vList2"/>
    <dgm:cxn modelId="{D33CDB26-A6BA-47AF-AB1F-EBA0863433CC}" type="presOf" srcId="{4F48DB32-1836-43CC-AAC1-551C345BC47E}" destId="{7CFEB1A3-C3B1-4AE8-8F7D-CF167391A422}" srcOrd="0" destOrd="0" presId="urn:microsoft.com/office/officeart/2005/8/layout/vList2"/>
    <dgm:cxn modelId="{615A796C-26ED-4441-AA39-CBEE58EDAB4E}" type="presOf" srcId="{89A643C1-FE51-476C-BD0E-88436C8FB822}" destId="{5DBC0AEC-8784-4207-9D00-7B00896B7E98}" srcOrd="0" destOrd="0" presId="urn:microsoft.com/office/officeart/2005/8/layout/vList2"/>
    <dgm:cxn modelId="{F1D05E72-CD39-4DC9-89EB-1512F7EB2D9C}" srcId="{E02779DA-D5E6-4822-90C9-A43B96007C69}" destId="{4F48DB32-1836-43CC-AAC1-551C345BC47E}" srcOrd="0" destOrd="0" parTransId="{12E5E443-156A-4453-991A-83E73BD0CE56}" sibTransId="{36369706-7731-4F3F-95F3-7411E67F0D0C}"/>
    <dgm:cxn modelId="{CBCD157D-BF20-4072-AEBC-B9C4F8ED44D5}" srcId="{E02779DA-D5E6-4822-90C9-A43B96007C69}" destId="{89A643C1-FE51-476C-BD0E-88436C8FB822}" srcOrd="2" destOrd="0" parTransId="{14D8591F-EC2D-4493-A1C3-8E238F895EE8}" sibTransId="{D2693CAC-ABAA-4880-A9AF-8DE1E6ECB52F}"/>
    <dgm:cxn modelId="{80D16690-8722-4444-ACB6-A3101CA8A034}" type="presOf" srcId="{E02779DA-D5E6-4822-90C9-A43B96007C69}" destId="{2C999FD0-1ADF-49BD-A220-F013EA19D7EB}" srcOrd="0" destOrd="0" presId="urn:microsoft.com/office/officeart/2005/8/layout/vList2"/>
    <dgm:cxn modelId="{D5ABA9B2-1978-46DF-B963-C268CF9907CC}" srcId="{E02779DA-D5E6-4822-90C9-A43B96007C69}" destId="{42FA19C1-5567-4812-9C69-46D2ADC32BA8}" srcOrd="1" destOrd="0" parTransId="{4B018B72-5B30-4E66-8B74-406ACED9B6D6}" sibTransId="{BA3054BF-CEB9-4E65-A52A-3519DC7EF66A}"/>
    <dgm:cxn modelId="{9396E7B8-15D6-48F7-9317-CD8470EAEE3C}" type="presParOf" srcId="{2C999FD0-1ADF-49BD-A220-F013EA19D7EB}" destId="{7CFEB1A3-C3B1-4AE8-8F7D-CF167391A422}" srcOrd="0" destOrd="0" presId="urn:microsoft.com/office/officeart/2005/8/layout/vList2"/>
    <dgm:cxn modelId="{7F4CD70F-FC89-4991-A0DC-6D2CED3A0C26}" type="presParOf" srcId="{2C999FD0-1ADF-49BD-A220-F013EA19D7EB}" destId="{32649764-7972-4921-A993-21D99FC7F703}" srcOrd="1" destOrd="0" presId="urn:microsoft.com/office/officeart/2005/8/layout/vList2"/>
    <dgm:cxn modelId="{CF1CC3F7-BB56-49EF-8703-525D3C227B03}" type="presParOf" srcId="{2C999FD0-1ADF-49BD-A220-F013EA19D7EB}" destId="{0F846657-79D1-46A2-8D0D-4FA210338442}" srcOrd="2" destOrd="0" presId="urn:microsoft.com/office/officeart/2005/8/layout/vList2"/>
    <dgm:cxn modelId="{E9BF4FAE-BBA5-471E-BBA6-92F35F7B4A8B}" type="presParOf" srcId="{2C999FD0-1ADF-49BD-A220-F013EA19D7EB}" destId="{66CCE928-4C23-47FF-92F7-3E6208574561}" srcOrd="3" destOrd="0" presId="urn:microsoft.com/office/officeart/2005/8/layout/vList2"/>
    <dgm:cxn modelId="{EAD608A3-0EF9-4E79-BE6D-4042A334B623}" type="presParOf" srcId="{2C999FD0-1ADF-49BD-A220-F013EA19D7EB}" destId="{5DBC0AEC-8784-4207-9D00-7B00896B7E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CC1C5C-BB87-4D1F-8869-653D2D51C5CB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8B918D-D24E-495D-BE3C-9F64C814EAED}">
      <dgm:prSet/>
      <dgm:spPr/>
      <dgm:t>
        <a:bodyPr/>
        <a:lstStyle/>
        <a:p>
          <a:r>
            <a:rPr lang="nl-BE" dirty="0"/>
            <a:t>Geen middelbare school om uit te wisselen.</a:t>
          </a:r>
          <a:endParaRPr lang="en-US" dirty="0"/>
        </a:p>
      </dgm:t>
    </dgm:pt>
    <dgm:pt modelId="{4F623F94-AE66-47BA-97D3-5D91DA1C2033}" type="parTrans" cxnId="{2ED02643-0EDC-47F7-9C3D-F4853E7C3B19}">
      <dgm:prSet/>
      <dgm:spPr/>
      <dgm:t>
        <a:bodyPr/>
        <a:lstStyle/>
        <a:p>
          <a:endParaRPr lang="en-US"/>
        </a:p>
      </dgm:t>
    </dgm:pt>
    <dgm:pt modelId="{E178D606-B952-4DBD-9829-E9C618338E73}" type="sibTrans" cxnId="{2ED02643-0EDC-47F7-9C3D-F4853E7C3B19}">
      <dgm:prSet/>
      <dgm:spPr/>
      <dgm:t>
        <a:bodyPr/>
        <a:lstStyle/>
        <a:p>
          <a:endParaRPr lang="en-US"/>
        </a:p>
      </dgm:t>
    </dgm:pt>
    <dgm:pt modelId="{8FA94234-D6CD-4C7D-8591-EC1460876ADD}">
      <dgm:prSet/>
      <dgm:spPr/>
      <dgm:t>
        <a:bodyPr/>
        <a:lstStyle/>
        <a:p>
          <a:r>
            <a:rPr lang="nl-BE"/>
            <a:t>Termijn van 2 maanden onrealistisch.</a:t>
          </a:r>
          <a:endParaRPr lang="en-US"/>
        </a:p>
      </dgm:t>
    </dgm:pt>
    <dgm:pt modelId="{44C3289B-59D6-4475-BEFA-E81540C777A8}" type="parTrans" cxnId="{4F3678E1-6D23-4AE2-945A-E420AECCD511}">
      <dgm:prSet/>
      <dgm:spPr/>
      <dgm:t>
        <a:bodyPr/>
        <a:lstStyle/>
        <a:p>
          <a:endParaRPr lang="en-US"/>
        </a:p>
      </dgm:t>
    </dgm:pt>
    <dgm:pt modelId="{A9F5460D-14D1-4420-B4AB-E801337A4DC6}" type="sibTrans" cxnId="{4F3678E1-6D23-4AE2-945A-E420AECCD511}">
      <dgm:prSet/>
      <dgm:spPr/>
      <dgm:t>
        <a:bodyPr/>
        <a:lstStyle/>
        <a:p>
          <a:endParaRPr lang="en-US"/>
        </a:p>
      </dgm:t>
    </dgm:pt>
    <dgm:pt modelId="{69C441FD-6734-42BA-96DB-517CD1378993}">
      <dgm:prSet/>
      <dgm:spPr/>
      <dgm:t>
        <a:bodyPr/>
        <a:lstStyle/>
        <a:p>
          <a:r>
            <a:rPr lang="nl-BE"/>
            <a:t>Diploma’s niet compatibel.</a:t>
          </a:r>
          <a:endParaRPr lang="en-US"/>
        </a:p>
      </dgm:t>
    </dgm:pt>
    <dgm:pt modelId="{080BBD33-0CCE-4FC0-98FB-0FC85D51FE8E}" type="parTrans" cxnId="{22B49FC6-DE02-4961-BC85-D4962DFDA405}">
      <dgm:prSet/>
      <dgm:spPr/>
      <dgm:t>
        <a:bodyPr/>
        <a:lstStyle/>
        <a:p>
          <a:endParaRPr lang="en-US"/>
        </a:p>
      </dgm:t>
    </dgm:pt>
    <dgm:pt modelId="{DA2C36D6-BA43-4F5C-88E9-78EC1F3460AD}" type="sibTrans" cxnId="{22B49FC6-DE02-4961-BC85-D4962DFDA405}">
      <dgm:prSet/>
      <dgm:spPr/>
      <dgm:t>
        <a:bodyPr/>
        <a:lstStyle/>
        <a:p>
          <a:endParaRPr lang="en-US"/>
        </a:p>
      </dgm:t>
    </dgm:pt>
    <dgm:pt modelId="{5554BBAB-4BF0-4DD4-985F-D55E8AAF8B1E}" type="pres">
      <dgm:prSet presAssocID="{9DCC1C5C-BB87-4D1F-8869-653D2D51C5CB}" presName="diagram" presStyleCnt="0">
        <dgm:presLayoutVars>
          <dgm:dir/>
          <dgm:resizeHandles val="exact"/>
        </dgm:presLayoutVars>
      </dgm:prSet>
      <dgm:spPr/>
    </dgm:pt>
    <dgm:pt modelId="{9D46FF53-C7D9-470B-ADD8-1F34F86E8852}" type="pres">
      <dgm:prSet presAssocID="{968B918D-D24E-495D-BE3C-9F64C814EAED}" presName="node" presStyleLbl="node1" presStyleIdx="0" presStyleCnt="3">
        <dgm:presLayoutVars>
          <dgm:bulletEnabled val="1"/>
        </dgm:presLayoutVars>
      </dgm:prSet>
      <dgm:spPr/>
    </dgm:pt>
    <dgm:pt modelId="{18C1A80B-84F4-44EF-B4F8-94B9C37864C7}" type="pres">
      <dgm:prSet presAssocID="{E178D606-B952-4DBD-9829-E9C618338E73}" presName="sibTrans" presStyleCnt="0"/>
      <dgm:spPr/>
    </dgm:pt>
    <dgm:pt modelId="{3DDBEC63-F8DE-492F-89AF-3CA93480E887}" type="pres">
      <dgm:prSet presAssocID="{8FA94234-D6CD-4C7D-8591-EC1460876ADD}" presName="node" presStyleLbl="node1" presStyleIdx="1" presStyleCnt="3">
        <dgm:presLayoutVars>
          <dgm:bulletEnabled val="1"/>
        </dgm:presLayoutVars>
      </dgm:prSet>
      <dgm:spPr/>
    </dgm:pt>
    <dgm:pt modelId="{1C538C4F-370F-4BA3-A37C-A3382DDD1B46}" type="pres">
      <dgm:prSet presAssocID="{A9F5460D-14D1-4420-B4AB-E801337A4DC6}" presName="sibTrans" presStyleCnt="0"/>
      <dgm:spPr/>
    </dgm:pt>
    <dgm:pt modelId="{81E2B9F7-FF03-4105-9195-6DCF767C9359}" type="pres">
      <dgm:prSet presAssocID="{69C441FD-6734-42BA-96DB-517CD1378993}" presName="node" presStyleLbl="node1" presStyleIdx="2" presStyleCnt="3">
        <dgm:presLayoutVars>
          <dgm:bulletEnabled val="1"/>
        </dgm:presLayoutVars>
      </dgm:prSet>
      <dgm:spPr/>
    </dgm:pt>
  </dgm:ptLst>
  <dgm:cxnLst>
    <dgm:cxn modelId="{2ED02643-0EDC-47F7-9C3D-F4853E7C3B19}" srcId="{9DCC1C5C-BB87-4D1F-8869-653D2D51C5CB}" destId="{968B918D-D24E-495D-BE3C-9F64C814EAED}" srcOrd="0" destOrd="0" parTransId="{4F623F94-AE66-47BA-97D3-5D91DA1C2033}" sibTransId="{E178D606-B952-4DBD-9829-E9C618338E73}"/>
    <dgm:cxn modelId="{243BD14C-8041-470B-BF32-93BC63B00EC1}" type="presOf" srcId="{968B918D-D24E-495D-BE3C-9F64C814EAED}" destId="{9D46FF53-C7D9-470B-ADD8-1F34F86E8852}" srcOrd="0" destOrd="0" presId="urn:microsoft.com/office/officeart/2005/8/layout/default"/>
    <dgm:cxn modelId="{4D91A6A1-7F1C-446D-991F-DB61119AA05E}" type="presOf" srcId="{8FA94234-D6CD-4C7D-8591-EC1460876ADD}" destId="{3DDBEC63-F8DE-492F-89AF-3CA93480E887}" srcOrd="0" destOrd="0" presId="urn:microsoft.com/office/officeart/2005/8/layout/default"/>
    <dgm:cxn modelId="{6E772CC3-774F-479F-BA84-A462FE182E0A}" type="presOf" srcId="{69C441FD-6734-42BA-96DB-517CD1378993}" destId="{81E2B9F7-FF03-4105-9195-6DCF767C9359}" srcOrd="0" destOrd="0" presId="urn:microsoft.com/office/officeart/2005/8/layout/default"/>
    <dgm:cxn modelId="{22B49FC6-DE02-4961-BC85-D4962DFDA405}" srcId="{9DCC1C5C-BB87-4D1F-8869-653D2D51C5CB}" destId="{69C441FD-6734-42BA-96DB-517CD1378993}" srcOrd="2" destOrd="0" parTransId="{080BBD33-0CCE-4FC0-98FB-0FC85D51FE8E}" sibTransId="{DA2C36D6-BA43-4F5C-88E9-78EC1F3460AD}"/>
    <dgm:cxn modelId="{4F3678E1-6D23-4AE2-945A-E420AECCD511}" srcId="{9DCC1C5C-BB87-4D1F-8869-653D2D51C5CB}" destId="{8FA94234-D6CD-4C7D-8591-EC1460876ADD}" srcOrd="1" destOrd="0" parTransId="{44C3289B-59D6-4475-BEFA-E81540C777A8}" sibTransId="{A9F5460D-14D1-4420-B4AB-E801337A4DC6}"/>
    <dgm:cxn modelId="{2DD83CFF-0F22-48ED-9682-49243D2A4DAE}" type="presOf" srcId="{9DCC1C5C-BB87-4D1F-8869-653D2D51C5CB}" destId="{5554BBAB-4BF0-4DD4-985F-D55E8AAF8B1E}" srcOrd="0" destOrd="0" presId="urn:microsoft.com/office/officeart/2005/8/layout/default"/>
    <dgm:cxn modelId="{C6B508D1-4BEE-4FC2-B5AC-0518AEE6A264}" type="presParOf" srcId="{5554BBAB-4BF0-4DD4-985F-D55E8AAF8B1E}" destId="{9D46FF53-C7D9-470B-ADD8-1F34F86E8852}" srcOrd="0" destOrd="0" presId="urn:microsoft.com/office/officeart/2005/8/layout/default"/>
    <dgm:cxn modelId="{3CFC354B-F798-40D6-833E-92CEE558924B}" type="presParOf" srcId="{5554BBAB-4BF0-4DD4-985F-D55E8AAF8B1E}" destId="{18C1A80B-84F4-44EF-B4F8-94B9C37864C7}" srcOrd="1" destOrd="0" presId="urn:microsoft.com/office/officeart/2005/8/layout/default"/>
    <dgm:cxn modelId="{EC4BDD93-ABE1-4F8B-BE2C-67AE215D3F53}" type="presParOf" srcId="{5554BBAB-4BF0-4DD4-985F-D55E8AAF8B1E}" destId="{3DDBEC63-F8DE-492F-89AF-3CA93480E887}" srcOrd="2" destOrd="0" presId="urn:microsoft.com/office/officeart/2005/8/layout/default"/>
    <dgm:cxn modelId="{A8EB6BE6-8B25-4A4F-B148-4DA32A676C99}" type="presParOf" srcId="{5554BBAB-4BF0-4DD4-985F-D55E8AAF8B1E}" destId="{1C538C4F-370F-4BA3-A37C-A3382DDD1B46}" srcOrd="3" destOrd="0" presId="urn:microsoft.com/office/officeart/2005/8/layout/default"/>
    <dgm:cxn modelId="{59B8B509-BBE9-40A9-B995-43D136590A0A}" type="presParOf" srcId="{5554BBAB-4BF0-4DD4-985F-D55E8AAF8B1E}" destId="{81E2B9F7-FF03-4105-9195-6DCF767C935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E2CF4-636B-415E-971F-DEF49C40BF79}">
      <dsp:nvSpPr>
        <dsp:cNvPr id="0" name=""/>
        <dsp:cNvSpPr/>
      </dsp:nvSpPr>
      <dsp:spPr>
        <a:xfrm>
          <a:off x="0" y="0"/>
          <a:ext cx="6513603" cy="774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8013C1-FA85-403C-874E-1271ED38F810}">
      <dsp:nvSpPr>
        <dsp:cNvPr id="0" name=""/>
        <dsp:cNvSpPr/>
      </dsp:nvSpPr>
      <dsp:spPr>
        <a:xfrm>
          <a:off x="234191" y="175170"/>
          <a:ext cx="425802" cy="4258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2A73B6-AE39-4D73-86C0-83396E1CFE5E}">
      <dsp:nvSpPr>
        <dsp:cNvPr id="0" name=""/>
        <dsp:cNvSpPr/>
      </dsp:nvSpPr>
      <dsp:spPr>
        <a:xfrm>
          <a:off x="894185" y="978"/>
          <a:ext cx="5619418" cy="7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5" tIns="81935" rIns="81935" bIns="81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Connaître</a:t>
          </a:r>
          <a:r>
            <a:rPr lang="nl-BE" sz="1800" kern="1200" dirty="0"/>
            <a:t> et </a:t>
          </a:r>
          <a:r>
            <a:rPr lang="nl-BE" sz="1800" kern="1200" dirty="0" err="1"/>
            <a:t>comprendre</a:t>
          </a:r>
          <a:r>
            <a:rPr lang="nl-BE" sz="1800" kern="1200" dirty="0"/>
            <a:t> </a:t>
          </a:r>
          <a:r>
            <a:rPr lang="nl-BE" sz="1800" kern="1200" dirty="0" err="1"/>
            <a:t>d’autres</a:t>
          </a:r>
          <a:r>
            <a:rPr lang="nl-BE" sz="1800" kern="1200" dirty="0"/>
            <a:t> </a:t>
          </a:r>
          <a:r>
            <a:rPr lang="nl-BE" sz="1800" kern="1200" dirty="0" err="1"/>
            <a:t>systèmes</a:t>
          </a:r>
          <a:r>
            <a:rPr lang="nl-BE" sz="1800" kern="1200" dirty="0"/>
            <a:t> </a:t>
          </a:r>
          <a:r>
            <a:rPr lang="nl-BE" sz="1800" kern="1200" dirty="0" err="1"/>
            <a:t>éducatifs</a:t>
          </a:r>
          <a:endParaRPr lang="en-US" sz="1800" kern="1200" dirty="0"/>
        </a:p>
      </dsp:txBody>
      <dsp:txXfrm>
        <a:off x="894185" y="978"/>
        <a:ext cx="5619418" cy="774186"/>
      </dsp:txXfrm>
    </dsp:sp>
    <dsp:sp modelId="{36BA3BC3-116E-45A6-8803-EBFCC3494A57}">
      <dsp:nvSpPr>
        <dsp:cNvPr id="0" name=""/>
        <dsp:cNvSpPr/>
      </dsp:nvSpPr>
      <dsp:spPr>
        <a:xfrm>
          <a:off x="0" y="968711"/>
          <a:ext cx="6513603" cy="7741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6C471A-850D-481F-8D5F-A40556D51030}">
      <dsp:nvSpPr>
        <dsp:cNvPr id="0" name=""/>
        <dsp:cNvSpPr/>
      </dsp:nvSpPr>
      <dsp:spPr>
        <a:xfrm>
          <a:off x="234191" y="1142903"/>
          <a:ext cx="425802" cy="4258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8341E3-89F6-4CEA-B2B7-8A42321A22DE}">
      <dsp:nvSpPr>
        <dsp:cNvPr id="0" name=""/>
        <dsp:cNvSpPr/>
      </dsp:nvSpPr>
      <dsp:spPr>
        <a:xfrm>
          <a:off x="894185" y="968711"/>
          <a:ext cx="5619418" cy="7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5" tIns="81935" rIns="81935" bIns="81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Apports</a:t>
          </a:r>
          <a:r>
            <a:rPr lang="nl-BE" sz="1800" kern="1200" dirty="0"/>
            <a:t> </a:t>
          </a:r>
          <a:r>
            <a:rPr lang="nl-BE" sz="1800" kern="1200" dirty="0" err="1"/>
            <a:t>linguistiques</a:t>
          </a:r>
          <a:r>
            <a:rPr lang="nl-BE" sz="1800" kern="1200" dirty="0"/>
            <a:t>, </a:t>
          </a:r>
          <a:r>
            <a:rPr lang="nl-BE" sz="1800" kern="1200" dirty="0" err="1"/>
            <a:t>interculturels</a:t>
          </a:r>
          <a:r>
            <a:rPr lang="nl-BE" sz="1800" kern="1200" dirty="0"/>
            <a:t> et </a:t>
          </a:r>
          <a:r>
            <a:rPr lang="nl-BE" sz="1800" kern="1200" dirty="0" err="1"/>
            <a:t>pédagogiques</a:t>
          </a:r>
          <a:endParaRPr lang="en-US" sz="1800" kern="1200" dirty="0"/>
        </a:p>
      </dsp:txBody>
      <dsp:txXfrm>
        <a:off x="894185" y="968711"/>
        <a:ext cx="5619418" cy="774186"/>
      </dsp:txXfrm>
    </dsp:sp>
    <dsp:sp modelId="{8E7ECAD4-58AE-4ABD-A3EE-B0FBC9DB6D6F}">
      <dsp:nvSpPr>
        <dsp:cNvPr id="0" name=""/>
        <dsp:cNvSpPr/>
      </dsp:nvSpPr>
      <dsp:spPr>
        <a:xfrm>
          <a:off x="0" y="2071753"/>
          <a:ext cx="6513603" cy="77418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5A37F0-3D4A-435B-936D-BA752FDC35C7}">
      <dsp:nvSpPr>
        <dsp:cNvPr id="0" name=""/>
        <dsp:cNvSpPr/>
      </dsp:nvSpPr>
      <dsp:spPr>
        <a:xfrm>
          <a:off x="234191" y="2245945"/>
          <a:ext cx="425802" cy="4258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431EE-5AF1-4373-B4A5-94E4E0D12867}">
      <dsp:nvSpPr>
        <dsp:cNvPr id="0" name=""/>
        <dsp:cNvSpPr/>
      </dsp:nvSpPr>
      <dsp:spPr>
        <a:xfrm>
          <a:off x="894185" y="1936444"/>
          <a:ext cx="5619418" cy="10448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5" tIns="81935" rIns="81935" bIns="81935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700" kern="1200" dirty="0" err="1"/>
            <a:t>Apports</a:t>
          </a:r>
          <a:r>
            <a:rPr lang="nl-BE" sz="1700" kern="1200" dirty="0"/>
            <a:t> </a:t>
          </a:r>
          <a:r>
            <a:rPr lang="nl-BE" sz="1700" kern="1200" dirty="0" err="1"/>
            <a:t>professionnels</a:t>
          </a:r>
          <a:r>
            <a:rPr lang="nl-BE" sz="1700" kern="1200" dirty="0"/>
            <a:t> : </a:t>
          </a:r>
          <a:r>
            <a:rPr lang="nl-BE" sz="1700" kern="1200" dirty="0" err="1"/>
            <a:t>partage</a:t>
          </a:r>
          <a:r>
            <a:rPr lang="nl-BE" sz="1700" kern="1200" dirty="0"/>
            <a:t> de </a:t>
          </a:r>
          <a:r>
            <a:rPr lang="nl-BE" sz="1700" kern="1200" dirty="0" err="1"/>
            <a:t>pratiques</a:t>
          </a:r>
          <a:r>
            <a:rPr lang="nl-BE" sz="1700" kern="1200" dirty="0"/>
            <a:t>, </a:t>
          </a:r>
          <a:r>
            <a:rPr lang="nl-BE" sz="1700" kern="1200" dirty="0" err="1"/>
            <a:t>comparaison</a:t>
          </a:r>
          <a:r>
            <a:rPr lang="nl-BE" sz="1700" kern="1200" dirty="0"/>
            <a:t> et analyse de méthodes </a:t>
          </a:r>
          <a:r>
            <a:rPr lang="nl-BE" sz="1700" kern="1200" dirty="0" err="1"/>
            <a:t>d’enseignement</a:t>
          </a:r>
          <a:r>
            <a:rPr lang="nl-BE" sz="1700" kern="1200" dirty="0"/>
            <a:t> dans des </a:t>
          </a:r>
          <a:r>
            <a:rPr lang="nl-BE" sz="1700" kern="1200" dirty="0" err="1"/>
            <a:t>contextes</a:t>
          </a:r>
          <a:r>
            <a:rPr lang="nl-BE" sz="1700" kern="1200" dirty="0"/>
            <a:t> </a:t>
          </a:r>
          <a:r>
            <a:rPr lang="nl-BE" sz="1700" kern="1200" dirty="0" err="1"/>
            <a:t>variés</a:t>
          </a:r>
          <a:r>
            <a:rPr lang="nl-BE" sz="1700" kern="1200" dirty="0"/>
            <a:t>.</a:t>
          </a:r>
          <a:endParaRPr lang="en-US" sz="1700" kern="1200" dirty="0"/>
        </a:p>
      </dsp:txBody>
      <dsp:txXfrm>
        <a:off x="894185" y="1936444"/>
        <a:ext cx="5619418" cy="1044803"/>
      </dsp:txXfrm>
    </dsp:sp>
    <dsp:sp modelId="{15A234AF-E8E6-4662-B9AB-8D83C3A5C8E4}">
      <dsp:nvSpPr>
        <dsp:cNvPr id="0" name=""/>
        <dsp:cNvSpPr/>
      </dsp:nvSpPr>
      <dsp:spPr>
        <a:xfrm>
          <a:off x="0" y="3174794"/>
          <a:ext cx="6513603" cy="77418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A7C0F2-B05F-441B-94CE-7F0A31BA03BD}">
      <dsp:nvSpPr>
        <dsp:cNvPr id="0" name=""/>
        <dsp:cNvSpPr/>
      </dsp:nvSpPr>
      <dsp:spPr>
        <a:xfrm>
          <a:off x="234191" y="3348986"/>
          <a:ext cx="425802" cy="4258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EB294A-08BF-4B84-B32E-17AE03E994FC}">
      <dsp:nvSpPr>
        <dsp:cNvPr id="0" name=""/>
        <dsp:cNvSpPr/>
      </dsp:nvSpPr>
      <dsp:spPr>
        <a:xfrm>
          <a:off x="894185" y="3174794"/>
          <a:ext cx="5619418" cy="7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5" tIns="81935" rIns="81935" bIns="81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Comment</a:t>
          </a:r>
          <a:r>
            <a:rPr lang="nl-BE" sz="1800" kern="1200" dirty="0"/>
            <a:t> ? </a:t>
          </a:r>
          <a:endParaRPr lang="en-US" sz="1800" kern="1200" dirty="0"/>
        </a:p>
      </dsp:txBody>
      <dsp:txXfrm>
        <a:off x="894185" y="3174794"/>
        <a:ext cx="5619418" cy="774186"/>
      </dsp:txXfrm>
    </dsp:sp>
    <dsp:sp modelId="{E2F414E4-4324-432F-9D47-9022D7D6988B}">
      <dsp:nvSpPr>
        <dsp:cNvPr id="0" name=""/>
        <dsp:cNvSpPr/>
      </dsp:nvSpPr>
      <dsp:spPr>
        <a:xfrm>
          <a:off x="0" y="4142527"/>
          <a:ext cx="6513603" cy="77418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EC5E4EE-991D-4151-9CC0-F618C4754BBA}">
      <dsp:nvSpPr>
        <dsp:cNvPr id="0" name=""/>
        <dsp:cNvSpPr/>
      </dsp:nvSpPr>
      <dsp:spPr>
        <a:xfrm>
          <a:off x="234191" y="4316719"/>
          <a:ext cx="425802" cy="4258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66427A-D847-4CF1-9A8D-81ACE7B71E9D}">
      <dsp:nvSpPr>
        <dsp:cNvPr id="0" name=""/>
        <dsp:cNvSpPr/>
      </dsp:nvSpPr>
      <dsp:spPr>
        <a:xfrm>
          <a:off x="894185" y="4142527"/>
          <a:ext cx="5619418" cy="7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5" tIns="81935" rIns="81935" bIns="81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Réunions pour </a:t>
          </a:r>
          <a:r>
            <a:rPr lang="nl-BE" sz="1800" kern="1200" dirty="0" err="1"/>
            <a:t>organiser</a:t>
          </a:r>
          <a:r>
            <a:rPr lang="nl-BE" sz="1800" kern="1200" dirty="0"/>
            <a:t> les </a:t>
          </a:r>
          <a:r>
            <a:rPr lang="nl-BE" sz="1800" kern="1200" dirty="0" err="1"/>
            <a:t>activités</a:t>
          </a:r>
          <a:r>
            <a:rPr lang="nl-BE" sz="1800" kern="1200" dirty="0"/>
            <a:t> et pour faire </a:t>
          </a:r>
          <a:r>
            <a:rPr lang="nl-BE" sz="1800" kern="1200" dirty="0" err="1"/>
            <a:t>le</a:t>
          </a:r>
          <a:r>
            <a:rPr lang="nl-BE" sz="1800" kern="1200" dirty="0"/>
            <a:t> </a:t>
          </a:r>
          <a:r>
            <a:rPr lang="nl-BE" sz="1800" kern="1200" dirty="0" err="1"/>
            <a:t>compte</a:t>
          </a:r>
          <a:r>
            <a:rPr lang="nl-BE" sz="1800" kern="1200" dirty="0"/>
            <a:t> </a:t>
          </a:r>
          <a:r>
            <a:rPr lang="nl-BE" sz="1800" kern="1200" dirty="0" err="1"/>
            <a:t>rendu</a:t>
          </a:r>
          <a:r>
            <a:rPr lang="nl-BE" sz="1800" kern="1200" dirty="0"/>
            <a:t> des échanges.</a:t>
          </a:r>
          <a:endParaRPr lang="en-US" sz="1800" kern="1200" dirty="0"/>
        </a:p>
      </dsp:txBody>
      <dsp:txXfrm>
        <a:off x="894185" y="4142527"/>
        <a:ext cx="5619418" cy="774186"/>
      </dsp:txXfrm>
    </dsp:sp>
    <dsp:sp modelId="{75E28690-A9AF-4738-B428-28AFE7A519ED}">
      <dsp:nvSpPr>
        <dsp:cNvPr id="0" name=""/>
        <dsp:cNvSpPr/>
      </dsp:nvSpPr>
      <dsp:spPr>
        <a:xfrm>
          <a:off x="0" y="5110260"/>
          <a:ext cx="6513603" cy="774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C39B68-8849-42DB-9695-6B7E4AD29780}">
      <dsp:nvSpPr>
        <dsp:cNvPr id="0" name=""/>
        <dsp:cNvSpPr/>
      </dsp:nvSpPr>
      <dsp:spPr>
        <a:xfrm>
          <a:off x="234191" y="5284452"/>
          <a:ext cx="425802" cy="4258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1E8F7A-ACF1-4D33-A4AE-01786F09A23C}">
      <dsp:nvSpPr>
        <dsp:cNvPr id="0" name=""/>
        <dsp:cNvSpPr/>
      </dsp:nvSpPr>
      <dsp:spPr>
        <a:xfrm>
          <a:off x="894185" y="5110260"/>
          <a:ext cx="5619418" cy="774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935" tIns="81935" rIns="81935" bIns="819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/>
            <a:t>Activités</a:t>
          </a:r>
          <a:r>
            <a:rPr lang="nl-BE" sz="1800" kern="1200" dirty="0"/>
            <a:t> à court </a:t>
          </a:r>
          <a:r>
            <a:rPr lang="nl-BE" sz="1800" kern="1200" dirty="0" err="1"/>
            <a:t>terme</a:t>
          </a:r>
          <a:r>
            <a:rPr lang="nl-BE" sz="1800" kern="1200" dirty="0"/>
            <a:t> (5 jours) et à long </a:t>
          </a:r>
          <a:r>
            <a:rPr lang="nl-BE" sz="1800" kern="1200" dirty="0" err="1"/>
            <a:t>terme</a:t>
          </a:r>
          <a:r>
            <a:rPr lang="nl-BE" sz="1800" kern="1200" dirty="0"/>
            <a:t> (2 </a:t>
          </a:r>
          <a:r>
            <a:rPr lang="nl-BE" sz="1800" kern="1200" dirty="0" err="1"/>
            <a:t>mois</a:t>
          </a:r>
          <a:r>
            <a:rPr lang="nl-BE" sz="1800" kern="1200" dirty="0"/>
            <a:t>)</a:t>
          </a:r>
          <a:endParaRPr lang="en-US" sz="1800" kern="1200" dirty="0"/>
        </a:p>
      </dsp:txBody>
      <dsp:txXfrm>
        <a:off x="894185" y="5110260"/>
        <a:ext cx="5619418" cy="774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C9BAD-89B6-4D99-A818-A6D22EA23BD5}">
      <dsp:nvSpPr>
        <dsp:cNvPr id="0" name=""/>
        <dsp:cNvSpPr/>
      </dsp:nvSpPr>
      <dsp:spPr>
        <a:xfrm>
          <a:off x="-56961" y="3363072"/>
          <a:ext cx="1750256" cy="22065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74" tIns="128016" rIns="108274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Lange termijn </a:t>
          </a:r>
          <a:br>
            <a:rPr lang="nl-BE" sz="1800" kern="1200" dirty="0"/>
          </a:br>
          <a:r>
            <a:rPr lang="nl-BE" sz="1800" kern="1200" dirty="0"/>
            <a:t>(2 maanden) : enkele voorwaarden :</a:t>
          </a:r>
          <a:endParaRPr lang="en-US" sz="1800" kern="1200" dirty="0"/>
        </a:p>
      </dsp:txBody>
      <dsp:txXfrm>
        <a:off x="-56961" y="3363072"/>
        <a:ext cx="1750256" cy="2206539"/>
      </dsp:txXfrm>
    </dsp:sp>
    <dsp:sp modelId="{B44ABC69-5232-48C5-868A-CCDBC3DAE7EA}">
      <dsp:nvSpPr>
        <dsp:cNvPr id="0" name=""/>
        <dsp:cNvSpPr/>
      </dsp:nvSpPr>
      <dsp:spPr>
        <a:xfrm>
          <a:off x="1579373" y="3363072"/>
          <a:ext cx="4567237" cy="220653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45" tIns="266700" rIns="92645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Weekend niet naar huis, volledige onderdompeling in de nieuwe omgeving.</a:t>
          </a:r>
          <a:endParaRPr lang="en-US" sz="2100" kern="1200"/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/>
            <a:t>Wissel met lkr uit het ander land die jou vervangt.</a:t>
          </a:r>
          <a:endParaRPr lang="en-US" sz="2100" kern="1200"/>
        </a:p>
      </dsp:txBody>
      <dsp:txXfrm>
        <a:off x="1579373" y="3363072"/>
        <a:ext cx="4567237" cy="2206539"/>
      </dsp:txXfrm>
    </dsp:sp>
    <dsp:sp modelId="{59B7FD30-F5FC-4F22-9D4A-22353C0B34C9}">
      <dsp:nvSpPr>
        <dsp:cNvPr id="0" name=""/>
        <dsp:cNvSpPr/>
      </dsp:nvSpPr>
      <dsp:spPr>
        <a:xfrm rot="10800000">
          <a:off x="-47815" y="2512"/>
          <a:ext cx="1713673" cy="3393658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274" tIns="128016" rIns="108274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korte uitwisselingen om elkaar beter te leren kennen.</a:t>
          </a:r>
          <a:endParaRPr lang="en-US" sz="1800" kern="1200" dirty="0"/>
        </a:p>
      </dsp:txBody>
      <dsp:txXfrm rot="-10800000">
        <a:off x="-47815" y="2512"/>
        <a:ext cx="1713673" cy="2205877"/>
      </dsp:txXfrm>
    </dsp:sp>
    <dsp:sp modelId="{43C2316A-B2BC-4D19-B891-B260A0752FB0}">
      <dsp:nvSpPr>
        <dsp:cNvPr id="0" name=""/>
        <dsp:cNvSpPr/>
      </dsp:nvSpPr>
      <dsp:spPr>
        <a:xfrm>
          <a:off x="1570227" y="0"/>
          <a:ext cx="4567237" cy="22058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645" tIns="266700" rIns="92645" bIns="26670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100" kern="1200" dirty="0"/>
            <a:t>Telkens 1 week. Elke school ontvangt en gaat op bezoek.</a:t>
          </a:r>
        </a:p>
      </dsp:txBody>
      <dsp:txXfrm>
        <a:off x="1570227" y="0"/>
        <a:ext cx="4567237" cy="2205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EB1A3-C3B1-4AE8-8F7D-CF167391A422}">
      <dsp:nvSpPr>
        <dsp:cNvPr id="0" name=""/>
        <dsp:cNvSpPr/>
      </dsp:nvSpPr>
      <dsp:spPr>
        <a:xfrm>
          <a:off x="0" y="425775"/>
          <a:ext cx="6513603" cy="162227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- Enkele </a:t>
          </a:r>
          <a:r>
            <a:rPr lang="nl-BE" sz="2900" kern="1200" dirty="0" err="1"/>
            <a:t>lkr</a:t>
          </a:r>
          <a:r>
            <a:rPr lang="nl-BE" sz="2900" kern="1200" dirty="0"/>
            <a:t> van de 3 landen zijn telkens samen in een school.</a:t>
          </a:r>
          <a:endParaRPr lang="en-US" sz="2900" kern="1200" dirty="0"/>
        </a:p>
      </dsp:txBody>
      <dsp:txXfrm>
        <a:off x="79193" y="504968"/>
        <a:ext cx="6355217" cy="1463892"/>
      </dsp:txXfrm>
    </dsp:sp>
    <dsp:sp modelId="{0F846657-79D1-46A2-8D0D-4FA210338442}">
      <dsp:nvSpPr>
        <dsp:cNvPr id="0" name=""/>
        <dsp:cNvSpPr/>
      </dsp:nvSpPr>
      <dsp:spPr>
        <a:xfrm>
          <a:off x="0" y="2131573"/>
          <a:ext cx="6513603" cy="1622278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 dirty="0"/>
            <a:t>- programma met zowel observatie, uitwisseling van ideeën, info-momenten, cultureel aanbod, samen eten, ….</a:t>
          </a:r>
          <a:endParaRPr lang="en-US" sz="2900" kern="1200" dirty="0"/>
        </a:p>
      </dsp:txBody>
      <dsp:txXfrm>
        <a:off x="79193" y="2210766"/>
        <a:ext cx="6355217" cy="1463892"/>
      </dsp:txXfrm>
    </dsp:sp>
    <dsp:sp modelId="{5DBC0AEC-8784-4207-9D00-7B00896B7E98}">
      <dsp:nvSpPr>
        <dsp:cNvPr id="0" name=""/>
        <dsp:cNvSpPr/>
      </dsp:nvSpPr>
      <dsp:spPr>
        <a:xfrm>
          <a:off x="0" y="3837372"/>
          <a:ext cx="6513603" cy="1622278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900" kern="1200"/>
            <a:t>Afspraken maken voor de lange termijn uitwisseling.</a:t>
          </a:r>
          <a:endParaRPr lang="en-US" sz="2900" kern="1200"/>
        </a:p>
      </dsp:txBody>
      <dsp:txXfrm>
        <a:off x="79193" y="3916565"/>
        <a:ext cx="6355217" cy="1463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6FF53-C7D9-470B-ADD8-1F34F86E885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 dirty="0"/>
            <a:t>Geen middelbare school om uit te wisselen.</a:t>
          </a:r>
          <a:endParaRPr lang="en-US" sz="3400" kern="1200" dirty="0"/>
        </a:p>
      </dsp:txBody>
      <dsp:txXfrm>
        <a:off x="1748064" y="2975"/>
        <a:ext cx="3342605" cy="2005563"/>
      </dsp:txXfrm>
    </dsp:sp>
    <dsp:sp modelId="{3DDBEC63-F8DE-492F-89AF-3CA93480E887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Termijn van 2 maanden onrealistisch.</a:t>
          </a:r>
          <a:endParaRPr lang="en-US" sz="3400" kern="1200"/>
        </a:p>
      </dsp:txBody>
      <dsp:txXfrm>
        <a:off x="5424930" y="2975"/>
        <a:ext cx="3342605" cy="2005563"/>
      </dsp:txXfrm>
    </dsp:sp>
    <dsp:sp modelId="{81E2B9F7-FF03-4105-9195-6DCF767C9359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3400" kern="1200"/>
            <a:t>Diploma’s niet compatibel.</a:t>
          </a:r>
          <a:endParaRPr lang="en-US" sz="3400" kern="1200"/>
        </a:p>
      </dsp:txBody>
      <dsp:txXfrm>
        <a:off x="3586497" y="2342799"/>
        <a:ext cx="3342605" cy="2005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25001-96CF-4713-B65B-C8FCA034C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641415-35E9-4419-8598-8572F6DCE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50EED8-04A2-462C-B929-54FB59CC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F3FD19-B168-4014-B0AB-F853DE53F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CB653C-4873-49BA-B221-AEDA0A5C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29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2B84F-75C6-4BCC-9CE3-CFF7ACDCC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0AF982-19FA-4787-9186-F651C4ADB1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379E286-759A-4211-8E76-54B49801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A6B67C-8BCE-4BBD-A710-4DFAB30D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CD280C-8258-44EF-97C1-C16D1776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827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E792AE9-3975-4277-B87A-178991A5BC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E938A33-1E46-4C3F-B2A7-38E53F64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D5A7A2-CB37-4487-89B7-1E24CBD5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E3C609-6594-4C94-BCDF-13C24450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3C57D4-352B-4FD4-ADDE-35F6F55FA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30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C646F-7A19-4797-A23C-DDA77F65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380358-A4CC-4F01-8DD5-54A02994E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99DAE3-5A70-430F-9248-A30C5D28D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C6298A-38F4-4585-AB66-66FBD3FD5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A426CA-3368-4657-B98A-E216E785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740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CC568-CBD1-490B-9968-2E7D4581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51E1614-CF6A-412A-8B1C-FF2FEE1E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2E634C-9C06-4EE5-AC72-3711F317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8671E-576D-4F3A-999B-CB327FD6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80599E-2B06-4006-8C3D-354EC019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58016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25A7A6-2451-4049-A0E3-B6C2385A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9EA85B-DC07-4F7A-BCCC-D29868A28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B02488F-B509-4301-9ED4-E66C539826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2FA9E4-2B0C-4C9B-8CDE-B6859FBA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DA33647-71DE-408C-A665-7A4748592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1B4F21A-17C8-4E8B-9006-C806A85CC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790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1A3FC-B10F-40C4-A321-754CEFDEE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F61D6BF-2356-4381-B252-E59045F7E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E83D2B-6B04-47BD-A0B6-941143BC0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D97D92D-FB19-44C2-8C14-C9AD076D3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563A21-8AB3-4D8C-96D6-460A5E4B4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0D6578-8AEC-4436-ACC4-C7D9EF27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DF41291-28A7-4B31-80E4-089B92B3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586395C-2C65-4070-B1F3-EFE2D744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840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09CF1-45F8-4576-AC01-517CD5A8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4FA9EAA-C01E-46AF-87B2-DB072D50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7A34AE3-DE3D-45F8-B67C-A2516F75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7AA118-400B-4C81-B186-00E54B01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73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099FC775-767C-430A-A755-68331EBB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4AC48A3-ECFF-4715-BEF1-7A4E85477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F6AC2A6-A0D9-45D0-98C5-985B800A4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104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67ABB-2739-491F-9423-D88288DD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6F0812D-52BC-4E30-8A9E-B285D336B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55975B6-C336-45B2-82E0-4AEB42EC5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C19071A-49F0-45E4-BBA5-F14DA9B9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A9DF83C-462A-45E8-B930-D4022B07B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0A7CA07-515D-43D3-875D-0A0AC876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446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814FCB-6868-488B-8EE8-72E9B752D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0F6BC54-60C9-4319-899C-EEBFFCE7F2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629D20-EEB3-4F97-BB1A-990367F8A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BA6D08-3850-4464-9DEE-607C9B525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2ED9E10-E7F7-40AD-AB90-DE95F80AB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EE0C46-4DE8-4AFC-863D-3E948E9D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5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0F5B50-0AF1-47F5-8313-C22BEEC6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31DDCE-B11C-4F0D-8CDE-BA20FCC7A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22689-3128-4E6D-8FA7-7C62A468E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F2A4C-83FD-4DD2-8BB2-D68C204AE710}" type="datetimeFigureOut">
              <a:rPr lang="nl-BE" smtClean="0"/>
              <a:t>17/03/2019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73F286-4BDB-4702-BBF2-BDF6FF84D8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BB5004-3950-4401-B147-0D197EF67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559EC-40C8-4DC6-BD37-CC40C3938B6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559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os-vlaanderen.be/nl/KA2#samenwerking-voor-innovatie-en-uitwisseling-van-goede-praktijken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://www.espe-lnf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4D9B785-057B-4D21-AE27-B91B3C9349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nl-BE" dirty="0"/>
              <a:t>Erasmus+ Morgan </a:t>
            </a:r>
            <a:br>
              <a:rPr lang="nl-BE" dirty="0"/>
            </a:br>
            <a:r>
              <a:rPr lang="nl-BE" dirty="0"/>
              <a:t>2016-2018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C86745D-3D55-4689-823E-987660B1E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991256" cy="1737360"/>
          </a:xfrm>
        </p:spPr>
        <p:txBody>
          <a:bodyPr anchor="ctr">
            <a:normAutofit/>
          </a:bodyPr>
          <a:lstStyle/>
          <a:p>
            <a:pPr algn="l"/>
            <a:r>
              <a:rPr lang="nl-BE" sz="3600" b="1" dirty="0">
                <a:solidFill>
                  <a:schemeClr val="accent1"/>
                </a:solidFill>
              </a:rPr>
              <a:t>M</a:t>
            </a:r>
            <a:r>
              <a:rPr lang="nl-BE" sz="3600" dirty="0"/>
              <a:t>odes </a:t>
            </a:r>
            <a:r>
              <a:rPr lang="nl-BE" sz="3600" dirty="0" err="1"/>
              <a:t>d’</a:t>
            </a:r>
            <a:r>
              <a:rPr lang="nl-BE" sz="3600" b="1" dirty="0" err="1">
                <a:solidFill>
                  <a:schemeClr val="accent1"/>
                </a:solidFill>
              </a:rPr>
              <a:t>ORGAN</a:t>
            </a:r>
            <a:r>
              <a:rPr lang="nl-BE" sz="3600" dirty="0" err="1"/>
              <a:t>isation</a:t>
            </a:r>
            <a:r>
              <a:rPr lang="nl-BE" sz="3600" dirty="0"/>
              <a:t> des </a:t>
            </a:r>
            <a:r>
              <a:rPr lang="nl-BE" sz="3600" dirty="0" err="1"/>
              <a:t>pratiques</a:t>
            </a:r>
            <a:r>
              <a:rPr lang="nl-BE" sz="3600" dirty="0"/>
              <a:t> CLIL.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025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A20CB-177C-4F21-A3C6-C5AF360AA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/>
              <a:t>Problemen en bijsturing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A0A8141-671A-4BDD-9D62-A91A35D855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1622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23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DF244D9-559F-4398-A898-D92C3219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99" r="-2" b="166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4318F555-897A-4426-8DE9-40A578BAA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" r="-1" b="8266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602C3F07-BC1C-45E7-8F79-12993EAAD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u="sng" dirty="0">
                <a:latin typeface="+mn-lt"/>
              </a:rPr>
              <a:t>Bijsturen en verlengen </a:t>
            </a:r>
            <a:br>
              <a:rPr lang="nl-BE" sz="3600" u="sng" dirty="0">
                <a:latin typeface="+mn-lt"/>
              </a:rPr>
            </a:br>
            <a:r>
              <a:rPr lang="nl-BE" sz="3600" u="sng" dirty="0">
                <a:latin typeface="+mn-lt"/>
              </a:rPr>
              <a:t>van het project :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9F91D4F-A05E-4C9F-A90D-8D264222FD2C}"/>
              </a:ext>
            </a:extLst>
          </p:cNvPr>
          <p:cNvSpPr txBox="1"/>
          <p:nvPr/>
        </p:nvSpPr>
        <p:spPr>
          <a:xfrm>
            <a:off x="1014608" y="2718148"/>
            <a:ext cx="626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BE" sz="2800" dirty="0"/>
              <a:t>Opnieuw korte uitwisselingen tussen zowel, Amiens en Ipswich en Kortrijk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6D6D23D-AC97-4A68-98C6-09A1BC5BCD44}"/>
              </a:ext>
            </a:extLst>
          </p:cNvPr>
          <p:cNvSpPr txBox="1"/>
          <p:nvPr/>
        </p:nvSpPr>
        <p:spPr>
          <a:xfrm>
            <a:off x="1014608" y="4177856"/>
            <a:ext cx="6263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nl-BE" sz="2800" dirty="0"/>
              <a:t>Nieuwe school </a:t>
            </a:r>
          </a:p>
        </p:txBody>
      </p:sp>
    </p:spTree>
    <p:extLst>
      <p:ext uri="{BB962C8B-B14F-4D97-AF65-F5344CB8AC3E}">
        <p14:creationId xmlns:p14="http://schemas.microsoft.com/office/powerpoint/2010/main" val="308337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C3D5CC2-A309-475B-AA57-5CF6B88D4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11946"/>
              </p:ext>
            </p:extLst>
          </p:nvPr>
        </p:nvGraphicFramePr>
        <p:xfrm>
          <a:off x="643467" y="976942"/>
          <a:ext cx="10905069" cy="4904122"/>
        </p:xfrm>
        <a:graphic>
          <a:graphicData uri="http://schemas.openxmlformats.org/drawingml/2006/table">
            <a:tbl>
              <a:tblPr firstRow="1" firstCol="1" bandRow="1"/>
              <a:tblGrid>
                <a:gridCol w="2432530">
                  <a:extLst>
                    <a:ext uri="{9D8B030D-6E8A-4147-A177-3AD203B41FA5}">
                      <a16:colId xmlns:a16="http://schemas.microsoft.com/office/drawing/2014/main" val="294701286"/>
                    </a:ext>
                  </a:extLst>
                </a:gridCol>
                <a:gridCol w="2033845">
                  <a:extLst>
                    <a:ext uri="{9D8B030D-6E8A-4147-A177-3AD203B41FA5}">
                      <a16:colId xmlns:a16="http://schemas.microsoft.com/office/drawing/2014/main" val="2578308352"/>
                    </a:ext>
                  </a:extLst>
                </a:gridCol>
                <a:gridCol w="2308248">
                  <a:extLst>
                    <a:ext uri="{9D8B030D-6E8A-4147-A177-3AD203B41FA5}">
                      <a16:colId xmlns:a16="http://schemas.microsoft.com/office/drawing/2014/main" val="3061180324"/>
                    </a:ext>
                  </a:extLst>
                </a:gridCol>
                <a:gridCol w="1270930">
                  <a:extLst>
                    <a:ext uri="{9D8B030D-6E8A-4147-A177-3AD203B41FA5}">
                      <a16:colId xmlns:a16="http://schemas.microsoft.com/office/drawing/2014/main" val="2664912779"/>
                    </a:ext>
                  </a:extLst>
                </a:gridCol>
                <a:gridCol w="2859516">
                  <a:extLst>
                    <a:ext uri="{9D8B030D-6E8A-4147-A177-3AD203B41FA5}">
                      <a16:colId xmlns:a16="http://schemas.microsoft.com/office/drawing/2014/main" val="4182740628"/>
                    </a:ext>
                  </a:extLst>
                </a:gridCol>
              </a:tblGrid>
              <a:tr h="14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Lundi 12/11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Mardi 13/11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Mercredi 14/11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Jeudi 15/11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Vendredi 16/11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420852"/>
                  </a:ext>
                </a:extLst>
              </a:tr>
              <a:tr h="528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8h40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Accueil Kaai 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 la direction :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Mme Elke Vandekerckhove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9h- 12h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L113 Plein 14 </a:t>
                      </a: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: Good practices  CLIL: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S. Fiers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8h30 Kaai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Art et culture CLIL (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D1.16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 De Ruyver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h30- 12 h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L109 Plein 14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 CLIL + good practices + évaluation de la semaine. 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724555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9h20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Français (3</a:t>
                      </a:r>
                      <a:r>
                        <a:rPr lang="fr-BE" sz="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année) D2.09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L. Derez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formation des profs. VIVES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Internationalisation  K. De Craene, E. Callens VIVES,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9h20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Hannelore Simpelaere , prof d’anglais et CLIL futurs profs secondaire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683803"/>
                  </a:ext>
                </a:extLst>
              </a:tr>
              <a:tr h="654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Vers 10 h 30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Accueil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Plein 14</a:t>
                      </a: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directeur Philip Logie et visite de l’établissement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Caroline, Greet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10h25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Musique CLIL (4</a:t>
                      </a:r>
                      <a:r>
                        <a:rPr lang="fr-BE" sz="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Eco)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D1.22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Lut Ottevaere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CLIL dans l’enseignement secondaire : 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J. Dewaele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conseiller pédagogique français/CLIL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10h25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Sciences culturelles CLIL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1-06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 De Ruyver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 quelques profs de l’école.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Inge, Corinne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125011"/>
                  </a:ext>
                </a:extLst>
              </a:tr>
              <a:tr h="528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11h15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Préparation du cours CLIL religion avec Corinne.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CLIL dans notre école : 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directeur P. Logie.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Inge, Ciska, Caroline,Sofie,Greet,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Corinne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11h15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Latin CLIL (5</a:t>
                      </a:r>
                      <a:r>
                        <a:rPr lang="nl-BE" sz="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D1.05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Ciska Imschoot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11h15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975350"/>
                  </a:ext>
                </a:extLst>
              </a:tr>
              <a:tr h="401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 restaurant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Plein 14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 restaurant Kaai 12 h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Corinne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 en ville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Amiens + Caroline, Sofie,Jane, Corinne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 restaurant Kaai 12h35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Inge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 restaurant Plein 12h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Corinne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967442"/>
                  </a:ext>
                </a:extLst>
              </a:tr>
              <a:tr h="781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13H20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 romaine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CLIL (2</a:t>
                      </a:r>
                      <a:r>
                        <a:rPr lang="fr-BE" sz="8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Lat)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L104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Sofie Verplancken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13H20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Religion CLIL (3</a:t>
                      </a:r>
                      <a:r>
                        <a:rPr lang="fr-BE" sz="800" baseline="30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S)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D2.04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Corinne Lambert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u – 16h30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Excursion culturelle à Courtrai avec guide francophone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13H20 Plein 14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Culture romaine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CLIL (2</a:t>
                      </a:r>
                      <a:r>
                        <a:rPr lang="fr-BE" sz="800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Lat)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L104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Sofie Verplancken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Départ 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867092"/>
                  </a:ext>
                </a:extLst>
              </a:tr>
              <a:tr h="654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14h10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(2</a:t>
                      </a:r>
                      <a:r>
                        <a:rPr lang="fr-BE" sz="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mod)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 129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Dolores Devlaeminck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14h10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Histoire CLIL (2</a:t>
                      </a:r>
                      <a:r>
                        <a:rPr lang="fr-BE" sz="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mod)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202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Greet Depraetere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14h10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513482"/>
                  </a:ext>
                </a:extLst>
              </a:tr>
              <a:tr h="6547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15h20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anglais (2</a:t>
                      </a:r>
                      <a:r>
                        <a:rPr lang="fr-BE" sz="8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mod)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 124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Caroline Isebaert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h 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Départ Mme Baronnet et Mme Bouichou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15h20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7243833"/>
                  </a:ext>
                </a:extLst>
              </a:tr>
              <a:tr h="149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Repas chez Corinne Lambert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00" dirty="0">
                          <a:gradFill>
                            <a:gsLst>
                              <a:gs pos="0">
                                <a:srgbClr val="A2A8B3"/>
                              </a:gs>
                              <a:gs pos="50000">
                                <a:srgbClr val="C7CAD0"/>
                              </a:gs>
                              <a:gs pos="100000">
                                <a:srgbClr val="E4E5E8"/>
                              </a:gs>
                            </a:gsLst>
                            <a:lin ang="5400000" scaled="0"/>
                          </a:gra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B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009" marR="25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91540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91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776FCA3-7A31-473F-8A5C-414E0169D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942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636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C52906A-6F2F-465C-AA5C-4C9462816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52" y="0"/>
            <a:ext cx="10330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91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2487E44-F573-43C8-9FC5-42E3192B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94" y="0"/>
            <a:ext cx="10473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66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6BB52089-21F2-4198-B9E3-3D92DF3A5F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9" b="356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18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DBDC3FB-7AC9-4030-AB3C-4A7C63C01F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3" b="1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7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C7A8624-47AE-4468-ACA6-6E4598E50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6"/>
            <a:ext cx="4178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30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115">
              <a:srgbClr val="BBD5ED"/>
            </a:gs>
            <a:gs pos="49755">
              <a:srgbClr val="DAE8F5"/>
            </a:gs>
            <a:gs pos="23835">
              <a:srgbClr val="FFFFFF"/>
            </a:gs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9000979-50EB-4C72-95B1-070776E0E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6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F9CB38C-FACA-4811-91CB-45E68ADA0033}"/>
              </a:ext>
            </a:extLst>
          </p:cNvPr>
          <p:cNvSpPr/>
          <p:nvPr/>
        </p:nvSpPr>
        <p:spPr>
          <a:xfrm>
            <a:off x="1028701" y="1299283"/>
            <a:ext cx="10825842" cy="4878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BE" sz="3200" dirty="0"/>
              <a:t>Apprentissages </a:t>
            </a:r>
            <a:r>
              <a:rPr lang="nl-BE" sz="3200" dirty="0" err="1"/>
              <a:t>intégrés</a:t>
            </a:r>
            <a:r>
              <a:rPr lang="nl-BE" sz="3200" dirty="0"/>
              <a:t> de </a:t>
            </a:r>
            <a:r>
              <a:rPr lang="nl-BE" sz="3200" dirty="0" err="1"/>
              <a:t>contenu</a:t>
            </a:r>
            <a:r>
              <a:rPr lang="nl-BE" sz="3200" dirty="0"/>
              <a:t> et de </a:t>
            </a:r>
            <a:r>
              <a:rPr lang="nl-BE" sz="3200" dirty="0" err="1"/>
              <a:t>langue</a:t>
            </a:r>
            <a:r>
              <a:rPr lang="nl-BE" sz="3200" dirty="0"/>
              <a:t>.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BE" sz="3200" dirty="0"/>
              <a:t>Action </a:t>
            </a:r>
            <a:r>
              <a:rPr lang="nl-BE" sz="3200" dirty="0" err="1"/>
              <a:t>clé</a:t>
            </a:r>
            <a:r>
              <a:rPr lang="nl-BE" sz="3200" dirty="0"/>
              <a:t> : coopération en </a:t>
            </a:r>
            <a:r>
              <a:rPr lang="nl-BE" sz="3200" dirty="0" err="1"/>
              <a:t>matière</a:t>
            </a:r>
            <a:r>
              <a:rPr lang="nl-BE" sz="3200" dirty="0"/>
              <a:t> </a:t>
            </a:r>
            <a:r>
              <a:rPr lang="nl-BE" sz="3200" dirty="0" err="1"/>
              <a:t>d’innovation</a:t>
            </a:r>
            <a:r>
              <a:rPr lang="nl-BE" sz="3200" dirty="0"/>
              <a:t> et </a:t>
            </a:r>
            <a:r>
              <a:rPr lang="nl-BE" sz="3200" dirty="0" err="1"/>
              <a:t>d’échanges</a:t>
            </a:r>
            <a:r>
              <a:rPr lang="nl-BE" sz="3200" dirty="0"/>
              <a:t> de </a:t>
            </a:r>
            <a:r>
              <a:rPr lang="nl-BE" sz="3200" dirty="0" err="1"/>
              <a:t>bonnes</a:t>
            </a:r>
            <a:r>
              <a:rPr lang="nl-BE" sz="3200" dirty="0"/>
              <a:t> </a:t>
            </a:r>
            <a:r>
              <a:rPr lang="nl-BE" sz="3200" dirty="0" err="1"/>
              <a:t>pratiques</a:t>
            </a:r>
            <a:r>
              <a:rPr lang="nl-BE" sz="3200" dirty="0"/>
              <a:t>. (</a:t>
            </a:r>
            <a:r>
              <a:rPr lang="nl-BE" sz="3200" dirty="0" err="1"/>
              <a:t>élèves</a:t>
            </a:r>
            <a:r>
              <a:rPr lang="nl-BE" sz="3200" dirty="0"/>
              <a:t> de 7 à 14 </a:t>
            </a:r>
            <a:r>
              <a:rPr lang="nl-BE" sz="3200" dirty="0" err="1"/>
              <a:t>ans</a:t>
            </a:r>
            <a:r>
              <a:rPr lang="nl-BE" sz="3200" dirty="0"/>
              <a:t>)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nl-BE" sz="3200" dirty="0" err="1"/>
              <a:t>Organisé</a:t>
            </a:r>
            <a:r>
              <a:rPr lang="nl-BE" sz="3200" dirty="0"/>
              <a:t> par : </a:t>
            </a:r>
            <a:r>
              <a:rPr lang="nl-BE" sz="3200" dirty="0" err="1"/>
              <a:t>communauté</a:t>
            </a:r>
            <a:r>
              <a:rPr lang="nl-BE" sz="3200" dirty="0"/>
              <a:t> </a:t>
            </a:r>
            <a:r>
              <a:rPr lang="nl-BE" sz="3200" dirty="0" err="1"/>
              <a:t>d’Universités</a:t>
            </a:r>
            <a:r>
              <a:rPr lang="nl-BE" sz="3200" dirty="0"/>
              <a:t> et </a:t>
            </a:r>
            <a:r>
              <a:rPr lang="nl-BE" sz="3200" dirty="0" err="1"/>
              <a:t>d’Etablissements</a:t>
            </a:r>
            <a:r>
              <a:rPr lang="nl-BE" sz="3200" dirty="0"/>
              <a:t> Lille Nord de France.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8443607-AAB8-476D-89D8-1E92C5AB525E}"/>
              </a:ext>
            </a:extLst>
          </p:cNvPr>
          <p:cNvSpPr/>
          <p:nvPr/>
        </p:nvSpPr>
        <p:spPr>
          <a:xfrm>
            <a:off x="1028701" y="158234"/>
            <a:ext cx="2857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4400" b="1" dirty="0">
                <a:solidFill>
                  <a:schemeClr val="accent1"/>
                </a:solidFill>
              </a:rPr>
              <a:t>MORGAN :</a:t>
            </a:r>
            <a:r>
              <a:rPr lang="nl-BE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815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A00DAD7-46D2-4873-9165-6D76A46CEC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1796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86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53DA0AD-DD89-4764-B717-739CD79E13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0" r="-1" b="20686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69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6827C3C-D52F-46CE-A441-3CD6A1A6A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2A8B51-0A89-497B-B882-6658E029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Man">
            <a:extLst>
              <a:ext uri="{FF2B5EF4-FFF2-40B4-BE49-F238E27FC236}">
                <a16:creationId xmlns:a16="http://schemas.microsoft.com/office/drawing/2014/main" id="{BB689726-CD7C-4AB2-8E2C-5EDB08EBD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200" y="1989458"/>
            <a:ext cx="2879083" cy="28790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B1CEFBF-6F09-4052-862B-E219DA157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6882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Vrouw">
            <a:extLst>
              <a:ext uri="{FF2B5EF4-FFF2-40B4-BE49-F238E27FC236}">
                <a16:creationId xmlns:a16="http://schemas.microsoft.com/office/drawing/2014/main" id="{2E4781F9-427B-4F53-864F-D2436FD11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7976" y="1989327"/>
            <a:ext cx="2880360" cy="288036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CB5D417-2A71-445D-B4C7-9E814D633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2847" y="643466"/>
            <a:ext cx="3522548" cy="5571067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Kinderen">
            <a:extLst>
              <a:ext uri="{FF2B5EF4-FFF2-40B4-BE49-F238E27FC236}">
                <a16:creationId xmlns:a16="http://schemas.microsoft.com/office/drawing/2014/main" id="{3251CBE2-A773-48AC-95B6-A92759E554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3941" y="1988819"/>
            <a:ext cx="2880360" cy="28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5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ABE717-8FD5-465A-ACBC-C8D1246CD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02" y="713803"/>
            <a:ext cx="4662941" cy="1600200"/>
          </a:xfrm>
        </p:spPr>
        <p:txBody>
          <a:bodyPr>
            <a:noAutofit/>
          </a:bodyPr>
          <a:lstStyle/>
          <a:p>
            <a:r>
              <a:rPr lang="nl-BE" sz="6000" dirty="0"/>
              <a:t>Aan te raden?</a:t>
            </a:r>
            <a:br>
              <a:rPr lang="nl-BE" sz="6000" dirty="0"/>
            </a:br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AE0FBA-1663-45C4-AF7D-D11E0231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418" y="2710544"/>
            <a:ext cx="10430839" cy="1833454"/>
          </a:xfrm>
        </p:spPr>
        <p:txBody>
          <a:bodyPr>
            <a:normAutofit fontScale="92500" lnSpcReduction="20000"/>
          </a:bodyPr>
          <a:lstStyle/>
          <a:p>
            <a:endParaRPr lang="nl-BE" dirty="0"/>
          </a:p>
          <a:p>
            <a:r>
              <a:rPr lang="nl-BE" sz="6000" dirty="0"/>
              <a:t> Vervolg op til : 	Voor de school / 						persoonlijk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0C46A40-7A2D-4164-BB5B-0E9CDF0FFD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75173" y="571495"/>
            <a:ext cx="5593669" cy="1191991"/>
          </a:xfrm>
        </p:spPr>
        <p:txBody>
          <a:bodyPr>
            <a:noAutofit/>
          </a:bodyPr>
          <a:lstStyle/>
          <a:p>
            <a:r>
              <a:rPr lang="nl-BE" sz="6000" dirty="0"/>
              <a:t>ZEKER WETEN !</a:t>
            </a:r>
          </a:p>
        </p:txBody>
      </p:sp>
    </p:spTree>
    <p:extLst>
      <p:ext uri="{BB962C8B-B14F-4D97-AF65-F5344CB8AC3E}">
        <p14:creationId xmlns:p14="http://schemas.microsoft.com/office/powerpoint/2010/main" val="396783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761AD-D516-4EC5-99DD-A5EA74B6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57652" cy="12514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dirty="0" err="1">
                <a:latin typeface="+mn-lt"/>
              </a:rPr>
              <a:t>Mogelijkheden</a:t>
            </a:r>
            <a:r>
              <a:rPr lang="en-US" sz="3700" dirty="0">
                <a:latin typeface="+mn-lt"/>
              </a:rPr>
              <a:t> </a:t>
            </a:r>
            <a:r>
              <a:rPr lang="en-US" sz="3700" dirty="0" err="1">
                <a:latin typeface="+mn-lt"/>
              </a:rPr>
              <a:t>voor</a:t>
            </a:r>
            <a:r>
              <a:rPr lang="en-US" sz="3700" dirty="0">
                <a:latin typeface="+mn-lt"/>
              </a:rPr>
              <a:t> </a:t>
            </a:r>
            <a:r>
              <a:rPr lang="en-US" sz="3700" dirty="0" err="1">
                <a:latin typeface="+mn-lt"/>
              </a:rPr>
              <a:t>scholen</a:t>
            </a:r>
            <a:br>
              <a:rPr lang="en-US" sz="3700" dirty="0">
                <a:latin typeface="+mn-lt"/>
              </a:rPr>
            </a:br>
            <a:endParaRPr lang="en-US" sz="3700" dirty="0">
              <a:latin typeface="+mn-lt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86982AE-0F62-4D34-A5B3-37604BF30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034" y="2575041"/>
            <a:ext cx="6986451" cy="42829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u="sng" dirty="0"/>
              <a:t>1. </a:t>
            </a:r>
            <a:r>
              <a:rPr lang="en-US" sz="2400" u="sng" dirty="0" err="1"/>
              <a:t>Mobiliteit</a:t>
            </a:r>
            <a:r>
              <a:rPr lang="en-US" sz="2400" u="sng" dirty="0"/>
              <a:t> Erasmus+(KA1)</a:t>
            </a:r>
          </a:p>
          <a:p>
            <a:pPr indent="-2286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 err="1"/>
              <a:t>Individuele</a:t>
            </a:r>
            <a:r>
              <a:rPr lang="en-US" sz="2400" dirty="0"/>
              <a:t> </a:t>
            </a:r>
            <a:r>
              <a:rPr lang="en-US" sz="2400" dirty="0" err="1"/>
              <a:t>leermobiliteit</a:t>
            </a:r>
            <a:r>
              <a:rPr lang="en-US" sz="2400" dirty="0"/>
              <a:t> </a:t>
            </a:r>
            <a:r>
              <a:rPr lang="en-US" sz="2400" dirty="0" err="1"/>
              <a:t>binnen</a:t>
            </a:r>
            <a:r>
              <a:rPr lang="en-US" sz="2400" dirty="0"/>
              <a:t> en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    </a:t>
            </a:r>
            <a:r>
              <a:rPr lang="en-US" sz="2400" dirty="0" err="1"/>
              <a:t>buiten</a:t>
            </a:r>
            <a:r>
              <a:rPr lang="en-US" sz="2400" dirty="0"/>
              <a:t> Europa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 err="1"/>
              <a:t>Voor</a:t>
            </a:r>
            <a:r>
              <a:rPr lang="en-US" sz="2400" dirty="0"/>
              <a:t> </a:t>
            </a:r>
            <a:r>
              <a:rPr lang="en-US" sz="2400" dirty="0" err="1"/>
              <a:t>studenten</a:t>
            </a:r>
            <a:r>
              <a:rPr lang="en-US" sz="24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800" u="sng" dirty="0"/>
              <a:t>2.  eTwinning </a:t>
            </a:r>
            <a:r>
              <a:rPr lang="en-US" sz="2800" dirty="0"/>
              <a:t>is de community </a:t>
            </a:r>
            <a:r>
              <a:rPr lang="en-US" sz="2800" dirty="0" err="1"/>
              <a:t>voor</a:t>
            </a:r>
            <a:r>
              <a:rPr lang="en-US" sz="2800" dirty="0"/>
              <a:t> </a:t>
            </a:r>
            <a:r>
              <a:rPr lang="en-US" sz="2800" dirty="0" err="1"/>
              <a:t>scholen</a:t>
            </a:r>
            <a:r>
              <a:rPr lang="en-US" sz="2800" dirty="0"/>
              <a:t> in Europa. </a:t>
            </a:r>
            <a:r>
              <a:rPr lang="en-US" sz="2800" dirty="0" err="1"/>
              <a:t>Leerkrachten</a:t>
            </a:r>
            <a:r>
              <a:rPr lang="en-US" sz="2800" dirty="0"/>
              <a:t> </a:t>
            </a:r>
            <a:r>
              <a:rPr lang="en-US" sz="2800" dirty="0" err="1"/>
              <a:t>uit</a:t>
            </a:r>
            <a:r>
              <a:rPr lang="en-US" sz="2800" dirty="0"/>
              <a:t> de </a:t>
            </a:r>
            <a:r>
              <a:rPr lang="en-US" sz="2800" dirty="0" err="1"/>
              <a:t>deelnemende</a:t>
            </a:r>
            <a:r>
              <a:rPr lang="en-US" sz="2800" dirty="0"/>
              <a:t> </a:t>
            </a:r>
            <a:r>
              <a:rPr lang="en-US" sz="2800" dirty="0" err="1"/>
              <a:t>landen</a:t>
            </a:r>
            <a:r>
              <a:rPr lang="en-US" sz="2800" dirty="0"/>
              <a:t> </a:t>
            </a:r>
            <a:r>
              <a:rPr lang="en-US" sz="2800" dirty="0" err="1"/>
              <a:t>gebruiken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registratie</a:t>
            </a:r>
            <a:r>
              <a:rPr lang="en-US" sz="2800" dirty="0"/>
              <a:t> de </a:t>
            </a:r>
            <a:r>
              <a:rPr lang="en-US" sz="2800" dirty="0" err="1"/>
              <a:t>hulpmiddelen</a:t>
            </a:r>
            <a:r>
              <a:rPr lang="en-US" sz="2800" dirty="0"/>
              <a:t> om met </a:t>
            </a:r>
            <a:r>
              <a:rPr lang="en-US" sz="2800" dirty="0" err="1"/>
              <a:t>elkaar</a:t>
            </a:r>
            <a:r>
              <a:rPr lang="en-US" sz="2800" dirty="0"/>
              <a:t> in contact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komen</a:t>
            </a:r>
            <a:r>
              <a:rPr lang="en-US" sz="2800" dirty="0"/>
              <a:t> (</a:t>
            </a:r>
            <a:r>
              <a:rPr lang="en-US" sz="2800" dirty="0" err="1"/>
              <a:t>ook</a:t>
            </a:r>
            <a:r>
              <a:rPr lang="en-US" sz="2800" dirty="0"/>
              <a:t> </a:t>
            </a:r>
            <a:r>
              <a:rPr lang="en-US" sz="2800" dirty="0" err="1"/>
              <a:t>uitwisseling</a:t>
            </a:r>
            <a:r>
              <a:rPr lang="en-US" sz="2800" dirty="0"/>
              <a:t> met </a:t>
            </a:r>
            <a:r>
              <a:rPr lang="en-US" sz="2800" dirty="0" err="1"/>
              <a:t>leerlingen</a:t>
            </a:r>
            <a:r>
              <a:rPr lang="en-US" sz="2800" dirty="0"/>
              <a:t>).</a:t>
            </a:r>
          </a:p>
        </p:txBody>
      </p:sp>
      <p:pic>
        <p:nvPicPr>
          <p:cNvPr id="1026" name="Picture 2" descr="https://www.epos-vlaanderen.be/sites/default/files/styles/wieni_paragraph_inline_image/public/stem3.png?itok=D6ecY4dY">
            <a:extLst>
              <a:ext uri="{FF2B5EF4-FFF2-40B4-BE49-F238E27FC236}">
                <a16:creationId xmlns:a16="http://schemas.microsoft.com/office/drawing/2014/main" id="{EE8C3945-6989-42D0-A5AF-94FE9EA579C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2" r="1099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1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F7DBD5F-A0C3-4492-B978-EE5C45A1CD24}"/>
              </a:ext>
            </a:extLst>
          </p:cNvPr>
          <p:cNvSpPr/>
          <p:nvPr/>
        </p:nvSpPr>
        <p:spPr>
          <a:xfrm>
            <a:off x="832756" y="214614"/>
            <a:ext cx="11359243" cy="543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3</a:t>
            </a:r>
            <a:r>
              <a:rPr lang="nl-NL" sz="3200" u="sng" dirty="0"/>
              <a:t>. Strategische Partnerschappen (KA2)</a:t>
            </a:r>
          </a:p>
          <a:p>
            <a:endParaRPr lang="nl-NL" sz="3200" dirty="0">
              <a:solidFill>
                <a:srgbClr val="4D7282"/>
              </a:solidFill>
              <a:hlinkClick r:id="rId2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3200" dirty="0"/>
              <a:t>Samenwerking voor innovatie en uitwisseling van goede praktijken (vb. Morgan) </a:t>
            </a:r>
          </a:p>
          <a:p>
            <a:pPr>
              <a:lnSpc>
                <a:spcPct val="150000"/>
              </a:lnSpc>
            </a:pPr>
            <a:endParaRPr lang="nl-NL" sz="32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nl-NL" sz="3200" dirty="0"/>
              <a:t>Strategische partnerschappen zijn internationale samenwerkingsprojecten die bijdragen tot innovatie en verbetering van opleiding en onderwijs. </a:t>
            </a:r>
            <a:endParaRPr lang="nl-NL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7927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692FFC8-E2DB-4DEC-9628-401D0C6C604D}"/>
              </a:ext>
            </a:extLst>
          </p:cNvPr>
          <p:cNvSpPr txBox="1"/>
          <p:nvPr/>
        </p:nvSpPr>
        <p:spPr>
          <a:xfrm>
            <a:off x="1371600" y="349740"/>
            <a:ext cx="2653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/>
              <a:t>verantwoordelijke</a:t>
            </a:r>
          </a:p>
          <a:p>
            <a:r>
              <a:rPr lang="nl-BE" sz="2400" dirty="0"/>
              <a:t>Cécile Leclercq :</a:t>
            </a:r>
          </a:p>
        </p:txBody>
      </p:sp>
      <p:pic>
        <p:nvPicPr>
          <p:cNvPr id="1026" name="Picture 2" descr="http://www.espe-lnf.fr/IMG/png/logo_pres.png">
            <a:hlinkClick r:id="rId2"/>
            <a:extLst>
              <a:ext uri="{FF2B5EF4-FFF2-40B4-BE49-F238E27FC236}">
                <a16:creationId xmlns:a16="http://schemas.microsoft.com/office/drawing/2014/main" id="{D60C00BD-CFA7-47F0-8779-92DDBB94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88" y="236195"/>
            <a:ext cx="3926042" cy="15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guldensporencollege.be/sites/all/themes/bootcustom/logo.png">
            <a:extLst>
              <a:ext uri="{FF2B5EF4-FFF2-40B4-BE49-F238E27FC236}">
                <a16:creationId xmlns:a16="http://schemas.microsoft.com/office/drawing/2014/main" id="{115D64B0-2AAF-4B62-A986-8F68C72CD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25" y="4522283"/>
            <a:ext cx="2318176" cy="124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oker">
            <a:extLst>
              <a:ext uri="{FF2B5EF4-FFF2-40B4-BE49-F238E27FC236}">
                <a16:creationId xmlns:a16="http://schemas.microsoft.com/office/drawing/2014/main" id="{2804E034-6327-4ADC-A6E7-47E8C184F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03" y="4299545"/>
            <a:ext cx="1905000" cy="16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earch3.openobjects.com/mediamanager/suffolk/enterprise/images/schools_choice_jpeg/schools_choice_thumb.jpeg">
            <a:extLst>
              <a:ext uri="{FF2B5EF4-FFF2-40B4-BE49-F238E27FC236}">
                <a16:creationId xmlns:a16="http://schemas.microsoft.com/office/drawing/2014/main" id="{1D9BAAD4-CBF3-4864-8856-3CE10D595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65" y="4522283"/>
            <a:ext cx="1679537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C5DEF67-7408-4A2A-BAE0-A04B68A8F9F6}"/>
              </a:ext>
            </a:extLst>
          </p:cNvPr>
          <p:cNvSpPr/>
          <p:nvPr/>
        </p:nvSpPr>
        <p:spPr>
          <a:xfrm flipH="1">
            <a:off x="3885230" y="3164270"/>
            <a:ext cx="1568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err="1">
                <a:solidFill>
                  <a:srgbClr val="0000FF"/>
                </a:solidFill>
                <a:latin typeface="Arial" panose="020B0604020202020204" pitchFamily="34" charset="0"/>
              </a:rPr>
              <a:t>Holbrook</a:t>
            </a:r>
            <a:r>
              <a:rPr lang="nl-BE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nl-BE" b="1" dirty="0" err="1">
                <a:solidFill>
                  <a:srgbClr val="0000FF"/>
                </a:solidFill>
                <a:latin typeface="Arial" panose="020B0604020202020204" pitchFamily="34" charset="0"/>
              </a:rPr>
              <a:t>Primary</a:t>
            </a:r>
            <a:r>
              <a:rPr lang="nl-BE" b="1" dirty="0">
                <a:solidFill>
                  <a:srgbClr val="0000FF"/>
                </a:solidFill>
                <a:latin typeface="Arial" panose="020B0604020202020204" pitchFamily="34" charset="0"/>
              </a:rPr>
              <a:t> School</a:t>
            </a:r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8F1DE5-503E-4C41-A068-AFB2AC55BAC6}"/>
              </a:ext>
            </a:extLst>
          </p:cNvPr>
          <p:cNvSpPr/>
          <p:nvPr/>
        </p:nvSpPr>
        <p:spPr>
          <a:xfrm>
            <a:off x="6922469" y="2967335"/>
            <a:ext cx="32697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b="1" cap="all" dirty="0">
                <a:solidFill>
                  <a:srgbClr val="F16E00"/>
                </a:solidFill>
                <a:latin typeface="inherit"/>
              </a:rPr>
              <a:t>ECOLE PRIMAIRE SAGEBIEN</a:t>
            </a:r>
          </a:p>
          <a:p>
            <a:pPr fontAlgn="base"/>
            <a:r>
              <a:rPr lang="fr-FR" dirty="0">
                <a:solidFill>
                  <a:srgbClr val="666666"/>
                </a:solidFill>
                <a:latin typeface="Arial" panose="020B0604020202020204" pitchFamily="34" charset="0"/>
              </a:rPr>
              <a:t>Ecoles primaires publiques</a:t>
            </a:r>
          </a:p>
          <a:p>
            <a:pPr fontAlgn="base"/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rue </a:t>
            </a:r>
            <a:r>
              <a:rPr lang="fr-FR" dirty="0" err="1">
                <a:solidFill>
                  <a:srgbClr val="333333"/>
                </a:solidFill>
                <a:latin typeface="Arial" panose="020B0604020202020204" pitchFamily="34" charset="0"/>
              </a:rPr>
              <a:t>Sagebien</a:t>
            </a:r>
            <a:r>
              <a:rPr lang="fr-FR" dirty="0">
                <a:solidFill>
                  <a:srgbClr val="333333"/>
                </a:solidFill>
                <a:latin typeface="Arial" panose="020B0604020202020204" pitchFamily="34" charset="0"/>
              </a:rPr>
              <a:t>, 80000 AMIENS</a:t>
            </a:r>
            <a:endParaRPr lang="fr-F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6" name="Picture 12" descr="Afbeeldingsresultaat voor vives">
            <a:extLst>
              <a:ext uri="{FF2B5EF4-FFF2-40B4-BE49-F238E27FC236}">
                <a16:creationId xmlns:a16="http://schemas.microsoft.com/office/drawing/2014/main" id="{80F6707A-1604-4C2C-878C-4C5408C0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76" y="1822475"/>
            <a:ext cx="2478025" cy="258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68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C32EF62-3D61-463B-8501-B91F01E01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3" t="16270" r="5535" b="7579"/>
          <a:stretch/>
        </p:blipFill>
        <p:spPr>
          <a:xfrm>
            <a:off x="33866" y="-1"/>
            <a:ext cx="12105411" cy="6858001"/>
          </a:xfrm>
          <a:prstGeom prst="rect">
            <a:avLst/>
          </a:prstGeom>
        </p:spPr>
      </p:pic>
      <p:sp>
        <p:nvSpPr>
          <p:cNvPr id="4" name="Ster: 5 punten 3">
            <a:extLst>
              <a:ext uri="{FF2B5EF4-FFF2-40B4-BE49-F238E27FC236}">
                <a16:creationId xmlns:a16="http://schemas.microsoft.com/office/drawing/2014/main" id="{5BF45C4C-66D7-4DF5-87A8-C50A425745D5}"/>
              </a:ext>
            </a:extLst>
          </p:cNvPr>
          <p:cNvSpPr/>
          <p:nvPr/>
        </p:nvSpPr>
        <p:spPr>
          <a:xfrm>
            <a:off x="5389033" y="3047998"/>
            <a:ext cx="376041" cy="38100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Ster: 5 punten 5">
            <a:extLst>
              <a:ext uri="{FF2B5EF4-FFF2-40B4-BE49-F238E27FC236}">
                <a16:creationId xmlns:a16="http://schemas.microsoft.com/office/drawing/2014/main" id="{974C9571-D132-42CA-A20C-1F3C8946788D}"/>
              </a:ext>
            </a:extLst>
          </p:cNvPr>
          <p:cNvSpPr/>
          <p:nvPr/>
        </p:nvSpPr>
        <p:spPr>
          <a:xfrm>
            <a:off x="4670576" y="831666"/>
            <a:ext cx="376041" cy="38100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6C404BD-592E-4FD8-9312-D04CE6802C27}"/>
              </a:ext>
            </a:extLst>
          </p:cNvPr>
          <p:cNvSpPr txBox="1"/>
          <p:nvPr/>
        </p:nvSpPr>
        <p:spPr>
          <a:xfrm>
            <a:off x="5046617" y="831666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Ipswich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EACDB6A-3630-445D-9876-FAA502F0A4D4}"/>
              </a:ext>
            </a:extLst>
          </p:cNvPr>
          <p:cNvSpPr txBox="1"/>
          <p:nvPr/>
        </p:nvSpPr>
        <p:spPr>
          <a:xfrm>
            <a:off x="4635740" y="3097678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Amiens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FC5FC7A-15E4-4FD2-9F81-E449EAA2B544}"/>
              </a:ext>
            </a:extLst>
          </p:cNvPr>
          <p:cNvSpPr txBox="1"/>
          <p:nvPr/>
        </p:nvSpPr>
        <p:spPr>
          <a:xfrm>
            <a:off x="5288279" y="2116181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solidFill>
                  <a:srgbClr val="FF0000"/>
                </a:solidFill>
              </a:rPr>
              <a:t>Kortrijk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43395FE-243C-4AAA-8F89-BE8E184951E5}"/>
              </a:ext>
            </a:extLst>
          </p:cNvPr>
          <p:cNvSpPr txBox="1"/>
          <p:nvPr/>
        </p:nvSpPr>
        <p:spPr>
          <a:xfrm>
            <a:off x="5869009" y="2501842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Rijsel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845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4AC99-2434-44ED-A313-37361D38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Le but 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A9C5F6A4-F054-4295-B1A0-B315472DB2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62520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84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65A198-9F8F-4656-95B2-7CFFB6CB7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nl-BE" sz="4100">
                <a:solidFill>
                  <a:srgbClr val="FFFFFF"/>
                </a:solidFill>
              </a:rPr>
              <a:t>Korte uitwisselingen om elkaar beter te kennen.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88FB346-1BE2-4434-92A3-AB1E383B1D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569585"/>
              </p:ext>
            </p:extLst>
          </p:nvPr>
        </p:nvGraphicFramePr>
        <p:xfrm>
          <a:off x="5459413" y="642938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36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A868C6-5114-47CC-B693-49B838A5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BE">
                <a:solidFill>
                  <a:srgbClr val="FFFFFF"/>
                </a:solidFill>
              </a:rPr>
              <a:t>Tijdens het eerste jaar gaan scholen bij elkaar op bezoek.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4AB8979-FA6D-4735-8B36-A08F93DE1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9486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31050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A75D40938854695F3B4F8EA08F2B0" ma:contentTypeVersion="0" ma:contentTypeDescription="Een nieuw document maken." ma:contentTypeScope="" ma:versionID="830c7b124559d5c5370ffb8487aba69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978a156f712f99d6452530788f7ffe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904870-2480-4FAE-9A13-5425A4D70446}"/>
</file>

<file path=customXml/itemProps2.xml><?xml version="1.0" encoding="utf-8"?>
<ds:datastoreItem xmlns:ds="http://schemas.openxmlformats.org/officeDocument/2006/customXml" ds:itemID="{20A58135-8020-4E26-BD64-78E36D9B59EE}"/>
</file>

<file path=customXml/itemProps3.xml><?xml version="1.0" encoding="utf-8"?>
<ds:datastoreItem xmlns:ds="http://schemas.openxmlformats.org/officeDocument/2006/customXml" ds:itemID="{B4351084-933E-4219-807E-4B689FA7CB54}"/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662</Words>
  <Application>Microsoft Office PowerPoint</Application>
  <PresentationFormat>Breedbeeld</PresentationFormat>
  <Paragraphs>183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Wingdings</vt:lpstr>
      <vt:lpstr>Kantoorthema</vt:lpstr>
      <vt:lpstr>Erasmus+ Morgan  2016-2018</vt:lpstr>
      <vt:lpstr>PowerPoint-presentatie</vt:lpstr>
      <vt:lpstr>Mogelijkheden voor scholen </vt:lpstr>
      <vt:lpstr>PowerPoint-presentatie</vt:lpstr>
      <vt:lpstr>PowerPoint-presentatie</vt:lpstr>
      <vt:lpstr>PowerPoint-presentatie</vt:lpstr>
      <vt:lpstr>Le but </vt:lpstr>
      <vt:lpstr>Korte uitwisselingen om elkaar beter te kennen.</vt:lpstr>
      <vt:lpstr>Tijdens het eerste jaar gaan scholen bij elkaar op bezoek.</vt:lpstr>
      <vt:lpstr>Problemen en bijsturing</vt:lpstr>
      <vt:lpstr>Bijsturen en verlengen  van het project 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Aan te raden?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Morgan  2016-2018</dc:title>
  <dc:creator>Corinne Lambert</dc:creator>
  <cp:lastModifiedBy>Corinne Lambert</cp:lastModifiedBy>
  <cp:revision>7</cp:revision>
  <dcterms:created xsi:type="dcterms:W3CDTF">2019-03-16T17:12:51Z</dcterms:created>
  <dcterms:modified xsi:type="dcterms:W3CDTF">2019-03-18T16:07:59Z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0x01010059AA75D40938854695F3B4F8EA08F2B0</vt:lpwstr>
  </property>
</Properties>
</file>