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4"/>
    <p:sldMasterId id="2147483660" r:id="rId5"/>
    <p:sldMasterId id="2147484632" r:id="rId6"/>
  </p:sldMasterIdLst>
  <p:notesMasterIdLst>
    <p:notesMasterId r:id="rId28"/>
  </p:notesMasterIdLst>
  <p:sldIdLst>
    <p:sldId id="724" r:id="rId7"/>
    <p:sldId id="849" r:id="rId8"/>
    <p:sldId id="850" r:id="rId9"/>
    <p:sldId id="851" r:id="rId10"/>
    <p:sldId id="852" r:id="rId11"/>
    <p:sldId id="853" r:id="rId12"/>
    <p:sldId id="854" r:id="rId13"/>
    <p:sldId id="855" r:id="rId14"/>
    <p:sldId id="871" r:id="rId15"/>
    <p:sldId id="857" r:id="rId16"/>
    <p:sldId id="872" r:id="rId17"/>
    <p:sldId id="859" r:id="rId18"/>
    <p:sldId id="860" r:id="rId19"/>
    <p:sldId id="861" r:id="rId20"/>
    <p:sldId id="863" r:id="rId21"/>
    <p:sldId id="864" r:id="rId22"/>
    <p:sldId id="865" r:id="rId23"/>
    <p:sldId id="866" r:id="rId24"/>
    <p:sldId id="867" r:id="rId25"/>
    <p:sldId id="868" r:id="rId26"/>
    <p:sldId id="869" r:id="rId2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 der Elst Lien" initials="VdEL" lastIdx="1" clrIdx="0">
    <p:extLst>
      <p:ext uri="{19B8F6BF-5375-455C-9EA6-DF929625EA0E}">
        <p15:presenceInfo xmlns:p15="http://schemas.microsoft.com/office/powerpoint/2012/main" userId="S::lien.vanderelst@ond.vlaanderen.be::070ca6b4-168e-4a65-b911-694dd0d10dd2" providerId="AD"/>
      </p:ext>
    </p:extLst>
  </p:cmAuthor>
  <p:cmAuthor id="2" name="Bossaert Goele" initials="BG" lastIdx="8" clrIdx="1">
    <p:extLst>
      <p:ext uri="{19B8F6BF-5375-455C-9EA6-DF929625EA0E}">
        <p15:presenceInfo xmlns:p15="http://schemas.microsoft.com/office/powerpoint/2012/main" userId="S::goele.bossaert@ond.vlaanderen.be::8273efc1-d8a3-46e2-b969-4ec15017d12e" providerId="AD"/>
      </p:ext>
    </p:extLst>
  </p:cmAuthor>
  <p:cmAuthor id="3" name="Rutten Jurgen" initials="RJ" lastIdx="5" clrIdx="2">
    <p:extLst>
      <p:ext uri="{19B8F6BF-5375-455C-9EA6-DF929625EA0E}">
        <p15:presenceInfo xmlns:p15="http://schemas.microsoft.com/office/powerpoint/2012/main" userId="S::jurgen.rutten@ond.vlaanderen.be::6d158ccd-082d-43cb-a635-c641900a048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DA2BA5-D399-E503-648E-D3401A49CC28}" v="22" dt="2020-08-19T11:00:11.956"/>
    <p1510:client id="{7AAB08F5-7B0B-427E-94F9-5DDC935E77DD}" v="7629" dt="2020-08-19T09:50:30.230"/>
    <p1510:client id="{7D17F903-2A39-316C-28F3-A1173FF0045C}" v="147" dt="2020-08-19T12:11:46.8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Stijl, gemiddeld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ssaert Goele" userId="8273efc1-d8a3-46e2-b969-4ec15017d12e" providerId="ADAL" clId="{7AAB08F5-7B0B-427E-94F9-5DDC935E77DD}"/>
    <pc:docChg chg="undo custSel addSld delSld modSld sldOrd addMainMaster delMainMaster">
      <pc:chgData name="Bossaert Goele" userId="8273efc1-d8a3-46e2-b969-4ec15017d12e" providerId="ADAL" clId="{7AAB08F5-7B0B-427E-94F9-5DDC935E77DD}" dt="2020-08-19T09:51:00.231" v="11823" actId="692"/>
      <pc:docMkLst>
        <pc:docMk/>
      </pc:docMkLst>
      <pc:sldChg chg="delCm">
        <pc:chgData name="Bossaert Goele" userId="8273efc1-d8a3-46e2-b969-4ec15017d12e" providerId="ADAL" clId="{7AAB08F5-7B0B-427E-94F9-5DDC935E77DD}" dt="2020-08-18T10:25:49.424" v="1350" actId="1592"/>
        <pc:sldMkLst>
          <pc:docMk/>
          <pc:sldMk cId="3955426062" sldId="724"/>
        </pc:sldMkLst>
      </pc:sldChg>
      <pc:sldChg chg="del">
        <pc:chgData name="Bossaert Goele" userId="8273efc1-d8a3-46e2-b969-4ec15017d12e" providerId="ADAL" clId="{7AAB08F5-7B0B-427E-94F9-5DDC935E77DD}" dt="2020-08-18T10:35:22.337" v="2093" actId="2696"/>
        <pc:sldMkLst>
          <pc:docMk/>
          <pc:sldMk cId="980541421" sldId="810"/>
        </pc:sldMkLst>
      </pc:sldChg>
      <pc:sldChg chg="del">
        <pc:chgData name="Bossaert Goele" userId="8273efc1-d8a3-46e2-b969-4ec15017d12e" providerId="ADAL" clId="{7AAB08F5-7B0B-427E-94F9-5DDC935E77DD}" dt="2020-08-18T10:38:54.077" v="2594" actId="2696"/>
        <pc:sldMkLst>
          <pc:docMk/>
          <pc:sldMk cId="4092829643" sldId="811"/>
        </pc:sldMkLst>
      </pc:sldChg>
      <pc:sldChg chg="addSp delSp modSp del">
        <pc:chgData name="Bossaert Goele" userId="8273efc1-d8a3-46e2-b969-4ec15017d12e" providerId="ADAL" clId="{7AAB08F5-7B0B-427E-94F9-5DDC935E77DD}" dt="2020-08-18T10:59:54.947" v="5405" actId="2696"/>
        <pc:sldMkLst>
          <pc:docMk/>
          <pc:sldMk cId="1800111550" sldId="814"/>
        </pc:sldMkLst>
        <pc:spChg chg="mod">
          <ac:chgData name="Bossaert Goele" userId="8273efc1-d8a3-46e2-b969-4ec15017d12e" providerId="ADAL" clId="{7AAB08F5-7B0B-427E-94F9-5DDC935E77DD}" dt="2020-08-17T08:50:05.682" v="83" actId="20577"/>
          <ac:spMkLst>
            <pc:docMk/>
            <pc:sldMk cId="1800111550" sldId="814"/>
            <ac:spMk id="26" creationId="{3763C965-4271-4826-B26B-871C2FB508C1}"/>
          </ac:spMkLst>
        </pc:spChg>
        <pc:spChg chg="add mod">
          <ac:chgData name="Bossaert Goele" userId="8273efc1-d8a3-46e2-b969-4ec15017d12e" providerId="ADAL" clId="{7AAB08F5-7B0B-427E-94F9-5DDC935E77DD}" dt="2020-08-18T10:57:52.212" v="5384" actId="571"/>
          <ac:spMkLst>
            <pc:docMk/>
            <pc:sldMk cId="1800111550" sldId="814"/>
            <ac:spMk id="27" creationId="{53CA5083-A335-42EC-AC1B-797485068C56}"/>
          </ac:spMkLst>
        </pc:spChg>
        <pc:spChg chg="add mod">
          <ac:chgData name="Bossaert Goele" userId="8273efc1-d8a3-46e2-b969-4ec15017d12e" providerId="ADAL" clId="{7AAB08F5-7B0B-427E-94F9-5DDC935E77DD}" dt="2020-08-18T10:57:52.212" v="5384" actId="571"/>
          <ac:spMkLst>
            <pc:docMk/>
            <pc:sldMk cId="1800111550" sldId="814"/>
            <ac:spMk id="28" creationId="{3997A18F-58F5-4060-9472-6B5DEFBD26C0}"/>
          </ac:spMkLst>
        </pc:spChg>
        <pc:spChg chg="add mod">
          <ac:chgData name="Bossaert Goele" userId="8273efc1-d8a3-46e2-b969-4ec15017d12e" providerId="ADAL" clId="{7AAB08F5-7B0B-427E-94F9-5DDC935E77DD}" dt="2020-08-18T10:57:52.212" v="5384" actId="571"/>
          <ac:spMkLst>
            <pc:docMk/>
            <pc:sldMk cId="1800111550" sldId="814"/>
            <ac:spMk id="29" creationId="{9F4C2826-E315-4599-B7D3-5C4A4BD377E2}"/>
          </ac:spMkLst>
        </pc:spChg>
        <pc:spChg chg="add mod">
          <ac:chgData name="Bossaert Goele" userId="8273efc1-d8a3-46e2-b969-4ec15017d12e" providerId="ADAL" clId="{7AAB08F5-7B0B-427E-94F9-5DDC935E77DD}" dt="2020-08-18T10:57:52.212" v="5384" actId="571"/>
          <ac:spMkLst>
            <pc:docMk/>
            <pc:sldMk cId="1800111550" sldId="814"/>
            <ac:spMk id="30" creationId="{D40F426A-A0D6-44CB-B108-977CD2BB713C}"/>
          </ac:spMkLst>
        </pc:spChg>
        <pc:spChg chg="add mod">
          <ac:chgData name="Bossaert Goele" userId="8273efc1-d8a3-46e2-b969-4ec15017d12e" providerId="ADAL" clId="{7AAB08F5-7B0B-427E-94F9-5DDC935E77DD}" dt="2020-08-18T10:57:52.212" v="5384" actId="571"/>
          <ac:spMkLst>
            <pc:docMk/>
            <pc:sldMk cId="1800111550" sldId="814"/>
            <ac:spMk id="31" creationId="{0810ABA9-FAB9-40AA-89C7-DC4A654E1E3E}"/>
          </ac:spMkLst>
        </pc:spChg>
        <pc:spChg chg="mod topLvl">
          <ac:chgData name="Bossaert Goele" userId="8273efc1-d8a3-46e2-b969-4ec15017d12e" providerId="ADAL" clId="{7AAB08F5-7B0B-427E-94F9-5DDC935E77DD}" dt="2020-08-18T10:58:56.353" v="5391" actId="164"/>
          <ac:spMkLst>
            <pc:docMk/>
            <pc:sldMk cId="1800111550" sldId="814"/>
            <ac:spMk id="34" creationId="{9B8CE3E5-2844-43E8-9779-29D6BFC7DFD3}"/>
          </ac:spMkLst>
        </pc:spChg>
        <pc:spChg chg="add mod">
          <ac:chgData name="Bossaert Goele" userId="8273efc1-d8a3-46e2-b969-4ec15017d12e" providerId="ADAL" clId="{7AAB08F5-7B0B-427E-94F9-5DDC935E77DD}" dt="2020-08-18T10:57:52.212" v="5384" actId="571"/>
          <ac:spMkLst>
            <pc:docMk/>
            <pc:sldMk cId="1800111550" sldId="814"/>
            <ac:spMk id="35" creationId="{704574B2-BA65-4B9A-BEB5-D975135A792F}"/>
          </ac:spMkLst>
        </pc:spChg>
        <pc:spChg chg="mod topLvl">
          <ac:chgData name="Bossaert Goele" userId="8273efc1-d8a3-46e2-b969-4ec15017d12e" providerId="ADAL" clId="{7AAB08F5-7B0B-427E-94F9-5DDC935E77DD}" dt="2020-08-18T10:58:56.353" v="5391" actId="164"/>
          <ac:spMkLst>
            <pc:docMk/>
            <pc:sldMk cId="1800111550" sldId="814"/>
            <ac:spMk id="36" creationId="{5D2DAEEA-A861-474E-B03E-71F902A9DCC1}"/>
          </ac:spMkLst>
        </pc:spChg>
        <pc:spChg chg="mod topLvl">
          <ac:chgData name="Bossaert Goele" userId="8273efc1-d8a3-46e2-b969-4ec15017d12e" providerId="ADAL" clId="{7AAB08F5-7B0B-427E-94F9-5DDC935E77DD}" dt="2020-08-18T10:58:56.353" v="5391" actId="164"/>
          <ac:spMkLst>
            <pc:docMk/>
            <pc:sldMk cId="1800111550" sldId="814"/>
            <ac:spMk id="37" creationId="{F79344FD-1CA4-4202-B56B-CEA7EA643879}"/>
          </ac:spMkLst>
        </pc:spChg>
        <pc:spChg chg="mod topLvl">
          <ac:chgData name="Bossaert Goele" userId="8273efc1-d8a3-46e2-b969-4ec15017d12e" providerId="ADAL" clId="{7AAB08F5-7B0B-427E-94F9-5DDC935E77DD}" dt="2020-08-18T10:58:56.353" v="5391" actId="164"/>
          <ac:spMkLst>
            <pc:docMk/>
            <pc:sldMk cId="1800111550" sldId="814"/>
            <ac:spMk id="38" creationId="{410F25E5-DEFC-423B-9E62-AB397BD62444}"/>
          </ac:spMkLst>
        </pc:spChg>
        <pc:spChg chg="mod topLvl">
          <ac:chgData name="Bossaert Goele" userId="8273efc1-d8a3-46e2-b969-4ec15017d12e" providerId="ADAL" clId="{7AAB08F5-7B0B-427E-94F9-5DDC935E77DD}" dt="2020-08-18T10:58:56.353" v="5391" actId="164"/>
          <ac:spMkLst>
            <pc:docMk/>
            <pc:sldMk cId="1800111550" sldId="814"/>
            <ac:spMk id="39" creationId="{A65050F1-1A1C-484E-99E9-C58CC6F56A2E}"/>
          </ac:spMkLst>
        </pc:spChg>
        <pc:spChg chg="mod topLvl">
          <ac:chgData name="Bossaert Goele" userId="8273efc1-d8a3-46e2-b969-4ec15017d12e" providerId="ADAL" clId="{7AAB08F5-7B0B-427E-94F9-5DDC935E77DD}" dt="2020-08-18T10:58:56.353" v="5391" actId="164"/>
          <ac:spMkLst>
            <pc:docMk/>
            <pc:sldMk cId="1800111550" sldId="814"/>
            <ac:spMk id="40" creationId="{A94EB098-3B10-4107-A0B9-176F22FC52A1}"/>
          </ac:spMkLst>
        </pc:spChg>
        <pc:spChg chg="mod topLvl">
          <ac:chgData name="Bossaert Goele" userId="8273efc1-d8a3-46e2-b969-4ec15017d12e" providerId="ADAL" clId="{7AAB08F5-7B0B-427E-94F9-5DDC935E77DD}" dt="2020-08-18T10:58:56.353" v="5391" actId="164"/>
          <ac:spMkLst>
            <pc:docMk/>
            <pc:sldMk cId="1800111550" sldId="814"/>
            <ac:spMk id="41" creationId="{28273EAD-B3A2-4BE5-BB72-06BD3BB61410}"/>
          </ac:spMkLst>
        </pc:spChg>
        <pc:spChg chg="mod topLvl">
          <ac:chgData name="Bossaert Goele" userId="8273efc1-d8a3-46e2-b969-4ec15017d12e" providerId="ADAL" clId="{7AAB08F5-7B0B-427E-94F9-5DDC935E77DD}" dt="2020-08-18T10:58:56.353" v="5391" actId="164"/>
          <ac:spMkLst>
            <pc:docMk/>
            <pc:sldMk cId="1800111550" sldId="814"/>
            <ac:spMk id="42" creationId="{F3A331C1-CD04-4641-AE2B-AD3BE1023223}"/>
          </ac:spMkLst>
        </pc:spChg>
        <pc:spChg chg="add mod">
          <ac:chgData name="Bossaert Goele" userId="8273efc1-d8a3-46e2-b969-4ec15017d12e" providerId="ADAL" clId="{7AAB08F5-7B0B-427E-94F9-5DDC935E77DD}" dt="2020-08-18T10:57:52.212" v="5384" actId="571"/>
          <ac:spMkLst>
            <pc:docMk/>
            <pc:sldMk cId="1800111550" sldId="814"/>
            <ac:spMk id="43" creationId="{7809688C-6BEC-4652-A580-179C1CB5EA14}"/>
          </ac:spMkLst>
        </pc:spChg>
        <pc:spChg chg="add mod">
          <ac:chgData name="Bossaert Goele" userId="8273efc1-d8a3-46e2-b969-4ec15017d12e" providerId="ADAL" clId="{7AAB08F5-7B0B-427E-94F9-5DDC935E77DD}" dt="2020-08-18T10:57:52.212" v="5384" actId="571"/>
          <ac:spMkLst>
            <pc:docMk/>
            <pc:sldMk cId="1800111550" sldId="814"/>
            <ac:spMk id="44" creationId="{2EA904C0-E922-40BB-903D-673EF9DAA3CC}"/>
          </ac:spMkLst>
        </pc:spChg>
        <pc:spChg chg="mod topLvl">
          <ac:chgData name="Bossaert Goele" userId="8273efc1-d8a3-46e2-b969-4ec15017d12e" providerId="ADAL" clId="{7AAB08F5-7B0B-427E-94F9-5DDC935E77DD}" dt="2020-08-18T10:58:56.353" v="5391" actId="164"/>
          <ac:spMkLst>
            <pc:docMk/>
            <pc:sldMk cId="1800111550" sldId="814"/>
            <ac:spMk id="45" creationId="{4EB1FBDC-2B04-477B-8DE1-87E2AE7E5820}"/>
          </ac:spMkLst>
        </pc:spChg>
        <pc:spChg chg="add mod">
          <ac:chgData name="Bossaert Goele" userId="8273efc1-d8a3-46e2-b969-4ec15017d12e" providerId="ADAL" clId="{7AAB08F5-7B0B-427E-94F9-5DDC935E77DD}" dt="2020-08-18T10:57:52.212" v="5384" actId="571"/>
          <ac:spMkLst>
            <pc:docMk/>
            <pc:sldMk cId="1800111550" sldId="814"/>
            <ac:spMk id="46" creationId="{D83EBF81-9DA8-4943-9AF2-CA13281DE215}"/>
          </ac:spMkLst>
        </pc:spChg>
        <pc:spChg chg="mod topLvl">
          <ac:chgData name="Bossaert Goele" userId="8273efc1-d8a3-46e2-b969-4ec15017d12e" providerId="ADAL" clId="{7AAB08F5-7B0B-427E-94F9-5DDC935E77DD}" dt="2020-08-18T10:58:56.353" v="5391" actId="164"/>
          <ac:spMkLst>
            <pc:docMk/>
            <pc:sldMk cId="1800111550" sldId="814"/>
            <ac:spMk id="47" creationId="{DB4DF288-D7B4-40F3-BE76-23ECC2F88378}"/>
          </ac:spMkLst>
        </pc:spChg>
        <pc:spChg chg="mod topLvl">
          <ac:chgData name="Bossaert Goele" userId="8273efc1-d8a3-46e2-b969-4ec15017d12e" providerId="ADAL" clId="{7AAB08F5-7B0B-427E-94F9-5DDC935E77DD}" dt="2020-08-18T10:58:56.353" v="5391" actId="164"/>
          <ac:spMkLst>
            <pc:docMk/>
            <pc:sldMk cId="1800111550" sldId="814"/>
            <ac:spMk id="48" creationId="{2DE8A310-4B5F-4CB7-A62F-5FC6A5A7508E}"/>
          </ac:spMkLst>
        </pc:spChg>
        <pc:spChg chg="mod topLvl">
          <ac:chgData name="Bossaert Goele" userId="8273efc1-d8a3-46e2-b969-4ec15017d12e" providerId="ADAL" clId="{7AAB08F5-7B0B-427E-94F9-5DDC935E77DD}" dt="2020-08-18T10:58:56.353" v="5391" actId="164"/>
          <ac:spMkLst>
            <pc:docMk/>
            <pc:sldMk cId="1800111550" sldId="814"/>
            <ac:spMk id="49" creationId="{0C4177BF-0B83-4602-9848-905346253444}"/>
          </ac:spMkLst>
        </pc:spChg>
        <pc:spChg chg="add mod">
          <ac:chgData name="Bossaert Goele" userId="8273efc1-d8a3-46e2-b969-4ec15017d12e" providerId="ADAL" clId="{7AAB08F5-7B0B-427E-94F9-5DDC935E77DD}" dt="2020-08-18T10:57:52.212" v="5384" actId="571"/>
          <ac:spMkLst>
            <pc:docMk/>
            <pc:sldMk cId="1800111550" sldId="814"/>
            <ac:spMk id="50" creationId="{58259FB1-D6F2-47ED-AF7D-6489C5BF6412}"/>
          </ac:spMkLst>
        </pc:spChg>
        <pc:spChg chg="add mod">
          <ac:chgData name="Bossaert Goele" userId="8273efc1-d8a3-46e2-b969-4ec15017d12e" providerId="ADAL" clId="{7AAB08F5-7B0B-427E-94F9-5DDC935E77DD}" dt="2020-08-18T10:57:52.212" v="5384" actId="571"/>
          <ac:spMkLst>
            <pc:docMk/>
            <pc:sldMk cId="1800111550" sldId="814"/>
            <ac:spMk id="53" creationId="{4392F8A9-F843-4755-9B9C-7D71FC526A51}"/>
          </ac:spMkLst>
        </pc:spChg>
        <pc:spChg chg="add mod">
          <ac:chgData name="Bossaert Goele" userId="8273efc1-d8a3-46e2-b969-4ec15017d12e" providerId="ADAL" clId="{7AAB08F5-7B0B-427E-94F9-5DDC935E77DD}" dt="2020-08-18T10:57:52.212" v="5384" actId="571"/>
          <ac:spMkLst>
            <pc:docMk/>
            <pc:sldMk cId="1800111550" sldId="814"/>
            <ac:spMk id="54" creationId="{F34A32B8-BDAF-4CE8-A316-42585AAEF9B1}"/>
          </ac:spMkLst>
        </pc:spChg>
        <pc:spChg chg="mod topLvl">
          <ac:chgData name="Bossaert Goele" userId="8273efc1-d8a3-46e2-b969-4ec15017d12e" providerId="ADAL" clId="{7AAB08F5-7B0B-427E-94F9-5DDC935E77DD}" dt="2020-08-18T10:58:56.353" v="5391" actId="164"/>
          <ac:spMkLst>
            <pc:docMk/>
            <pc:sldMk cId="1800111550" sldId="814"/>
            <ac:spMk id="70" creationId="{968A257D-AA97-466A-B35C-7D5439C17D24}"/>
          </ac:spMkLst>
        </pc:spChg>
        <pc:spChg chg="mod topLvl">
          <ac:chgData name="Bossaert Goele" userId="8273efc1-d8a3-46e2-b969-4ec15017d12e" providerId="ADAL" clId="{7AAB08F5-7B0B-427E-94F9-5DDC935E77DD}" dt="2020-08-18T10:58:56.353" v="5391" actId="164"/>
          <ac:spMkLst>
            <pc:docMk/>
            <pc:sldMk cId="1800111550" sldId="814"/>
            <ac:spMk id="71" creationId="{C932D563-2A3A-498F-B982-DDB325546149}"/>
          </ac:spMkLst>
        </pc:spChg>
        <pc:spChg chg="mod topLvl">
          <ac:chgData name="Bossaert Goele" userId="8273efc1-d8a3-46e2-b969-4ec15017d12e" providerId="ADAL" clId="{7AAB08F5-7B0B-427E-94F9-5DDC935E77DD}" dt="2020-08-18T10:58:56.353" v="5391" actId="164"/>
          <ac:spMkLst>
            <pc:docMk/>
            <pc:sldMk cId="1800111550" sldId="814"/>
            <ac:spMk id="72" creationId="{8A6F132F-93CC-4B2F-A493-4DCE866BA5AA}"/>
          </ac:spMkLst>
        </pc:spChg>
        <pc:grpChg chg="add del mod">
          <ac:chgData name="Bossaert Goele" userId="8273efc1-d8a3-46e2-b969-4ec15017d12e" providerId="ADAL" clId="{7AAB08F5-7B0B-427E-94F9-5DDC935E77DD}" dt="2020-08-18T10:58:47.593" v="5390" actId="165"/>
          <ac:grpSpMkLst>
            <pc:docMk/>
            <pc:sldMk cId="1800111550" sldId="814"/>
            <ac:grpSpMk id="2" creationId="{C4D8F1CE-3A7E-4814-962E-121BEA2E7E9E}"/>
          </ac:grpSpMkLst>
        </pc:grpChg>
        <pc:grpChg chg="add mod">
          <ac:chgData name="Bossaert Goele" userId="8273efc1-d8a3-46e2-b969-4ec15017d12e" providerId="ADAL" clId="{7AAB08F5-7B0B-427E-94F9-5DDC935E77DD}" dt="2020-08-18T10:59:34.606" v="5400" actId="164"/>
          <ac:grpSpMkLst>
            <pc:docMk/>
            <pc:sldMk cId="1800111550" sldId="814"/>
            <ac:grpSpMk id="3" creationId="{2F01627F-2F6C-433D-98E9-D3795C2F5018}"/>
          </ac:grpSpMkLst>
        </pc:grpChg>
        <pc:grpChg chg="add mod">
          <ac:chgData name="Bossaert Goele" userId="8273efc1-d8a3-46e2-b969-4ec15017d12e" providerId="ADAL" clId="{7AAB08F5-7B0B-427E-94F9-5DDC935E77DD}" dt="2020-08-18T10:59:34.606" v="5400" actId="164"/>
          <ac:grpSpMkLst>
            <pc:docMk/>
            <pc:sldMk cId="1800111550" sldId="814"/>
            <ac:grpSpMk id="4" creationId="{66A20E66-8000-49E6-8BBE-9A4EFA3BDABB}"/>
          </ac:grpSpMkLst>
        </pc:grpChg>
        <pc:graphicFrameChg chg="mod topLvl">
          <ac:chgData name="Bossaert Goele" userId="8273efc1-d8a3-46e2-b969-4ec15017d12e" providerId="ADAL" clId="{7AAB08F5-7B0B-427E-94F9-5DDC935E77DD}" dt="2020-08-18T10:58:56.353" v="5391" actId="164"/>
          <ac:graphicFrameMkLst>
            <pc:docMk/>
            <pc:sldMk cId="1800111550" sldId="814"/>
            <ac:graphicFrameMk id="51" creationId="{1EBD743B-844F-4E4E-8B05-4946FBDC2B63}"/>
          </ac:graphicFrameMkLst>
        </pc:graphicFrameChg>
        <pc:cxnChg chg="mod topLvl">
          <ac:chgData name="Bossaert Goele" userId="8273efc1-d8a3-46e2-b969-4ec15017d12e" providerId="ADAL" clId="{7AAB08F5-7B0B-427E-94F9-5DDC935E77DD}" dt="2020-08-18T10:58:56.353" v="5391" actId="164"/>
          <ac:cxnSpMkLst>
            <pc:docMk/>
            <pc:sldMk cId="1800111550" sldId="814"/>
            <ac:cxnSpMk id="17" creationId="{06E7B2CD-A126-4CD7-AC1C-7B1C7DCADF67}"/>
          </ac:cxnSpMkLst>
        </pc:cxnChg>
        <pc:cxnChg chg="mod topLvl">
          <ac:chgData name="Bossaert Goele" userId="8273efc1-d8a3-46e2-b969-4ec15017d12e" providerId="ADAL" clId="{7AAB08F5-7B0B-427E-94F9-5DDC935E77DD}" dt="2020-08-18T10:58:56.353" v="5391" actId="164"/>
          <ac:cxnSpMkLst>
            <pc:docMk/>
            <pc:sldMk cId="1800111550" sldId="814"/>
            <ac:cxnSpMk id="18" creationId="{1E59D9D8-07DA-434B-999C-36DC43BA0D9F}"/>
          </ac:cxnSpMkLst>
        </pc:cxnChg>
        <pc:cxnChg chg="mod">
          <ac:chgData name="Bossaert Goele" userId="8273efc1-d8a3-46e2-b969-4ec15017d12e" providerId="ADAL" clId="{7AAB08F5-7B0B-427E-94F9-5DDC935E77DD}" dt="2020-08-18T10:59:34.606" v="5400" actId="164"/>
          <ac:cxnSpMkLst>
            <pc:docMk/>
            <pc:sldMk cId="1800111550" sldId="814"/>
            <ac:cxnSpMk id="24" creationId="{7AA56AF5-00F7-426D-98E4-07B3D3CA1A00}"/>
          </ac:cxnSpMkLst>
        </pc:cxnChg>
        <pc:cxnChg chg="mod topLvl">
          <ac:chgData name="Bossaert Goele" userId="8273efc1-d8a3-46e2-b969-4ec15017d12e" providerId="ADAL" clId="{7AAB08F5-7B0B-427E-94F9-5DDC935E77DD}" dt="2020-08-18T10:58:56.353" v="5391" actId="164"/>
          <ac:cxnSpMkLst>
            <pc:docMk/>
            <pc:sldMk cId="1800111550" sldId="814"/>
            <ac:cxnSpMk id="25" creationId="{B4BF8C89-E0E1-4F4F-8F51-87A767581BF0}"/>
          </ac:cxnSpMkLst>
        </pc:cxnChg>
        <pc:cxnChg chg="mod">
          <ac:chgData name="Bossaert Goele" userId="8273efc1-d8a3-46e2-b969-4ec15017d12e" providerId="ADAL" clId="{7AAB08F5-7B0B-427E-94F9-5DDC935E77DD}" dt="2020-08-18T10:58:56.353" v="5391" actId="164"/>
          <ac:cxnSpMkLst>
            <pc:docMk/>
            <pc:sldMk cId="1800111550" sldId="814"/>
            <ac:cxnSpMk id="32" creationId="{5F0416EC-7C2F-4B8B-9774-B7027246EBE1}"/>
          </ac:cxnSpMkLst>
        </pc:cxnChg>
        <pc:cxnChg chg="mod topLvl">
          <ac:chgData name="Bossaert Goele" userId="8273efc1-d8a3-46e2-b969-4ec15017d12e" providerId="ADAL" clId="{7AAB08F5-7B0B-427E-94F9-5DDC935E77DD}" dt="2020-08-18T10:58:56.353" v="5391" actId="164"/>
          <ac:cxnSpMkLst>
            <pc:docMk/>
            <pc:sldMk cId="1800111550" sldId="814"/>
            <ac:cxnSpMk id="33" creationId="{C371AA56-BFD1-4A13-B08B-0AA90DEC84E8}"/>
          </ac:cxnSpMkLst>
        </pc:cxnChg>
      </pc:sldChg>
      <pc:sldChg chg="del">
        <pc:chgData name="Bossaert Goele" userId="8273efc1-d8a3-46e2-b969-4ec15017d12e" providerId="ADAL" clId="{7AAB08F5-7B0B-427E-94F9-5DDC935E77DD}" dt="2020-08-17T08:51:01.051" v="84" actId="2696"/>
        <pc:sldMkLst>
          <pc:docMk/>
          <pc:sldMk cId="3956889849" sldId="817"/>
        </pc:sldMkLst>
      </pc:sldChg>
      <pc:sldChg chg="del">
        <pc:chgData name="Bossaert Goele" userId="8273efc1-d8a3-46e2-b969-4ec15017d12e" providerId="ADAL" clId="{7AAB08F5-7B0B-427E-94F9-5DDC935E77DD}" dt="2020-08-17T08:54:15.996" v="130" actId="2696"/>
        <pc:sldMkLst>
          <pc:docMk/>
          <pc:sldMk cId="648193439" sldId="818"/>
        </pc:sldMkLst>
      </pc:sldChg>
      <pc:sldChg chg="modSp del">
        <pc:chgData name="Bossaert Goele" userId="8273efc1-d8a3-46e2-b969-4ec15017d12e" providerId="ADAL" clId="{7AAB08F5-7B0B-427E-94F9-5DDC935E77DD}" dt="2020-08-18T10:30:38.771" v="1562" actId="2696"/>
        <pc:sldMkLst>
          <pc:docMk/>
          <pc:sldMk cId="1132188086" sldId="824"/>
        </pc:sldMkLst>
        <pc:spChg chg="mod">
          <ac:chgData name="Bossaert Goele" userId="8273efc1-d8a3-46e2-b969-4ec15017d12e" providerId="ADAL" clId="{7AAB08F5-7B0B-427E-94F9-5DDC935E77DD}" dt="2020-08-18T10:25:56.378" v="1351" actId="6549"/>
          <ac:spMkLst>
            <pc:docMk/>
            <pc:sldMk cId="1132188086" sldId="824"/>
            <ac:spMk id="3" creationId="{2DE5403E-2EA8-4B43-AE7A-C9D13FB12966}"/>
          </ac:spMkLst>
        </pc:spChg>
      </pc:sldChg>
      <pc:sldChg chg="modSp del">
        <pc:chgData name="Bossaert Goele" userId="8273efc1-d8a3-46e2-b969-4ec15017d12e" providerId="ADAL" clId="{7AAB08F5-7B0B-427E-94F9-5DDC935E77DD}" dt="2020-08-18T11:11:15.887" v="7522" actId="2696"/>
        <pc:sldMkLst>
          <pc:docMk/>
          <pc:sldMk cId="3147927788" sldId="826"/>
        </pc:sldMkLst>
        <pc:spChg chg="mod">
          <ac:chgData name="Bossaert Goele" userId="8273efc1-d8a3-46e2-b969-4ec15017d12e" providerId="ADAL" clId="{7AAB08F5-7B0B-427E-94F9-5DDC935E77DD}" dt="2020-08-18T10:14:06.310" v="663" actId="20577"/>
          <ac:spMkLst>
            <pc:docMk/>
            <pc:sldMk cId="3147927788" sldId="826"/>
            <ac:spMk id="3" creationId="{DC200143-2548-4E24-9D08-AF7BA6540AFC}"/>
          </ac:spMkLst>
        </pc:spChg>
      </pc:sldChg>
      <pc:sldChg chg="modSp del">
        <pc:chgData name="Bossaert Goele" userId="8273efc1-d8a3-46e2-b969-4ec15017d12e" providerId="ADAL" clId="{7AAB08F5-7B0B-427E-94F9-5DDC935E77DD}" dt="2020-08-18T11:14:39.764" v="7819" actId="2696"/>
        <pc:sldMkLst>
          <pc:docMk/>
          <pc:sldMk cId="2720604990" sldId="829"/>
        </pc:sldMkLst>
        <pc:spChg chg="mod">
          <ac:chgData name="Bossaert Goele" userId="8273efc1-d8a3-46e2-b969-4ec15017d12e" providerId="ADAL" clId="{7AAB08F5-7B0B-427E-94F9-5DDC935E77DD}" dt="2020-08-18T10:14:10.159" v="665" actId="20577"/>
          <ac:spMkLst>
            <pc:docMk/>
            <pc:sldMk cId="2720604990" sldId="829"/>
            <ac:spMk id="51203" creationId="{00000000-0000-0000-0000-000000000000}"/>
          </ac:spMkLst>
        </pc:spChg>
      </pc:sldChg>
      <pc:sldChg chg="modSp del">
        <pc:chgData name="Bossaert Goele" userId="8273efc1-d8a3-46e2-b969-4ec15017d12e" providerId="ADAL" clId="{7AAB08F5-7B0B-427E-94F9-5DDC935E77DD}" dt="2020-08-18T11:18:06.747" v="8728" actId="2696"/>
        <pc:sldMkLst>
          <pc:docMk/>
          <pc:sldMk cId="1609433742" sldId="830"/>
        </pc:sldMkLst>
        <pc:spChg chg="mod">
          <ac:chgData name="Bossaert Goele" userId="8273efc1-d8a3-46e2-b969-4ec15017d12e" providerId="ADAL" clId="{7AAB08F5-7B0B-427E-94F9-5DDC935E77DD}" dt="2020-08-18T10:14:15.127" v="667" actId="20577"/>
          <ac:spMkLst>
            <pc:docMk/>
            <pc:sldMk cId="1609433742" sldId="830"/>
            <ac:spMk id="51203" creationId="{00000000-0000-0000-0000-000000000000}"/>
          </ac:spMkLst>
        </pc:spChg>
      </pc:sldChg>
      <pc:sldChg chg="modSp del">
        <pc:chgData name="Bossaert Goele" userId="8273efc1-d8a3-46e2-b969-4ec15017d12e" providerId="ADAL" clId="{7AAB08F5-7B0B-427E-94F9-5DDC935E77DD}" dt="2020-08-18T11:31:33.621" v="11416" actId="2696"/>
        <pc:sldMkLst>
          <pc:docMk/>
          <pc:sldMk cId="1649655420" sldId="831"/>
        </pc:sldMkLst>
        <pc:spChg chg="mod">
          <ac:chgData name="Bossaert Goele" userId="8273efc1-d8a3-46e2-b969-4ec15017d12e" providerId="ADAL" clId="{7AAB08F5-7B0B-427E-94F9-5DDC935E77DD}" dt="2020-08-18T10:17:43.027" v="784" actId="20577"/>
          <ac:spMkLst>
            <pc:docMk/>
            <pc:sldMk cId="1649655420" sldId="831"/>
            <ac:spMk id="10245" creationId="{6DC0066C-3480-4334-9940-FA89DDBD879E}"/>
          </ac:spMkLst>
        </pc:spChg>
        <pc:spChg chg="mod">
          <ac:chgData name="Bossaert Goele" userId="8273efc1-d8a3-46e2-b969-4ec15017d12e" providerId="ADAL" clId="{7AAB08F5-7B0B-427E-94F9-5DDC935E77DD}" dt="2020-08-18T10:17:53.761" v="785" actId="1076"/>
          <ac:spMkLst>
            <pc:docMk/>
            <pc:sldMk cId="1649655420" sldId="831"/>
            <ac:spMk id="51203" creationId="{00000000-0000-0000-0000-000000000000}"/>
          </ac:spMkLst>
        </pc:spChg>
      </pc:sldChg>
      <pc:sldChg chg="modSp del">
        <pc:chgData name="Bossaert Goele" userId="8273efc1-d8a3-46e2-b969-4ec15017d12e" providerId="ADAL" clId="{7AAB08F5-7B0B-427E-94F9-5DDC935E77DD}" dt="2020-08-18T11:27:35.272" v="10365" actId="2696"/>
        <pc:sldMkLst>
          <pc:docMk/>
          <pc:sldMk cId="3838405363" sldId="832"/>
        </pc:sldMkLst>
        <pc:spChg chg="mod">
          <ac:chgData name="Bossaert Goele" userId="8273efc1-d8a3-46e2-b969-4ec15017d12e" providerId="ADAL" clId="{7AAB08F5-7B0B-427E-94F9-5DDC935E77DD}" dt="2020-08-18T10:14:30.195" v="672" actId="20577"/>
          <ac:spMkLst>
            <pc:docMk/>
            <pc:sldMk cId="3838405363" sldId="832"/>
            <ac:spMk id="51203" creationId="{00000000-0000-0000-0000-000000000000}"/>
          </ac:spMkLst>
        </pc:spChg>
      </pc:sldChg>
      <pc:sldChg chg="modSp del">
        <pc:chgData name="Bossaert Goele" userId="8273efc1-d8a3-46e2-b969-4ec15017d12e" providerId="ADAL" clId="{7AAB08F5-7B0B-427E-94F9-5DDC935E77DD}" dt="2020-08-18T11:34:13.981" v="11756" actId="2696"/>
        <pc:sldMkLst>
          <pc:docMk/>
          <pc:sldMk cId="1487559995" sldId="836"/>
        </pc:sldMkLst>
        <pc:spChg chg="mod">
          <ac:chgData name="Bossaert Goele" userId="8273efc1-d8a3-46e2-b969-4ec15017d12e" providerId="ADAL" clId="{7AAB08F5-7B0B-427E-94F9-5DDC935E77DD}" dt="2020-08-18T10:17:59.428" v="789" actId="20577"/>
          <ac:spMkLst>
            <pc:docMk/>
            <pc:sldMk cId="1487559995" sldId="836"/>
            <ac:spMk id="51203" creationId="{00000000-0000-0000-0000-000000000000}"/>
          </ac:spMkLst>
        </pc:spChg>
      </pc:sldChg>
      <pc:sldChg chg="modSp del delCm">
        <pc:chgData name="Bossaert Goele" userId="8273efc1-d8a3-46e2-b969-4ec15017d12e" providerId="ADAL" clId="{7AAB08F5-7B0B-427E-94F9-5DDC935E77DD}" dt="2020-08-18T11:23:22.575" v="9661" actId="2696"/>
        <pc:sldMkLst>
          <pc:docMk/>
          <pc:sldMk cId="1257603908" sldId="837"/>
        </pc:sldMkLst>
        <pc:spChg chg="mod">
          <ac:chgData name="Bossaert Goele" userId="8273efc1-d8a3-46e2-b969-4ec15017d12e" providerId="ADAL" clId="{7AAB08F5-7B0B-427E-94F9-5DDC935E77DD}" dt="2020-08-18T10:16:45.096" v="736" actId="1076"/>
          <ac:spMkLst>
            <pc:docMk/>
            <pc:sldMk cId="1257603908" sldId="837"/>
            <ac:spMk id="51203" creationId="{00000000-0000-0000-0000-000000000000}"/>
          </ac:spMkLst>
        </pc:spChg>
      </pc:sldChg>
      <pc:sldChg chg="del">
        <pc:chgData name="Bossaert Goele" userId="8273efc1-d8a3-46e2-b969-4ec15017d12e" providerId="ADAL" clId="{7AAB08F5-7B0B-427E-94F9-5DDC935E77DD}" dt="2020-08-18T10:41:54.057" v="3400" actId="2696"/>
        <pc:sldMkLst>
          <pc:docMk/>
          <pc:sldMk cId="1823976675" sldId="838"/>
        </pc:sldMkLst>
      </pc:sldChg>
      <pc:sldChg chg="modSp del delCm">
        <pc:chgData name="Bossaert Goele" userId="8273efc1-d8a3-46e2-b969-4ec15017d12e" providerId="ADAL" clId="{7AAB08F5-7B0B-427E-94F9-5DDC935E77DD}" dt="2020-08-18T10:45:45.972" v="4191" actId="2696"/>
        <pc:sldMkLst>
          <pc:docMk/>
          <pc:sldMk cId="1485840084" sldId="840"/>
        </pc:sldMkLst>
        <pc:spChg chg="mod">
          <ac:chgData name="Bossaert Goele" userId="8273efc1-d8a3-46e2-b969-4ec15017d12e" providerId="ADAL" clId="{7AAB08F5-7B0B-427E-94F9-5DDC935E77DD}" dt="2020-08-18T06:58:23.674" v="247" actId="20577"/>
          <ac:spMkLst>
            <pc:docMk/>
            <pc:sldMk cId="1485840084" sldId="840"/>
            <ac:spMk id="2" creationId="{DF5A7AAE-BF35-40BD-BD6E-CBE58F4F834F}"/>
          </ac:spMkLst>
        </pc:spChg>
        <pc:spChg chg="mod">
          <ac:chgData name="Bossaert Goele" userId="8273efc1-d8a3-46e2-b969-4ec15017d12e" providerId="ADAL" clId="{7AAB08F5-7B0B-427E-94F9-5DDC935E77DD}" dt="2020-08-18T10:42:28.837" v="3401" actId="108"/>
          <ac:spMkLst>
            <pc:docMk/>
            <pc:sldMk cId="1485840084" sldId="840"/>
            <ac:spMk id="3" creationId="{DC200143-2548-4E24-9D08-AF7BA6540AFC}"/>
          </ac:spMkLst>
        </pc:spChg>
      </pc:sldChg>
      <pc:sldChg chg="modSp del">
        <pc:chgData name="Bossaert Goele" userId="8273efc1-d8a3-46e2-b969-4ec15017d12e" providerId="ADAL" clId="{7AAB08F5-7B0B-427E-94F9-5DDC935E77DD}" dt="2020-08-18T10:51:47.449" v="5025" actId="2696"/>
        <pc:sldMkLst>
          <pc:docMk/>
          <pc:sldMk cId="964113667" sldId="842"/>
        </pc:sldMkLst>
        <pc:spChg chg="mod">
          <ac:chgData name="Bossaert Goele" userId="8273efc1-d8a3-46e2-b969-4ec15017d12e" providerId="ADAL" clId="{7AAB08F5-7B0B-427E-94F9-5DDC935E77DD}" dt="2020-08-18T10:26:07.904" v="1352" actId="20577"/>
          <ac:spMkLst>
            <pc:docMk/>
            <pc:sldMk cId="964113667" sldId="842"/>
            <ac:spMk id="3" creationId="{DC200143-2548-4E24-9D08-AF7BA6540AFC}"/>
          </ac:spMkLst>
        </pc:spChg>
      </pc:sldChg>
      <pc:sldChg chg="modSp del">
        <pc:chgData name="Bossaert Goele" userId="8273efc1-d8a3-46e2-b969-4ec15017d12e" providerId="ADAL" clId="{7AAB08F5-7B0B-427E-94F9-5DDC935E77DD}" dt="2020-08-18T10:57:13.841" v="5378" actId="2696"/>
        <pc:sldMkLst>
          <pc:docMk/>
          <pc:sldMk cId="1520947800" sldId="844"/>
        </pc:sldMkLst>
        <pc:spChg chg="mod">
          <ac:chgData name="Bossaert Goele" userId="8273efc1-d8a3-46e2-b969-4ec15017d12e" providerId="ADAL" clId="{7AAB08F5-7B0B-427E-94F9-5DDC935E77DD}" dt="2020-08-18T10:26:10.895" v="1353" actId="20577"/>
          <ac:spMkLst>
            <pc:docMk/>
            <pc:sldMk cId="1520947800" sldId="844"/>
            <ac:spMk id="3" creationId="{DC200143-2548-4E24-9D08-AF7BA6540AFC}"/>
          </ac:spMkLst>
        </pc:spChg>
      </pc:sldChg>
      <pc:sldChg chg="modSp del">
        <pc:chgData name="Bossaert Goele" userId="8273efc1-d8a3-46e2-b969-4ec15017d12e" providerId="ADAL" clId="{7AAB08F5-7B0B-427E-94F9-5DDC935E77DD}" dt="2020-08-18T11:02:34.477" v="6056" actId="2696"/>
        <pc:sldMkLst>
          <pc:docMk/>
          <pc:sldMk cId="3520509298" sldId="845"/>
        </pc:sldMkLst>
        <pc:spChg chg="mod">
          <ac:chgData name="Bossaert Goele" userId="8273efc1-d8a3-46e2-b969-4ec15017d12e" providerId="ADAL" clId="{7AAB08F5-7B0B-427E-94F9-5DDC935E77DD}" dt="2020-08-18T10:10:45.906" v="538" actId="108"/>
          <ac:spMkLst>
            <pc:docMk/>
            <pc:sldMk cId="3520509298" sldId="845"/>
            <ac:spMk id="2" creationId="{DF5A7AAE-BF35-40BD-BD6E-CBE58F4F834F}"/>
          </ac:spMkLst>
        </pc:spChg>
      </pc:sldChg>
      <pc:sldChg chg="modSp del delCm">
        <pc:chgData name="Bossaert Goele" userId="8273efc1-d8a3-46e2-b969-4ec15017d12e" providerId="ADAL" clId="{7AAB08F5-7B0B-427E-94F9-5DDC935E77DD}" dt="2020-08-18T11:10:00.624" v="7328" actId="2696"/>
        <pc:sldMkLst>
          <pc:docMk/>
          <pc:sldMk cId="641726027" sldId="846"/>
        </pc:sldMkLst>
        <pc:spChg chg="mod">
          <ac:chgData name="Bossaert Goele" userId="8273efc1-d8a3-46e2-b969-4ec15017d12e" providerId="ADAL" clId="{7AAB08F5-7B0B-427E-94F9-5DDC935E77DD}" dt="2020-08-18T10:12:04.839" v="655" actId="1076"/>
          <ac:spMkLst>
            <pc:docMk/>
            <pc:sldMk cId="641726027" sldId="846"/>
            <ac:spMk id="2" creationId="{DF5A7AAE-BF35-40BD-BD6E-CBE58F4F834F}"/>
          </ac:spMkLst>
        </pc:spChg>
        <pc:spChg chg="mod">
          <ac:chgData name="Bossaert Goele" userId="8273efc1-d8a3-46e2-b969-4ec15017d12e" providerId="ADAL" clId="{7AAB08F5-7B0B-427E-94F9-5DDC935E77DD}" dt="2020-08-18T10:12:26.680" v="658" actId="1076"/>
          <ac:spMkLst>
            <pc:docMk/>
            <pc:sldMk cId="641726027" sldId="846"/>
            <ac:spMk id="4" creationId="{BA961A67-43B9-4FB5-88A6-1B847FD6B53F}"/>
          </ac:spMkLst>
        </pc:spChg>
        <pc:graphicFrameChg chg="mod modGraphic">
          <ac:chgData name="Bossaert Goele" userId="8273efc1-d8a3-46e2-b969-4ec15017d12e" providerId="ADAL" clId="{7AAB08F5-7B0B-427E-94F9-5DDC935E77DD}" dt="2020-08-18T10:12:21.714" v="657" actId="1076"/>
          <ac:graphicFrameMkLst>
            <pc:docMk/>
            <pc:sldMk cId="641726027" sldId="846"/>
            <ac:graphicFrameMk id="5" creationId="{6D876DD1-685B-42A7-8122-5FE12BD76232}"/>
          </ac:graphicFrameMkLst>
        </pc:graphicFrameChg>
        <pc:graphicFrameChg chg="mod modGraphic">
          <ac:chgData name="Bossaert Goele" userId="8273efc1-d8a3-46e2-b969-4ec15017d12e" providerId="ADAL" clId="{7AAB08F5-7B0B-427E-94F9-5DDC935E77DD}" dt="2020-08-18T10:12:18.262" v="656" actId="1076"/>
          <ac:graphicFrameMkLst>
            <pc:docMk/>
            <pc:sldMk cId="641726027" sldId="846"/>
            <ac:graphicFrameMk id="6" creationId="{E335E3E4-244C-4D8D-968E-9E863B86654A}"/>
          </ac:graphicFrameMkLst>
        </pc:graphicFrameChg>
      </pc:sldChg>
      <pc:sldChg chg="modSp del delCm">
        <pc:chgData name="Bossaert Goele" userId="8273efc1-d8a3-46e2-b969-4ec15017d12e" providerId="ADAL" clId="{7AAB08F5-7B0B-427E-94F9-5DDC935E77DD}" dt="2020-08-18T11:05:16.797" v="6394" actId="2696"/>
        <pc:sldMkLst>
          <pc:docMk/>
          <pc:sldMk cId="2964184840" sldId="847"/>
        </pc:sldMkLst>
        <pc:spChg chg="mod">
          <ac:chgData name="Bossaert Goele" userId="8273efc1-d8a3-46e2-b969-4ec15017d12e" providerId="ADAL" clId="{7AAB08F5-7B0B-427E-94F9-5DDC935E77DD}" dt="2020-08-18T10:05:33.803" v="365" actId="20577"/>
          <ac:spMkLst>
            <pc:docMk/>
            <pc:sldMk cId="2964184840" sldId="847"/>
            <ac:spMk id="2" creationId="{DF5A7AAE-BF35-40BD-BD6E-CBE58F4F834F}"/>
          </ac:spMkLst>
        </pc:spChg>
        <pc:picChg chg="mod">
          <ac:chgData name="Bossaert Goele" userId="8273efc1-d8a3-46e2-b969-4ec15017d12e" providerId="ADAL" clId="{7AAB08F5-7B0B-427E-94F9-5DDC935E77DD}" dt="2020-08-18T10:05:25.330" v="334" actId="1076"/>
          <ac:picMkLst>
            <pc:docMk/>
            <pc:sldMk cId="2964184840" sldId="847"/>
            <ac:picMk id="4" creationId="{23EC2794-D0D5-4424-BBB9-4C820D2CDB6E}"/>
          </ac:picMkLst>
        </pc:picChg>
      </pc:sldChg>
      <pc:sldChg chg="del">
        <pc:chgData name="Bossaert Goele" userId="8273efc1-d8a3-46e2-b969-4ec15017d12e" providerId="ADAL" clId="{7AAB08F5-7B0B-427E-94F9-5DDC935E77DD}" dt="2020-08-18T10:09:34.281" v="477" actId="2696"/>
        <pc:sldMkLst>
          <pc:docMk/>
          <pc:sldMk cId="4041286310" sldId="848"/>
        </pc:sldMkLst>
      </pc:sldChg>
      <pc:sldChg chg="modSp add del">
        <pc:chgData name="Bossaert Goele" userId="8273efc1-d8a3-46e2-b969-4ec15017d12e" providerId="ADAL" clId="{7AAB08F5-7B0B-427E-94F9-5DDC935E77DD}" dt="2020-08-18T11:16:22.218" v="8272" actId="2696"/>
        <pc:sldMkLst>
          <pc:docMk/>
          <pc:sldMk cId="4118290531" sldId="848"/>
        </pc:sldMkLst>
        <pc:spChg chg="mod">
          <ac:chgData name="Bossaert Goele" userId="8273efc1-d8a3-46e2-b969-4ec15017d12e" providerId="ADAL" clId="{7AAB08F5-7B0B-427E-94F9-5DDC935E77DD}" dt="2020-08-18T10:25:27.268" v="1349" actId="1076"/>
          <ac:spMkLst>
            <pc:docMk/>
            <pc:sldMk cId="4118290531" sldId="848"/>
            <ac:spMk id="10245" creationId="{6DC0066C-3480-4334-9940-FA89DDBD879E}"/>
          </ac:spMkLst>
        </pc:spChg>
        <pc:spChg chg="mod">
          <ac:chgData name="Bossaert Goele" userId="8273efc1-d8a3-46e2-b969-4ec15017d12e" providerId="ADAL" clId="{7AAB08F5-7B0B-427E-94F9-5DDC935E77DD}" dt="2020-08-18T10:18:20.378" v="814" actId="20577"/>
          <ac:spMkLst>
            <pc:docMk/>
            <pc:sldMk cId="4118290531" sldId="848"/>
            <ac:spMk id="51203" creationId="{00000000-0000-0000-0000-000000000000}"/>
          </ac:spMkLst>
        </pc:spChg>
      </pc:sldChg>
      <pc:sldChg chg="modSp add">
        <pc:chgData name="Bossaert Goele" userId="8273efc1-d8a3-46e2-b969-4ec15017d12e" providerId="ADAL" clId="{7AAB08F5-7B0B-427E-94F9-5DDC935E77DD}" dt="2020-08-18T10:30:36.329" v="1561" actId="20577"/>
        <pc:sldMkLst>
          <pc:docMk/>
          <pc:sldMk cId="712027233" sldId="849"/>
        </pc:sldMkLst>
        <pc:spChg chg="mod">
          <ac:chgData name="Bossaert Goele" userId="8273efc1-d8a3-46e2-b969-4ec15017d12e" providerId="ADAL" clId="{7AAB08F5-7B0B-427E-94F9-5DDC935E77DD}" dt="2020-08-18T10:30:02.994" v="1408" actId="20577"/>
          <ac:spMkLst>
            <pc:docMk/>
            <pc:sldMk cId="712027233" sldId="849"/>
            <ac:spMk id="35843" creationId="{00000000-0000-0000-0000-000000000000}"/>
          </ac:spMkLst>
        </pc:spChg>
        <pc:spChg chg="mod">
          <ac:chgData name="Bossaert Goele" userId="8273efc1-d8a3-46e2-b969-4ec15017d12e" providerId="ADAL" clId="{7AAB08F5-7B0B-427E-94F9-5DDC935E77DD}" dt="2020-08-18T10:30:36.329" v="1561" actId="20577"/>
          <ac:spMkLst>
            <pc:docMk/>
            <pc:sldMk cId="712027233" sldId="849"/>
            <ac:spMk id="35844" creationId="{00000000-0000-0000-0000-000000000000}"/>
          </ac:spMkLst>
        </pc:spChg>
      </pc:sldChg>
      <pc:sldChg chg="addSp modSp add">
        <pc:chgData name="Bossaert Goele" userId="8273efc1-d8a3-46e2-b969-4ec15017d12e" providerId="ADAL" clId="{7AAB08F5-7B0B-427E-94F9-5DDC935E77DD}" dt="2020-08-18T10:35:33.991" v="2097" actId="20577"/>
        <pc:sldMkLst>
          <pc:docMk/>
          <pc:sldMk cId="2737914327" sldId="850"/>
        </pc:sldMkLst>
        <pc:spChg chg="add mod">
          <ac:chgData name="Bossaert Goele" userId="8273efc1-d8a3-46e2-b969-4ec15017d12e" providerId="ADAL" clId="{7AAB08F5-7B0B-427E-94F9-5DDC935E77DD}" dt="2020-08-18T10:35:18.458" v="2092" actId="208"/>
          <ac:spMkLst>
            <pc:docMk/>
            <pc:sldMk cId="2737914327" sldId="850"/>
            <ac:spMk id="2" creationId="{E85CD630-F7BB-4869-ADB4-B50C3521FABC}"/>
          </ac:spMkLst>
        </pc:spChg>
        <pc:spChg chg="mod">
          <ac:chgData name="Bossaert Goele" userId="8273efc1-d8a3-46e2-b969-4ec15017d12e" providerId="ADAL" clId="{7AAB08F5-7B0B-427E-94F9-5DDC935E77DD}" dt="2020-08-18T10:35:33.991" v="2097" actId="20577"/>
          <ac:spMkLst>
            <pc:docMk/>
            <pc:sldMk cId="2737914327" sldId="850"/>
            <ac:spMk id="35843" creationId="{00000000-0000-0000-0000-000000000000}"/>
          </ac:spMkLst>
        </pc:spChg>
        <pc:spChg chg="mod">
          <ac:chgData name="Bossaert Goele" userId="8273efc1-d8a3-46e2-b969-4ec15017d12e" providerId="ADAL" clId="{7AAB08F5-7B0B-427E-94F9-5DDC935E77DD}" dt="2020-08-18T10:34:51.323" v="2088" actId="403"/>
          <ac:spMkLst>
            <pc:docMk/>
            <pc:sldMk cId="2737914327" sldId="850"/>
            <ac:spMk id="35844" creationId="{00000000-0000-0000-0000-000000000000}"/>
          </ac:spMkLst>
        </pc:spChg>
      </pc:sldChg>
      <pc:sldChg chg="add del">
        <pc:chgData name="Bossaert Goele" userId="8273efc1-d8a3-46e2-b969-4ec15017d12e" providerId="ADAL" clId="{7AAB08F5-7B0B-427E-94F9-5DDC935E77DD}" dt="2020-08-18T10:31:04.411" v="1566" actId="2696"/>
        <pc:sldMkLst>
          <pc:docMk/>
          <pc:sldMk cId="435046263" sldId="851"/>
        </pc:sldMkLst>
      </pc:sldChg>
      <pc:sldChg chg="modSp add">
        <pc:chgData name="Bossaert Goele" userId="8273efc1-d8a3-46e2-b969-4ec15017d12e" providerId="ADAL" clId="{7AAB08F5-7B0B-427E-94F9-5DDC935E77DD}" dt="2020-08-18T10:38:46.831" v="2593" actId="404"/>
        <pc:sldMkLst>
          <pc:docMk/>
          <pc:sldMk cId="1571996246" sldId="851"/>
        </pc:sldMkLst>
        <pc:spChg chg="mod">
          <ac:chgData name="Bossaert Goele" userId="8273efc1-d8a3-46e2-b969-4ec15017d12e" providerId="ADAL" clId="{7AAB08F5-7B0B-427E-94F9-5DDC935E77DD}" dt="2020-08-18T10:35:45.461" v="2100" actId="20577"/>
          <ac:spMkLst>
            <pc:docMk/>
            <pc:sldMk cId="1571996246" sldId="851"/>
            <ac:spMk id="35843" creationId="{00000000-0000-0000-0000-000000000000}"/>
          </ac:spMkLst>
        </pc:spChg>
        <pc:spChg chg="mod">
          <ac:chgData name="Bossaert Goele" userId="8273efc1-d8a3-46e2-b969-4ec15017d12e" providerId="ADAL" clId="{7AAB08F5-7B0B-427E-94F9-5DDC935E77DD}" dt="2020-08-18T10:38:46.831" v="2593" actId="404"/>
          <ac:spMkLst>
            <pc:docMk/>
            <pc:sldMk cId="1571996246" sldId="851"/>
            <ac:spMk id="35844" creationId="{00000000-0000-0000-0000-000000000000}"/>
          </ac:spMkLst>
        </pc:spChg>
      </pc:sldChg>
      <pc:sldChg chg="delSp modSp add">
        <pc:chgData name="Bossaert Goele" userId="8273efc1-d8a3-46e2-b969-4ec15017d12e" providerId="ADAL" clId="{7AAB08F5-7B0B-427E-94F9-5DDC935E77DD}" dt="2020-08-18T10:41:47.870" v="3399" actId="20577"/>
        <pc:sldMkLst>
          <pc:docMk/>
          <pc:sldMk cId="1125046348" sldId="852"/>
        </pc:sldMkLst>
        <pc:spChg chg="del">
          <ac:chgData name="Bossaert Goele" userId="8273efc1-d8a3-46e2-b969-4ec15017d12e" providerId="ADAL" clId="{7AAB08F5-7B0B-427E-94F9-5DDC935E77DD}" dt="2020-08-18T10:39:16.962" v="2655" actId="478"/>
          <ac:spMkLst>
            <pc:docMk/>
            <pc:sldMk cId="1125046348" sldId="852"/>
            <ac:spMk id="2" creationId="{E85CD630-F7BB-4869-ADB4-B50C3521FABC}"/>
          </ac:spMkLst>
        </pc:spChg>
        <pc:spChg chg="mod">
          <ac:chgData name="Bossaert Goele" userId="8273efc1-d8a3-46e2-b969-4ec15017d12e" providerId="ADAL" clId="{7AAB08F5-7B0B-427E-94F9-5DDC935E77DD}" dt="2020-08-18T10:39:08.420" v="2653" actId="20577"/>
          <ac:spMkLst>
            <pc:docMk/>
            <pc:sldMk cId="1125046348" sldId="852"/>
            <ac:spMk id="35843" creationId="{00000000-0000-0000-0000-000000000000}"/>
          </ac:spMkLst>
        </pc:spChg>
        <pc:spChg chg="mod">
          <ac:chgData name="Bossaert Goele" userId="8273efc1-d8a3-46e2-b969-4ec15017d12e" providerId="ADAL" clId="{7AAB08F5-7B0B-427E-94F9-5DDC935E77DD}" dt="2020-08-18T10:41:47.870" v="3399" actId="20577"/>
          <ac:spMkLst>
            <pc:docMk/>
            <pc:sldMk cId="1125046348" sldId="852"/>
            <ac:spMk id="35844" creationId="{00000000-0000-0000-0000-000000000000}"/>
          </ac:spMkLst>
        </pc:spChg>
      </pc:sldChg>
      <pc:sldChg chg="modSp add">
        <pc:chgData name="Bossaert Goele" userId="8273efc1-d8a3-46e2-b969-4ec15017d12e" providerId="ADAL" clId="{7AAB08F5-7B0B-427E-94F9-5DDC935E77DD}" dt="2020-08-18T10:45:40.404" v="4190" actId="6549"/>
        <pc:sldMkLst>
          <pc:docMk/>
          <pc:sldMk cId="2609280208" sldId="853"/>
        </pc:sldMkLst>
        <pc:spChg chg="mod">
          <ac:chgData name="Bossaert Goele" userId="8273efc1-d8a3-46e2-b969-4ec15017d12e" providerId="ADAL" clId="{7AAB08F5-7B0B-427E-94F9-5DDC935E77DD}" dt="2020-08-18T10:45:40.404" v="4190" actId="6549"/>
          <ac:spMkLst>
            <pc:docMk/>
            <pc:sldMk cId="2609280208" sldId="853"/>
            <ac:spMk id="35844" creationId="{00000000-0000-0000-0000-000000000000}"/>
          </ac:spMkLst>
        </pc:spChg>
      </pc:sldChg>
      <pc:sldChg chg="modSp add">
        <pc:chgData name="Bossaert Goele" userId="8273efc1-d8a3-46e2-b969-4ec15017d12e" providerId="ADAL" clId="{7AAB08F5-7B0B-427E-94F9-5DDC935E77DD}" dt="2020-08-18T10:51:43.823" v="5024" actId="20577"/>
        <pc:sldMkLst>
          <pc:docMk/>
          <pc:sldMk cId="3786746499" sldId="854"/>
        </pc:sldMkLst>
        <pc:spChg chg="mod">
          <ac:chgData name="Bossaert Goele" userId="8273efc1-d8a3-46e2-b969-4ec15017d12e" providerId="ADAL" clId="{7AAB08F5-7B0B-427E-94F9-5DDC935E77DD}" dt="2020-08-18T10:49:19.629" v="4279" actId="20577"/>
          <ac:spMkLst>
            <pc:docMk/>
            <pc:sldMk cId="3786746499" sldId="854"/>
            <ac:spMk id="35843" creationId="{00000000-0000-0000-0000-000000000000}"/>
          </ac:spMkLst>
        </pc:spChg>
        <pc:spChg chg="mod">
          <ac:chgData name="Bossaert Goele" userId="8273efc1-d8a3-46e2-b969-4ec15017d12e" providerId="ADAL" clId="{7AAB08F5-7B0B-427E-94F9-5DDC935E77DD}" dt="2020-08-18T10:51:43.823" v="5024" actId="20577"/>
          <ac:spMkLst>
            <pc:docMk/>
            <pc:sldMk cId="3786746499" sldId="854"/>
            <ac:spMk id="35844" creationId="{00000000-0000-0000-0000-000000000000}"/>
          </ac:spMkLst>
        </pc:spChg>
      </pc:sldChg>
      <pc:sldChg chg="addSp delSp modSp add">
        <pc:chgData name="Bossaert Goele" userId="8273efc1-d8a3-46e2-b969-4ec15017d12e" providerId="ADAL" clId="{7AAB08F5-7B0B-427E-94F9-5DDC935E77DD}" dt="2020-08-18T10:57:05.826" v="5377" actId="1076"/>
        <pc:sldMkLst>
          <pc:docMk/>
          <pc:sldMk cId="4067825548" sldId="855"/>
        </pc:sldMkLst>
        <pc:spChg chg="mod">
          <ac:chgData name="Bossaert Goele" userId="8273efc1-d8a3-46e2-b969-4ec15017d12e" providerId="ADAL" clId="{7AAB08F5-7B0B-427E-94F9-5DDC935E77DD}" dt="2020-08-18T10:56:37.805" v="5372" actId="20577"/>
          <ac:spMkLst>
            <pc:docMk/>
            <pc:sldMk cId="4067825548" sldId="855"/>
            <ac:spMk id="35844" creationId="{00000000-0000-0000-0000-000000000000}"/>
          </ac:spMkLst>
        </pc:spChg>
        <pc:picChg chg="add del mod">
          <ac:chgData name="Bossaert Goele" userId="8273efc1-d8a3-46e2-b969-4ec15017d12e" providerId="ADAL" clId="{7AAB08F5-7B0B-427E-94F9-5DDC935E77DD}" dt="2020-08-18T10:56:42.687" v="5373" actId="478"/>
          <ac:picMkLst>
            <pc:docMk/>
            <pc:sldMk cId="4067825548" sldId="855"/>
            <ac:picMk id="3" creationId="{ED5EFA40-1B07-4394-992C-09FD8BC8395F}"/>
          </ac:picMkLst>
        </pc:picChg>
        <pc:picChg chg="add mod">
          <ac:chgData name="Bossaert Goele" userId="8273efc1-d8a3-46e2-b969-4ec15017d12e" providerId="ADAL" clId="{7AAB08F5-7B0B-427E-94F9-5DDC935E77DD}" dt="2020-08-18T10:57:05.826" v="5377" actId="1076"/>
          <ac:picMkLst>
            <pc:docMk/>
            <pc:sldMk cId="4067825548" sldId="855"/>
            <ac:picMk id="5" creationId="{3E3EEACB-C24E-4D6E-B2EE-3F70257BDD23}"/>
          </ac:picMkLst>
        </pc:picChg>
      </pc:sldChg>
      <pc:sldChg chg="addSp delSp modSp add del">
        <pc:chgData name="Bossaert Goele" userId="8273efc1-d8a3-46e2-b969-4ec15017d12e" providerId="ADAL" clId="{7AAB08F5-7B0B-427E-94F9-5DDC935E77DD}" dt="2020-08-19T09:06:50.146" v="11811" actId="2696"/>
        <pc:sldMkLst>
          <pc:docMk/>
          <pc:sldMk cId="4236774073" sldId="856"/>
        </pc:sldMkLst>
        <pc:spChg chg="mod">
          <ac:chgData name="Bossaert Goele" userId="8273efc1-d8a3-46e2-b969-4ec15017d12e" providerId="ADAL" clId="{7AAB08F5-7B0B-427E-94F9-5DDC935E77DD}" dt="2020-08-18T10:57:27.522" v="5382" actId="6549"/>
          <ac:spMkLst>
            <pc:docMk/>
            <pc:sldMk cId="4236774073" sldId="856"/>
            <ac:spMk id="35844" creationId="{00000000-0000-0000-0000-000000000000}"/>
          </ac:spMkLst>
        </pc:spChg>
        <pc:picChg chg="add del mod">
          <ac:chgData name="Bossaert Goele" userId="8273efc1-d8a3-46e2-b969-4ec15017d12e" providerId="ADAL" clId="{7AAB08F5-7B0B-427E-94F9-5DDC935E77DD}" dt="2020-08-18T10:59:04.045" v="5394" actId="478"/>
          <ac:picMkLst>
            <pc:docMk/>
            <pc:sldMk cId="4236774073" sldId="856"/>
            <ac:picMk id="3" creationId="{B06AA527-A853-451C-BD31-E413951DE2DC}"/>
          </ac:picMkLst>
        </pc:picChg>
        <pc:picChg chg="del">
          <ac:chgData name="Bossaert Goele" userId="8273efc1-d8a3-46e2-b969-4ec15017d12e" providerId="ADAL" clId="{7AAB08F5-7B0B-427E-94F9-5DDC935E77DD}" dt="2020-08-18T10:57:22.473" v="5380" actId="478"/>
          <ac:picMkLst>
            <pc:docMk/>
            <pc:sldMk cId="4236774073" sldId="856"/>
            <ac:picMk id="5" creationId="{3E3EEACB-C24E-4D6E-B2EE-3F70257BDD23}"/>
          </ac:picMkLst>
        </pc:picChg>
        <pc:picChg chg="add del mod">
          <ac:chgData name="Bossaert Goele" userId="8273efc1-d8a3-46e2-b969-4ec15017d12e" providerId="ADAL" clId="{7AAB08F5-7B0B-427E-94F9-5DDC935E77DD}" dt="2020-08-18T10:59:24.368" v="5399" actId="478"/>
          <ac:picMkLst>
            <pc:docMk/>
            <pc:sldMk cId="4236774073" sldId="856"/>
            <ac:picMk id="6" creationId="{0A4FEDB2-A531-4167-8B04-9B57556F31A3}"/>
          </ac:picMkLst>
        </pc:picChg>
        <pc:picChg chg="add mod">
          <ac:chgData name="Bossaert Goele" userId="8273efc1-d8a3-46e2-b969-4ec15017d12e" providerId="ADAL" clId="{7AAB08F5-7B0B-427E-94F9-5DDC935E77DD}" dt="2020-08-18T10:59:52.564" v="5404" actId="1076"/>
          <ac:picMkLst>
            <pc:docMk/>
            <pc:sldMk cId="4236774073" sldId="856"/>
            <ac:picMk id="8" creationId="{ADC85E2E-ECDD-4869-8D56-B50E3263873B}"/>
          </ac:picMkLst>
        </pc:picChg>
      </pc:sldChg>
      <pc:sldChg chg="modSp add ord">
        <pc:chgData name="Bossaert Goele" userId="8273efc1-d8a3-46e2-b969-4ec15017d12e" providerId="ADAL" clId="{7AAB08F5-7B0B-427E-94F9-5DDC935E77DD}" dt="2020-08-18T11:02:28.671" v="6055" actId="255"/>
        <pc:sldMkLst>
          <pc:docMk/>
          <pc:sldMk cId="1446443758" sldId="857"/>
        </pc:sldMkLst>
        <pc:spChg chg="mod">
          <ac:chgData name="Bossaert Goele" userId="8273efc1-d8a3-46e2-b969-4ec15017d12e" providerId="ADAL" clId="{7AAB08F5-7B0B-427E-94F9-5DDC935E77DD}" dt="2020-08-18T11:02:28.671" v="6055" actId="255"/>
          <ac:spMkLst>
            <pc:docMk/>
            <pc:sldMk cId="1446443758" sldId="857"/>
            <ac:spMk id="35844" creationId="{00000000-0000-0000-0000-000000000000}"/>
          </ac:spMkLst>
        </pc:spChg>
      </pc:sldChg>
      <pc:sldChg chg="addSp modSp add">
        <pc:chgData name="Bossaert Goele" userId="8273efc1-d8a3-46e2-b969-4ec15017d12e" providerId="ADAL" clId="{7AAB08F5-7B0B-427E-94F9-5DDC935E77DD}" dt="2020-08-18T11:05:12.685" v="6393" actId="1076"/>
        <pc:sldMkLst>
          <pc:docMk/>
          <pc:sldMk cId="778616459" sldId="858"/>
        </pc:sldMkLst>
        <pc:spChg chg="mod">
          <ac:chgData name="Bossaert Goele" userId="8273efc1-d8a3-46e2-b969-4ec15017d12e" providerId="ADAL" clId="{7AAB08F5-7B0B-427E-94F9-5DDC935E77DD}" dt="2020-08-18T11:03:55.786" v="6391" actId="113"/>
          <ac:spMkLst>
            <pc:docMk/>
            <pc:sldMk cId="778616459" sldId="858"/>
            <ac:spMk id="35844" creationId="{00000000-0000-0000-0000-000000000000}"/>
          </ac:spMkLst>
        </pc:spChg>
        <pc:picChg chg="add mod">
          <ac:chgData name="Bossaert Goele" userId="8273efc1-d8a3-46e2-b969-4ec15017d12e" providerId="ADAL" clId="{7AAB08F5-7B0B-427E-94F9-5DDC935E77DD}" dt="2020-08-18T11:05:12.685" v="6393" actId="1076"/>
          <ac:picMkLst>
            <pc:docMk/>
            <pc:sldMk cId="778616459" sldId="858"/>
            <ac:picMk id="5" creationId="{319E4EB9-B71D-4F7A-A7ED-105DC3D266AA}"/>
          </ac:picMkLst>
        </pc:picChg>
      </pc:sldChg>
      <pc:sldChg chg="addSp delSp modSp add ord">
        <pc:chgData name="Bossaert Goele" userId="8273efc1-d8a3-46e2-b969-4ec15017d12e" providerId="ADAL" clId="{7AAB08F5-7B0B-427E-94F9-5DDC935E77DD}" dt="2020-08-18T11:09:55.586" v="7327" actId="5793"/>
        <pc:sldMkLst>
          <pc:docMk/>
          <pc:sldMk cId="853349461" sldId="859"/>
        </pc:sldMkLst>
        <pc:spChg chg="mod">
          <ac:chgData name="Bossaert Goele" userId="8273efc1-d8a3-46e2-b969-4ec15017d12e" providerId="ADAL" clId="{7AAB08F5-7B0B-427E-94F9-5DDC935E77DD}" dt="2020-08-18T11:09:55.586" v="7327" actId="5793"/>
          <ac:spMkLst>
            <pc:docMk/>
            <pc:sldMk cId="853349461" sldId="859"/>
            <ac:spMk id="35844" creationId="{00000000-0000-0000-0000-000000000000}"/>
          </ac:spMkLst>
        </pc:spChg>
        <pc:picChg chg="add del mod">
          <ac:chgData name="Bossaert Goele" userId="8273efc1-d8a3-46e2-b969-4ec15017d12e" providerId="ADAL" clId="{7AAB08F5-7B0B-427E-94F9-5DDC935E77DD}" dt="2020-08-18T11:09:51.083" v="7325" actId="478"/>
          <ac:picMkLst>
            <pc:docMk/>
            <pc:sldMk cId="853349461" sldId="859"/>
            <ac:picMk id="2" creationId="{11D19408-427B-467D-A56D-59F73C4886E7}"/>
          </ac:picMkLst>
        </pc:picChg>
      </pc:sldChg>
      <pc:sldChg chg="modSp add">
        <pc:chgData name="Bossaert Goele" userId="8273efc1-d8a3-46e2-b969-4ec15017d12e" providerId="ADAL" clId="{7AAB08F5-7B0B-427E-94F9-5DDC935E77DD}" dt="2020-08-18T11:09:45.442" v="7324" actId="20577"/>
        <pc:sldMkLst>
          <pc:docMk/>
          <pc:sldMk cId="3881083272" sldId="860"/>
        </pc:sldMkLst>
        <pc:spChg chg="mod">
          <ac:chgData name="Bossaert Goele" userId="8273efc1-d8a3-46e2-b969-4ec15017d12e" providerId="ADAL" clId="{7AAB08F5-7B0B-427E-94F9-5DDC935E77DD}" dt="2020-08-18T11:09:45.442" v="7324" actId="20577"/>
          <ac:spMkLst>
            <pc:docMk/>
            <pc:sldMk cId="3881083272" sldId="860"/>
            <ac:spMk id="35844" creationId="{00000000-0000-0000-0000-000000000000}"/>
          </ac:spMkLst>
        </pc:spChg>
        <pc:picChg chg="mod">
          <ac:chgData name="Bossaert Goele" userId="8273efc1-d8a3-46e2-b969-4ec15017d12e" providerId="ADAL" clId="{7AAB08F5-7B0B-427E-94F9-5DDC935E77DD}" dt="2020-08-18T11:09:30.380" v="7311" actId="1076"/>
          <ac:picMkLst>
            <pc:docMk/>
            <pc:sldMk cId="3881083272" sldId="860"/>
            <ac:picMk id="2" creationId="{11D19408-427B-467D-A56D-59F73C4886E7}"/>
          </ac:picMkLst>
        </pc:picChg>
      </pc:sldChg>
      <pc:sldChg chg="modSp add ord">
        <pc:chgData name="Bossaert Goele" userId="8273efc1-d8a3-46e2-b969-4ec15017d12e" providerId="ADAL" clId="{7AAB08F5-7B0B-427E-94F9-5DDC935E77DD}" dt="2020-08-18T11:11:05.199" v="7521" actId="20577"/>
        <pc:sldMkLst>
          <pc:docMk/>
          <pc:sldMk cId="2468323335" sldId="861"/>
        </pc:sldMkLst>
        <pc:spChg chg="mod">
          <ac:chgData name="Bossaert Goele" userId="8273efc1-d8a3-46e2-b969-4ec15017d12e" providerId="ADAL" clId="{7AAB08F5-7B0B-427E-94F9-5DDC935E77DD}" dt="2020-08-18T11:10:32.060" v="7381" actId="20577"/>
          <ac:spMkLst>
            <pc:docMk/>
            <pc:sldMk cId="2468323335" sldId="861"/>
            <ac:spMk id="35843" creationId="{00000000-0000-0000-0000-000000000000}"/>
          </ac:spMkLst>
        </pc:spChg>
        <pc:spChg chg="mod">
          <ac:chgData name="Bossaert Goele" userId="8273efc1-d8a3-46e2-b969-4ec15017d12e" providerId="ADAL" clId="{7AAB08F5-7B0B-427E-94F9-5DDC935E77DD}" dt="2020-08-18T11:11:05.199" v="7521" actId="20577"/>
          <ac:spMkLst>
            <pc:docMk/>
            <pc:sldMk cId="2468323335" sldId="861"/>
            <ac:spMk id="35844" creationId="{00000000-0000-0000-0000-000000000000}"/>
          </ac:spMkLst>
        </pc:spChg>
      </pc:sldChg>
      <pc:sldChg chg="add del">
        <pc:chgData name="Bossaert Goele" userId="8273efc1-d8a3-46e2-b969-4ec15017d12e" providerId="ADAL" clId="{7AAB08F5-7B0B-427E-94F9-5DDC935E77DD}" dt="2020-08-18T11:11:24.231" v="7526" actId="2696"/>
        <pc:sldMkLst>
          <pc:docMk/>
          <pc:sldMk cId="1529698769" sldId="862"/>
        </pc:sldMkLst>
      </pc:sldChg>
      <pc:sldChg chg="modSp add">
        <pc:chgData name="Bossaert Goele" userId="8273efc1-d8a3-46e2-b969-4ec15017d12e" providerId="ADAL" clId="{7AAB08F5-7B0B-427E-94F9-5DDC935E77DD}" dt="2020-08-18T11:14:47.909" v="7822" actId="20577"/>
        <pc:sldMkLst>
          <pc:docMk/>
          <pc:sldMk cId="1698970197" sldId="863"/>
        </pc:sldMkLst>
        <pc:spChg chg="mod">
          <ac:chgData name="Bossaert Goele" userId="8273efc1-d8a3-46e2-b969-4ec15017d12e" providerId="ADAL" clId="{7AAB08F5-7B0B-427E-94F9-5DDC935E77DD}" dt="2020-08-18T11:11:41.431" v="7581" actId="20577"/>
          <ac:spMkLst>
            <pc:docMk/>
            <pc:sldMk cId="1698970197" sldId="863"/>
            <ac:spMk id="35843" creationId="{00000000-0000-0000-0000-000000000000}"/>
          </ac:spMkLst>
        </pc:spChg>
        <pc:spChg chg="mod">
          <ac:chgData name="Bossaert Goele" userId="8273efc1-d8a3-46e2-b969-4ec15017d12e" providerId="ADAL" clId="{7AAB08F5-7B0B-427E-94F9-5DDC935E77DD}" dt="2020-08-18T11:14:47.909" v="7822" actId="20577"/>
          <ac:spMkLst>
            <pc:docMk/>
            <pc:sldMk cId="1698970197" sldId="863"/>
            <ac:spMk id="35844" creationId="{00000000-0000-0000-0000-000000000000}"/>
          </ac:spMkLst>
        </pc:spChg>
      </pc:sldChg>
      <pc:sldChg chg="modSp add">
        <pc:chgData name="Bossaert Goele" userId="8273efc1-d8a3-46e2-b969-4ec15017d12e" providerId="ADAL" clId="{7AAB08F5-7B0B-427E-94F9-5DDC935E77DD}" dt="2020-08-18T11:16:17.857" v="8271" actId="6549"/>
        <pc:sldMkLst>
          <pc:docMk/>
          <pc:sldMk cId="3976934968" sldId="864"/>
        </pc:sldMkLst>
        <pc:spChg chg="mod">
          <ac:chgData name="Bossaert Goele" userId="8273efc1-d8a3-46e2-b969-4ec15017d12e" providerId="ADAL" clId="{7AAB08F5-7B0B-427E-94F9-5DDC935E77DD}" dt="2020-08-18T11:15:02.644" v="7837" actId="20577"/>
          <ac:spMkLst>
            <pc:docMk/>
            <pc:sldMk cId="3976934968" sldId="864"/>
            <ac:spMk id="35843" creationId="{00000000-0000-0000-0000-000000000000}"/>
          </ac:spMkLst>
        </pc:spChg>
        <pc:spChg chg="mod">
          <ac:chgData name="Bossaert Goele" userId="8273efc1-d8a3-46e2-b969-4ec15017d12e" providerId="ADAL" clId="{7AAB08F5-7B0B-427E-94F9-5DDC935E77DD}" dt="2020-08-18T11:16:17.857" v="8271" actId="6549"/>
          <ac:spMkLst>
            <pc:docMk/>
            <pc:sldMk cId="3976934968" sldId="864"/>
            <ac:spMk id="35844" creationId="{00000000-0000-0000-0000-000000000000}"/>
          </ac:spMkLst>
        </pc:spChg>
      </pc:sldChg>
      <pc:sldChg chg="modSp add">
        <pc:chgData name="Bossaert Goele" userId="8273efc1-d8a3-46e2-b969-4ec15017d12e" providerId="ADAL" clId="{7AAB08F5-7B0B-427E-94F9-5DDC935E77DD}" dt="2020-08-18T11:18:01.878" v="8727" actId="6549"/>
        <pc:sldMkLst>
          <pc:docMk/>
          <pc:sldMk cId="2244020797" sldId="865"/>
        </pc:sldMkLst>
        <pc:spChg chg="mod">
          <ac:chgData name="Bossaert Goele" userId="8273efc1-d8a3-46e2-b969-4ec15017d12e" providerId="ADAL" clId="{7AAB08F5-7B0B-427E-94F9-5DDC935E77DD}" dt="2020-08-18T11:16:38.006" v="8323" actId="20577"/>
          <ac:spMkLst>
            <pc:docMk/>
            <pc:sldMk cId="2244020797" sldId="865"/>
            <ac:spMk id="35843" creationId="{00000000-0000-0000-0000-000000000000}"/>
          </ac:spMkLst>
        </pc:spChg>
        <pc:spChg chg="mod">
          <ac:chgData name="Bossaert Goele" userId="8273efc1-d8a3-46e2-b969-4ec15017d12e" providerId="ADAL" clId="{7AAB08F5-7B0B-427E-94F9-5DDC935E77DD}" dt="2020-08-18T11:18:01.878" v="8727" actId="6549"/>
          <ac:spMkLst>
            <pc:docMk/>
            <pc:sldMk cId="2244020797" sldId="865"/>
            <ac:spMk id="35844" creationId="{00000000-0000-0000-0000-000000000000}"/>
          </ac:spMkLst>
        </pc:spChg>
      </pc:sldChg>
      <pc:sldChg chg="addSp modSp add">
        <pc:chgData name="Bossaert Goele" userId="8273efc1-d8a3-46e2-b969-4ec15017d12e" providerId="ADAL" clId="{7AAB08F5-7B0B-427E-94F9-5DDC935E77DD}" dt="2020-08-18T11:24:09.558" v="9690" actId="14734"/>
        <pc:sldMkLst>
          <pc:docMk/>
          <pc:sldMk cId="4233375722" sldId="866"/>
        </pc:sldMkLst>
        <pc:spChg chg="mod">
          <ac:chgData name="Bossaert Goele" userId="8273efc1-d8a3-46e2-b969-4ec15017d12e" providerId="ADAL" clId="{7AAB08F5-7B0B-427E-94F9-5DDC935E77DD}" dt="2020-08-18T11:18:25.404" v="8766" actId="6549"/>
          <ac:spMkLst>
            <pc:docMk/>
            <pc:sldMk cId="4233375722" sldId="866"/>
            <ac:spMk id="35843" creationId="{00000000-0000-0000-0000-000000000000}"/>
          </ac:spMkLst>
        </pc:spChg>
        <pc:spChg chg="mod">
          <ac:chgData name="Bossaert Goele" userId="8273efc1-d8a3-46e2-b969-4ec15017d12e" providerId="ADAL" clId="{7AAB08F5-7B0B-427E-94F9-5DDC935E77DD}" dt="2020-08-18T11:18:28.971" v="8767" actId="6549"/>
          <ac:spMkLst>
            <pc:docMk/>
            <pc:sldMk cId="4233375722" sldId="866"/>
            <ac:spMk id="35844" creationId="{00000000-0000-0000-0000-000000000000}"/>
          </ac:spMkLst>
        </pc:spChg>
        <pc:graphicFrameChg chg="add mod modGraphic">
          <ac:chgData name="Bossaert Goele" userId="8273efc1-d8a3-46e2-b969-4ec15017d12e" providerId="ADAL" clId="{7AAB08F5-7B0B-427E-94F9-5DDC935E77DD}" dt="2020-08-18T11:24:09.558" v="9690" actId="14734"/>
          <ac:graphicFrameMkLst>
            <pc:docMk/>
            <pc:sldMk cId="4233375722" sldId="866"/>
            <ac:graphicFrameMk id="2" creationId="{E7BF54A2-9AE1-4EE6-B024-8A214C78251C}"/>
          </ac:graphicFrameMkLst>
        </pc:graphicFrameChg>
      </pc:sldChg>
      <pc:sldChg chg="modSp add ord">
        <pc:chgData name="Bossaert Goele" userId="8273efc1-d8a3-46e2-b969-4ec15017d12e" providerId="ADAL" clId="{7AAB08F5-7B0B-427E-94F9-5DDC935E77DD}" dt="2020-08-18T11:27:32.030" v="10364" actId="20577"/>
        <pc:sldMkLst>
          <pc:docMk/>
          <pc:sldMk cId="4063579649" sldId="867"/>
        </pc:sldMkLst>
        <pc:spChg chg="mod">
          <ac:chgData name="Bossaert Goele" userId="8273efc1-d8a3-46e2-b969-4ec15017d12e" providerId="ADAL" clId="{7AAB08F5-7B0B-427E-94F9-5DDC935E77DD}" dt="2020-08-18T11:25:12.895" v="9803" actId="20577"/>
          <ac:spMkLst>
            <pc:docMk/>
            <pc:sldMk cId="4063579649" sldId="867"/>
            <ac:spMk id="35843" creationId="{00000000-0000-0000-0000-000000000000}"/>
          </ac:spMkLst>
        </pc:spChg>
        <pc:spChg chg="mod">
          <ac:chgData name="Bossaert Goele" userId="8273efc1-d8a3-46e2-b969-4ec15017d12e" providerId="ADAL" clId="{7AAB08F5-7B0B-427E-94F9-5DDC935E77DD}" dt="2020-08-18T11:27:32.030" v="10364" actId="20577"/>
          <ac:spMkLst>
            <pc:docMk/>
            <pc:sldMk cId="4063579649" sldId="867"/>
            <ac:spMk id="35844" creationId="{00000000-0000-0000-0000-000000000000}"/>
          </ac:spMkLst>
        </pc:spChg>
      </pc:sldChg>
      <pc:sldChg chg="addSp modSp add">
        <pc:chgData name="Bossaert Goele" userId="8273efc1-d8a3-46e2-b969-4ec15017d12e" providerId="ADAL" clId="{7AAB08F5-7B0B-427E-94F9-5DDC935E77DD}" dt="2020-08-18T11:31:27.062" v="11415" actId="20577"/>
        <pc:sldMkLst>
          <pc:docMk/>
          <pc:sldMk cId="3975955951" sldId="868"/>
        </pc:sldMkLst>
        <pc:spChg chg="mod">
          <ac:chgData name="Bossaert Goele" userId="8273efc1-d8a3-46e2-b969-4ec15017d12e" providerId="ADAL" clId="{7AAB08F5-7B0B-427E-94F9-5DDC935E77DD}" dt="2020-08-18T11:27:50.345" v="10402" actId="20577"/>
          <ac:spMkLst>
            <pc:docMk/>
            <pc:sldMk cId="3975955951" sldId="868"/>
            <ac:spMk id="35843" creationId="{00000000-0000-0000-0000-000000000000}"/>
          </ac:spMkLst>
        </pc:spChg>
        <pc:spChg chg="mod">
          <ac:chgData name="Bossaert Goele" userId="8273efc1-d8a3-46e2-b969-4ec15017d12e" providerId="ADAL" clId="{7AAB08F5-7B0B-427E-94F9-5DDC935E77DD}" dt="2020-08-18T11:31:27.062" v="11415" actId="20577"/>
          <ac:spMkLst>
            <pc:docMk/>
            <pc:sldMk cId="3975955951" sldId="868"/>
            <ac:spMk id="35844" creationId="{00000000-0000-0000-0000-000000000000}"/>
          </ac:spMkLst>
        </pc:spChg>
        <pc:graphicFrameChg chg="add mod modGraphic">
          <ac:chgData name="Bossaert Goele" userId="8273efc1-d8a3-46e2-b969-4ec15017d12e" providerId="ADAL" clId="{7AAB08F5-7B0B-427E-94F9-5DDC935E77DD}" dt="2020-08-18T11:30:11.692" v="10974" actId="14100"/>
          <ac:graphicFrameMkLst>
            <pc:docMk/>
            <pc:sldMk cId="3975955951" sldId="868"/>
            <ac:graphicFrameMk id="2" creationId="{D33F3AEB-1836-40AA-90D8-B92BDFB9FA31}"/>
          </ac:graphicFrameMkLst>
        </pc:graphicFrameChg>
      </pc:sldChg>
      <pc:sldChg chg="delSp modSp add">
        <pc:chgData name="Bossaert Goele" userId="8273efc1-d8a3-46e2-b969-4ec15017d12e" providerId="ADAL" clId="{7AAB08F5-7B0B-427E-94F9-5DDC935E77DD}" dt="2020-08-18T11:34:09.760" v="11755" actId="20577"/>
        <pc:sldMkLst>
          <pc:docMk/>
          <pc:sldMk cId="4197899673" sldId="869"/>
        </pc:sldMkLst>
        <pc:spChg chg="mod">
          <ac:chgData name="Bossaert Goele" userId="8273efc1-d8a3-46e2-b969-4ec15017d12e" providerId="ADAL" clId="{7AAB08F5-7B0B-427E-94F9-5DDC935E77DD}" dt="2020-08-18T11:32:00.638" v="11492" actId="20577"/>
          <ac:spMkLst>
            <pc:docMk/>
            <pc:sldMk cId="4197899673" sldId="869"/>
            <ac:spMk id="35843" creationId="{00000000-0000-0000-0000-000000000000}"/>
          </ac:spMkLst>
        </pc:spChg>
        <pc:spChg chg="mod">
          <ac:chgData name="Bossaert Goele" userId="8273efc1-d8a3-46e2-b969-4ec15017d12e" providerId="ADAL" clId="{7AAB08F5-7B0B-427E-94F9-5DDC935E77DD}" dt="2020-08-18T11:34:09.760" v="11755" actId="20577"/>
          <ac:spMkLst>
            <pc:docMk/>
            <pc:sldMk cId="4197899673" sldId="869"/>
            <ac:spMk id="35844" creationId="{00000000-0000-0000-0000-000000000000}"/>
          </ac:spMkLst>
        </pc:spChg>
        <pc:graphicFrameChg chg="del">
          <ac:chgData name="Bossaert Goele" userId="8273efc1-d8a3-46e2-b969-4ec15017d12e" providerId="ADAL" clId="{7AAB08F5-7B0B-427E-94F9-5DDC935E77DD}" dt="2020-08-18T11:32:28.807" v="11573" actId="478"/>
          <ac:graphicFrameMkLst>
            <pc:docMk/>
            <pc:sldMk cId="4197899673" sldId="869"/>
            <ac:graphicFrameMk id="2" creationId="{D33F3AEB-1836-40AA-90D8-B92BDFB9FA31}"/>
          </ac:graphicFrameMkLst>
        </pc:graphicFrameChg>
      </pc:sldChg>
      <pc:sldChg chg="addSp modSp add del">
        <pc:chgData name="Bossaert Goele" userId="8273efc1-d8a3-46e2-b969-4ec15017d12e" providerId="ADAL" clId="{7AAB08F5-7B0B-427E-94F9-5DDC935E77DD}" dt="2020-08-19T09:06:44.710" v="11808" actId="2696"/>
        <pc:sldMkLst>
          <pc:docMk/>
          <pc:sldMk cId="1800111550" sldId="870"/>
        </pc:sldMkLst>
        <pc:spChg chg="mod">
          <ac:chgData name="Bossaert Goele" userId="8273efc1-d8a3-46e2-b969-4ec15017d12e" providerId="ADAL" clId="{7AAB08F5-7B0B-427E-94F9-5DDC935E77DD}" dt="2020-08-19T09:05:45.508" v="11804" actId="164"/>
          <ac:spMkLst>
            <pc:docMk/>
            <pc:sldMk cId="1800111550" sldId="870"/>
            <ac:spMk id="34" creationId="{9B8CE3E5-2844-43E8-9779-29D6BFC7DFD3}"/>
          </ac:spMkLst>
        </pc:spChg>
        <pc:spChg chg="add mod">
          <ac:chgData name="Bossaert Goele" userId="8273efc1-d8a3-46e2-b969-4ec15017d12e" providerId="ADAL" clId="{7AAB08F5-7B0B-427E-94F9-5DDC935E77DD}" dt="2020-08-19T09:05:05.142" v="11801" actId="571"/>
          <ac:spMkLst>
            <pc:docMk/>
            <pc:sldMk cId="1800111550" sldId="870"/>
            <ac:spMk id="35" creationId="{353ACFCB-51FE-4649-916C-40DC4624EEA1}"/>
          </ac:spMkLst>
        </pc:spChg>
        <pc:spChg chg="mod">
          <ac:chgData name="Bossaert Goele" userId="8273efc1-d8a3-46e2-b969-4ec15017d12e" providerId="ADAL" clId="{7AAB08F5-7B0B-427E-94F9-5DDC935E77DD}" dt="2020-08-19T09:05:45.508" v="11804" actId="164"/>
          <ac:spMkLst>
            <pc:docMk/>
            <pc:sldMk cId="1800111550" sldId="870"/>
            <ac:spMk id="36" creationId="{5D2DAEEA-A861-474E-B03E-71F902A9DCC1}"/>
          </ac:spMkLst>
        </pc:spChg>
        <pc:spChg chg="mod">
          <ac:chgData name="Bossaert Goele" userId="8273efc1-d8a3-46e2-b969-4ec15017d12e" providerId="ADAL" clId="{7AAB08F5-7B0B-427E-94F9-5DDC935E77DD}" dt="2020-08-19T09:05:45.508" v="11804" actId="164"/>
          <ac:spMkLst>
            <pc:docMk/>
            <pc:sldMk cId="1800111550" sldId="870"/>
            <ac:spMk id="37" creationId="{F79344FD-1CA4-4202-B56B-CEA7EA643879}"/>
          </ac:spMkLst>
        </pc:spChg>
        <pc:spChg chg="mod">
          <ac:chgData name="Bossaert Goele" userId="8273efc1-d8a3-46e2-b969-4ec15017d12e" providerId="ADAL" clId="{7AAB08F5-7B0B-427E-94F9-5DDC935E77DD}" dt="2020-08-19T09:05:45.508" v="11804" actId="164"/>
          <ac:spMkLst>
            <pc:docMk/>
            <pc:sldMk cId="1800111550" sldId="870"/>
            <ac:spMk id="38" creationId="{410F25E5-DEFC-423B-9E62-AB397BD62444}"/>
          </ac:spMkLst>
        </pc:spChg>
        <pc:spChg chg="mod">
          <ac:chgData name="Bossaert Goele" userId="8273efc1-d8a3-46e2-b969-4ec15017d12e" providerId="ADAL" clId="{7AAB08F5-7B0B-427E-94F9-5DDC935E77DD}" dt="2020-08-19T09:05:45.508" v="11804" actId="164"/>
          <ac:spMkLst>
            <pc:docMk/>
            <pc:sldMk cId="1800111550" sldId="870"/>
            <ac:spMk id="39" creationId="{A65050F1-1A1C-484E-99E9-C58CC6F56A2E}"/>
          </ac:spMkLst>
        </pc:spChg>
        <pc:spChg chg="mod">
          <ac:chgData name="Bossaert Goele" userId="8273efc1-d8a3-46e2-b969-4ec15017d12e" providerId="ADAL" clId="{7AAB08F5-7B0B-427E-94F9-5DDC935E77DD}" dt="2020-08-19T09:05:45.508" v="11804" actId="164"/>
          <ac:spMkLst>
            <pc:docMk/>
            <pc:sldMk cId="1800111550" sldId="870"/>
            <ac:spMk id="40" creationId="{A94EB098-3B10-4107-A0B9-176F22FC52A1}"/>
          </ac:spMkLst>
        </pc:spChg>
        <pc:spChg chg="mod">
          <ac:chgData name="Bossaert Goele" userId="8273efc1-d8a3-46e2-b969-4ec15017d12e" providerId="ADAL" clId="{7AAB08F5-7B0B-427E-94F9-5DDC935E77DD}" dt="2020-08-19T09:05:45.508" v="11804" actId="164"/>
          <ac:spMkLst>
            <pc:docMk/>
            <pc:sldMk cId="1800111550" sldId="870"/>
            <ac:spMk id="41" creationId="{28273EAD-B3A2-4BE5-BB72-06BD3BB61410}"/>
          </ac:spMkLst>
        </pc:spChg>
        <pc:spChg chg="mod">
          <ac:chgData name="Bossaert Goele" userId="8273efc1-d8a3-46e2-b969-4ec15017d12e" providerId="ADAL" clId="{7AAB08F5-7B0B-427E-94F9-5DDC935E77DD}" dt="2020-08-19T09:05:45.508" v="11804" actId="164"/>
          <ac:spMkLst>
            <pc:docMk/>
            <pc:sldMk cId="1800111550" sldId="870"/>
            <ac:spMk id="42" creationId="{F3A331C1-CD04-4641-AE2B-AD3BE1023223}"/>
          </ac:spMkLst>
        </pc:spChg>
        <pc:spChg chg="add mod">
          <ac:chgData name="Bossaert Goele" userId="8273efc1-d8a3-46e2-b969-4ec15017d12e" providerId="ADAL" clId="{7AAB08F5-7B0B-427E-94F9-5DDC935E77DD}" dt="2020-08-19T09:05:05.142" v="11801" actId="571"/>
          <ac:spMkLst>
            <pc:docMk/>
            <pc:sldMk cId="1800111550" sldId="870"/>
            <ac:spMk id="43" creationId="{46DC568E-07EB-475D-921D-937F48BE77C5}"/>
          </ac:spMkLst>
        </pc:spChg>
        <pc:spChg chg="add mod">
          <ac:chgData name="Bossaert Goele" userId="8273efc1-d8a3-46e2-b969-4ec15017d12e" providerId="ADAL" clId="{7AAB08F5-7B0B-427E-94F9-5DDC935E77DD}" dt="2020-08-19T09:05:05.142" v="11801" actId="571"/>
          <ac:spMkLst>
            <pc:docMk/>
            <pc:sldMk cId="1800111550" sldId="870"/>
            <ac:spMk id="44" creationId="{4D65269F-DFA6-4F90-A010-E1D547E42A6E}"/>
          </ac:spMkLst>
        </pc:spChg>
        <pc:spChg chg="mod">
          <ac:chgData name="Bossaert Goele" userId="8273efc1-d8a3-46e2-b969-4ec15017d12e" providerId="ADAL" clId="{7AAB08F5-7B0B-427E-94F9-5DDC935E77DD}" dt="2020-08-19T09:05:45.508" v="11804" actId="164"/>
          <ac:spMkLst>
            <pc:docMk/>
            <pc:sldMk cId="1800111550" sldId="870"/>
            <ac:spMk id="45" creationId="{4EB1FBDC-2B04-477B-8DE1-87E2AE7E5820}"/>
          </ac:spMkLst>
        </pc:spChg>
        <pc:spChg chg="add mod">
          <ac:chgData name="Bossaert Goele" userId="8273efc1-d8a3-46e2-b969-4ec15017d12e" providerId="ADAL" clId="{7AAB08F5-7B0B-427E-94F9-5DDC935E77DD}" dt="2020-08-19T09:05:05.142" v="11801" actId="571"/>
          <ac:spMkLst>
            <pc:docMk/>
            <pc:sldMk cId="1800111550" sldId="870"/>
            <ac:spMk id="46" creationId="{4FF61C99-DDA8-473E-85DE-33BF8857458C}"/>
          </ac:spMkLst>
        </pc:spChg>
        <pc:spChg chg="mod">
          <ac:chgData name="Bossaert Goele" userId="8273efc1-d8a3-46e2-b969-4ec15017d12e" providerId="ADAL" clId="{7AAB08F5-7B0B-427E-94F9-5DDC935E77DD}" dt="2020-08-19T09:05:45.508" v="11804" actId="164"/>
          <ac:spMkLst>
            <pc:docMk/>
            <pc:sldMk cId="1800111550" sldId="870"/>
            <ac:spMk id="47" creationId="{DB4DF288-D7B4-40F3-BE76-23ECC2F88378}"/>
          </ac:spMkLst>
        </pc:spChg>
        <pc:spChg chg="mod">
          <ac:chgData name="Bossaert Goele" userId="8273efc1-d8a3-46e2-b969-4ec15017d12e" providerId="ADAL" clId="{7AAB08F5-7B0B-427E-94F9-5DDC935E77DD}" dt="2020-08-19T09:05:45.508" v="11804" actId="164"/>
          <ac:spMkLst>
            <pc:docMk/>
            <pc:sldMk cId="1800111550" sldId="870"/>
            <ac:spMk id="48" creationId="{2DE8A310-4B5F-4CB7-A62F-5FC6A5A7508E}"/>
          </ac:spMkLst>
        </pc:spChg>
        <pc:spChg chg="mod">
          <ac:chgData name="Bossaert Goele" userId="8273efc1-d8a3-46e2-b969-4ec15017d12e" providerId="ADAL" clId="{7AAB08F5-7B0B-427E-94F9-5DDC935E77DD}" dt="2020-08-19T09:05:45.508" v="11804" actId="164"/>
          <ac:spMkLst>
            <pc:docMk/>
            <pc:sldMk cId="1800111550" sldId="870"/>
            <ac:spMk id="49" creationId="{0C4177BF-0B83-4602-9848-905346253444}"/>
          </ac:spMkLst>
        </pc:spChg>
        <pc:spChg chg="add mod">
          <ac:chgData name="Bossaert Goele" userId="8273efc1-d8a3-46e2-b969-4ec15017d12e" providerId="ADAL" clId="{7AAB08F5-7B0B-427E-94F9-5DDC935E77DD}" dt="2020-08-19T09:05:10.102" v="11803" actId="571"/>
          <ac:spMkLst>
            <pc:docMk/>
            <pc:sldMk cId="1800111550" sldId="870"/>
            <ac:spMk id="60" creationId="{BC626A3E-1E39-43D4-8ACA-B9C52204BA33}"/>
          </ac:spMkLst>
        </pc:spChg>
        <pc:spChg chg="add mod">
          <ac:chgData name="Bossaert Goele" userId="8273efc1-d8a3-46e2-b969-4ec15017d12e" providerId="ADAL" clId="{7AAB08F5-7B0B-427E-94F9-5DDC935E77DD}" dt="2020-08-19T09:05:10.102" v="11803" actId="571"/>
          <ac:spMkLst>
            <pc:docMk/>
            <pc:sldMk cId="1800111550" sldId="870"/>
            <ac:spMk id="61" creationId="{B7F92E0D-1264-466D-95CD-E93A9EDC1135}"/>
          </ac:spMkLst>
        </pc:spChg>
        <pc:spChg chg="add mod">
          <ac:chgData name="Bossaert Goele" userId="8273efc1-d8a3-46e2-b969-4ec15017d12e" providerId="ADAL" clId="{7AAB08F5-7B0B-427E-94F9-5DDC935E77DD}" dt="2020-08-19T09:05:10.102" v="11803" actId="571"/>
          <ac:spMkLst>
            <pc:docMk/>
            <pc:sldMk cId="1800111550" sldId="870"/>
            <ac:spMk id="62" creationId="{E6C3C88B-1060-4EA3-8B6D-92505E790D62}"/>
          </ac:spMkLst>
        </pc:spChg>
        <pc:spChg chg="add mod">
          <ac:chgData name="Bossaert Goele" userId="8273efc1-d8a3-46e2-b969-4ec15017d12e" providerId="ADAL" clId="{7AAB08F5-7B0B-427E-94F9-5DDC935E77DD}" dt="2020-08-19T09:05:10.102" v="11803" actId="571"/>
          <ac:spMkLst>
            <pc:docMk/>
            <pc:sldMk cId="1800111550" sldId="870"/>
            <ac:spMk id="63" creationId="{AAF702E4-08F2-4698-88FA-17207849C328}"/>
          </ac:spMkLst>
        </pc:spChg>
        <pc:spChg chg="add mod">
          <ac:chgData name="Bossaert Goele" userId="8273efc1-d8a3-46e2-b969-4ec15017d12e" providerId="ADAL" clId="{7AAB08F5-7B0B-427E-94F9-5DDC935E77DD}" dt="2020-08-19T09:05:10.102" v="11803" actId="571"/>
          <ac:spMkLst>
            <pc:docMk/>
            <pc:sldMk cId="1800111550" sldId="870"/>
            <ac:spMk id="64" creationId="{BED9833D-255B-4621-9CEB-472C3C43022A}"/>
          </ac:spMkLst>
        </pc:spChg>
        <pc:spChg chg="add mod">
          <ac:chgData name="Bossaert Goele" userId="8273efc1-d8a3-46e2-b969-4ec15017d12e" providerId="ADAL" clId="{7AAB08F5-7B0B-427E-94F9-5DDC935E77DD}" dt="2020-08-19T09:05:10.102" v="11803" actId="571"/>
          <ac:spMkLst>
            <pc:docMk/>
            <pc:sldMk cId="1800111550" sldId="870"/>
            <ac:spMk id="65" creationId="{2483ACA4-D58F-418D-875A-3989DF62F398}"/>
          </ac:spMkLst>
        </pc:spChg>
        <pc:spChg chg="add mod">
          <ac:chgData name="Bossaert Goele" userId="8273efc1-d8a3-46e2-b969-4ec15017d12e" providerId="ADAL" clId="{7AAB08F5-7B0B-427E-94F9-5DDC935E77DD}" dt="2020-08-19T09:05:10.102" v="11803" actId="571"/>
          <ac:spMkLst>
            <pc:docMk/>
            <pc:sldMk cId="1800111550" sldId="870"/>
            <ac:spMk id="68" creationId="{B4A787E1-4A55-4BD8-AF34-B8FE7D4F16BB}"/>
          </ac:spMkLst>
        </pc:spChg>
        <pc:spChg chg="add mod">
          <ac:chgData name="Bossaert Goele" userId="8273efc1-d8a3-46e2-b969-4ec15017d12e" providerId="ADAL" clId="{7AAB08F5-7B0B-427E-94F9-5DDC935E77DD}" dt="2020-08-19T09:05:10.102" v="11803" actId="571"/>
          <ac:spMkLst>
            <pc:docMk/>
            <pc:sldMk cId="1800111550" sldId="870"/>
            <ac:spMk id="69" creationId="{601447B8-7688-4BB0-80C0-8D1B37876052}"/>
          </ac:spMkLst>
        </pc:spChg>
        <pc:spChg chg="mod">
          <ac:chgData name="Bossaert Goele" userId="8273efc1-d8a3-46e2-b969-4ec15017d12e" providerId="ADAL" clId="{7AAB08F5-7B0B-427E-94F9-5DDC935E77DD}" dt="2020-08-19T09:05:45.508" v="11804" actId="164"/>
          <ac:spMkLst>
            <pc:docMk/>
            <pc:sldMk cId="1800111550" sldId="870"/>
            <ac:spMk id="70" creationId="{968A257D-AA97-466A-B35C-7D5439C17D24}"/>
          </ac:spMkLst>
        </pc:spChg>
        <pc:spChg chg="mod">
          <ac:chgData name="Bossaert Goele" userId="8273efc1-d8a3-46e2-b969-4ec15017d12e" providerId="ADAL" clId="{7AAB08F5-7B0B-427E-94F9-5DDC935E77DD}" dt="2020-08-19T09:05:45.508" v="11804" actId="164"/>
          <ac:spMkLst>
            <pc:docMk/>
            <pc:sldMk cId="1800111550" sldId="870"/>
            <ac:spMk id="71" creationId="{C932D563-2A3A-498F-B982-DDB325546149}"/>
          </ac:spMkLst>
        </pc:spChg>
        <pc:spChg chg="mod">
          <ac:chgData name="Bossaert Goele" userId="8273efc1-d8a3-46e2-b969-4ec15017d12e" providerId="ADAL" clId="{7AAB08F5-7B0B-427E-94F9-5DDC935E77DD}" dt="2020-08-19T09:05:45.508" v="11804" actId="164"/>
          <ac:spMkLst>
            <pc:docMk/>
            <pc:sldMk cId="1800111550" sldId="870"/>
            <ac:spMk id="72" creationId="{8A6F132F-93CC-4B2F-A493-4DCE866BA5AA}"/>
          </ac:spMkLst>
        </pc:spChg>
        <pc:grpChg chg="add mod">
          <ac:chgData name="Bossaert Goele" userId="8273efc1-d8a3-46e2-b969-4ec15017d12e" providerId="ADAL" clId="{7AAB08F5-7B0B-427E-94F9-5DDC935E77DD}" dt="2020-08-19T09:05:45.508" v="11804" actId="164"/>
          <ac:grpSpMkLst>
            <pc:docMk/>
            <pc:sldMk cId="1800111550" sldId="870"/>
            <ac:grpSpMk id="2" creationId="{96045FA2-F1BC-4BD9-941B-77FF53BF50DF}"/>
          </ac:grpSpMkLst>
        </pc:grpChg>
        <pc:graphicFrameChg chg="add mod">
          <ac:chgData name="Bossaert Goele" userId="8273efc1-d8a3-46e2-b969-4ec15017d12e" providerId="ADAL" clId="{7AAB08F5-7B0B-427E-94F9-5DDC935E77DD}" dt="2020-08-19T09:05:05.142" v="11801" actId="571"/>
          <ac:graphicFrameMkLst>
            <pc:docMk/>
            <pc:sldMk cId="1800111550" sldId="870"/>
            <ac:graphicFrameMk id="30" creationId="{C0898936-3FDA-4785-A552-5A367183DC73}"/>
          </ac:graphicFrameMkLst>
        </pc:graphicFrameChg>
        <pc:graphicFrameChg chg="add mod">
          <ac:chgData name="Bossaert Goele" userId="8273efc1-d8a3-46e2-b969-4ec15017d12e" providerId="ADAL" clId="{7AAB08F5-7B0B-427E-94F9-5DDC935E77DD}" dt="2020-08-19T09:05:05.142" v="11801" actId="571"/>
          <ac:graphicFrameMkLst>
            <pc:docMk/>
            <pc:sldMk cId="1800111550" sldId="870"/>
            <ac:graphicFrameMk id="31" creationId="{9C58F1D8-270A-4292-9AF3-03DA14191C2D}"/>
          </ac:graphicFrameMkLst>
        </pc:graphicFrameChg>
        <pc:graphicFrameChg chg="mod">
          <ac:chgData name="Bossaert Goele" userId="8273efc1-d8a3-46e2-b969-4ec15017d12e" providerId="ADAL" clId="{7AAB08F5-7B0B-427E-94F9-5DDC935E77DD}" dt="2020-08-19T09:05:45.508" v="11804" actId="164"/>
          <ac:graphicFrameMkLst>
            <pc:docMk/>
            <pc:sldMk cId="1800111550" sldId="870"/>
            <ac:graphicFrameMk id="51" creationId="{1EBD743B-844F-4E4E-8B05-4946FBDC2B63}"/>
          </ac:graphicFrameMkLst>
        </pc:graphicFrameChg>
        <pc:graphicFrameChg chg="mod">
          <ac:chgData name="Bossaert Goele" userId="8273efc1-d8a3-46e2-b969-4ec15017d12e" providerId="ADAL" clId="{7AAB08F5-7B0B-427E-94F9-5DDC935E77DD}" dt="2020-08-19T09:05:45.508" v="11804" actId="164"/>
          <ac:graphicFrameMkLst>
            <pc:docMk/>
            <pc:sldMk cId="1800111550" sldId="870"/>
            <ac:graphicFrameMk id="52" creationId="{B28CC5E8-312C-4FFE-A2FC-BB15FBA3EF40}"/>
          </ac:graphicFrameMkLst>
        </pc:graphicFrameChg>
        <pc:graphicFrameChg chg="add mod">
          <ac:chgData name="Bossaert Goele" userId="8273efc1-d8a3-46e2-b969-4ec15017d12e" providerId="ADAL" clId="{7AAB08F5-7B0B-427E-94F9-5DDC935E77DD}" dt="2020-08-19T09:05:10.102" v="11803" actId="571"/>
          <ac:graphicFrameMkLst>
            <pc:docMk/>
            <pc:sldMk cId="1800111550" sldId="870"/>
            <ac:graphicFrameMk id="58" creationId="{DEB2B407-2CFA-4B63-9552-2054681F07DE}"/>
          </ac:graphicFrameMkLst>
        </pc:graphicFrameChg>
        <pc:graphicFrameChg chg="add mod">
          <ac:chgData name="Bossaert Goele" userId="8273efc1-d8a3-46e2-b969-4ec15017d12e" providerId="ADAL" clId="{7AAB08F5-7B0B-427E-94F9-5DDC935E77DD}" dt="2020-08-19T09:05:10.102" v="11803" actId="571"/>
          <ac:graphicFrameMkLst>
            <pc:docMk/>
            <pc:sldMk cId="1800111550" sldId="870"/>
            <ac:graphicFrameMk id="59" creationId="{112BD4F5-DCFF-4D20-A53B-F6D0D5C35C7F}"/>
          </ac:graphicFrameMkLst>
        </pc:graphicFrameChg>
        <pc:cxnChg chg="mod">
          <ac:chgData name="Bossaert Goele" userId="8273efc1-d8a3-46e2-b969-4ec15017d12e" providerId="ADAL" clId="{7AAB08F5-7B0B-427E-94F9-5DDC935E77DD}" dt="2020-08-19T09:05:45.508" v="11804" actId="164"/>
          <ac:cxnSpMkLst>
            <pc:docMk/>
            <pc:sldMk cId="1800111550" sldId="870"/>
            <ac:cxnSpMk id="17" creationId="{06E7B2CD-A126-4CD7-AC1C-7B1C7DCADF67}"/>
          </ac:cxnSpMkLst>
        </pc:cxnChg>
        <pc:cxnChg chg="mod">
          <ac:chgData name="Bossaert Goele" userId="8273efc1-d8a3-46e2-b969-4ec15017d12e" providerId="ADAL" clId="{7AAB08F5-7B0B-427E-94F9-5DDC935E77DD}" dt="2020-08-19T09:05:45.508" v="11804" actId="164"/>
          <ac:cxnSpMkLst>
            <pc:docMk/>
            <pc:sldMk cId="1800111550" sldId="870"/>
            <ac:cxnSpMk id="18" creationId="{1E59D9D8-07DA-434B-999C-36DC43BA0D9F}"/>
          </ac:cxnSpMkLst>
        </pc:cxnChg>
        <pc:cxnChg chg="mod">
          <ac:chgData name="Bossaert Goele" userId="8273efc1-d8a3-46e2-b969-4ec15017d12e" providerId="ADAL" clId="{7AAB08F5-7B0B-427E-94F9-5DDC935E77DD}" dt="2020-08-19T09:05:45.508" v="11804" actId="164"/>
          <ac:cxnSpMkLst>
            <pc:docMk/>
            <pc:sldMk cId="1800111550" sldId="870"/>
            <ac:cxnSpMk id="24" creationId="{7AA56AF5-00F7-426D-98E4-07B3D3CA1A00}"/>
          </ac:cxnSpMkLst>
        </pc:cxnChg>
        <pc:cxnChg chg="mod">
          <ac:chgData name="Bossaert Goele" userId="8273efc1-d8a3-46e2-b969-4ec15017d12e" providerId="ADAL" clId="{7AAB08F5-7B0B-427E-94F9-5DDC935E77DD}" dt="2020-08-19T09:05:45.508" v="11804" actId="164"/>
          <ac:cxnSpMkLst>
            <pc:docMk/>
            <pc:sldMk cId="1800111550" sldId="870"/>
            <ac:cxnSpMk id="25" creationId="{B4BF8C89-E0E1-4F4F-8F51-87A767581BF0}"/>
          </ac:cxnSpMkLst>
        </pc:cxnChg>
        <pc:cxnChg chg="add mod">
          <ac:chgData name="Bossaert Goele" userId="8273efc1-d8a3-46e2-b969-4ec15017d12e" providerId="ADAL" clId="{7AAB08F5-7B0B-427E-94F9-5DDC935E77DD}" dt="2020-08-19T09:05:05.142" v="11801" actId="571"/>
          <ac:cxnSpMkLst>
            <pc:docMk/>
            <pc:sldMk cId="1800111550" sldId="870"/>
            <ac:cxnSpMk id="26" creationId="{7716BF07-94A2-4ED2-A1A7-70B11579D10E}"/>
          </ac:cxnSpMkLst>
        </pc:cxnChg>
        <pc:cxnChg chg="add mod">
          <ac:chgData name="Bossaert Goele" userId="8273efc1-d8a3-46e2-b969-4ec15017d12e" providerId="ADAL" clId="{7AAB08F5-7B0B-427E-94F9-5DDC935E77DD}" dt="2020-08-19T09:05:05.142" v="11801" actId="571"/>
          <ac:cxnSpMkLst>
            <pc:docMk/>
            <pc:sldMk cId="1800111550" sldId="870"/>
            <ac:cxnSpMk id="27" creationId="{9CAD25A4-1980-458F-B70E-6BD38DF5267F}"/>
          </ac:cxnSpMkLst>
        </pc:cxnChg>
        <pc:cxnChg chg="add mod">
          <ac:chgData name="Bossaert Goele" userId="8273efc1-d8a3-46e2-b969-4ec15017d12e" providerId="ADAL" clId="{7AAB08F5-7B0B-427E-94F9-5DDC935E77DD}" dt="2020-08-19T09:05:05.142" v="11801" actId="571"/>
          <ac:cxnSpMkLst>
            <pc:docMk/>
            <pc:sldMk cId="1800111550" sldId="870"/>
            <ac:cxnSpMk id="28" creationId="{158F938F-E2D0-44AD-BCFD-1CBC8D09D6C2}"/>
          </ac:cxnSpMkLst>
        </pc:cxnChg>
        <pc:cxnChg chg="add mod">
          <ac:chgData name="Bossaert Goele" userId="8273efc1-d8a3-46e2-b969-4ec15017d12e" providerId="ADAL" clId="{7AAB08F5-7B0B-427E-94F9-5DDC935E77DD}" dt="2020-08-19T09:05:05.142" v="11801" actId="571"/>
          <ac:cxnSpMkLst>
            <pc:docMk/>
            <pc:sldMk cId="1800111550" sldId="870"/>
            <ac:cxnSpMk id="29" creationId="{D8C57F18-2774-4CC7-86ED-160D11C72AF2}"/>
          </ac:cxnSpMkLst>
        </pc:cxnChg>
        <pc:cxnChg chg="mod">
          <ac:chgData name="Bossaert Goele" userId="8273efc1-d8a3-46e2-b969-4ec15017d12e" providerId="ADAL" clId="{7AAB08F5-7B0B-427E-94F9-5DDC935E77DD}" dt="2020-08-19T09:05:45.508" v="11804" actId="164"/>
          <ac:cxnSpMkLst>
            <pc:docMk/>
            <pc:sldMk cId="1800111550" sldId="870"/>
            <ac:cxnSpMk id="32" creationId="{5F0416EC-7C2F-4B8B-9774-B7027246EBE1}"/>
          </ac:cxnSpMkLst>
        </pc:cxnChg>
        <pc:cxnChg chg="mod">
          <ac:chgData name="Bossaert Goele" userId="8273efc1-d8a3-46e2-b969-4ec15017d12e" providerId="ADAL" clId="{7AAB08F5-7B0B-427E-94F9-5DDC935E77DD}" dt="2020-08-19T09:05:45.508" v="11804" actId="164"/>
          <ac:cxnSpMkLst>
            <pc:docMk/>
            <pc:sldMk cId="1800111550" sldId="870"/>
            <ac:cxnSpMk id="33" creationId="{C371AA56-BFD1-4A13-B08B-0AA90DEC84E8}"/>
          </ac:cxnSpMkLst>
        </pc:cxnChg>
        <pc:cxnChg chg="add mod">
          <ac:chgData name="Bossaert Goele" userId="8273efc1-d8a3-46e2-b969-4ec15017d12e" providerId="ADAL" clId="{7AAB08F5-7B0B-427E-94F9-5DDC935E77DD}" dt="2020-08-19T09:05:05.142" v="11801" actId="571"/>
          <ac:cxnSpMkLst>
            <pc:docMk/>
            <pc:sldMk cId="1800111550" sldId="870"/>
            <ac:cxnSpMk id="50" creationId="{DD80AB81-D435-492D-B6E9-D38022DD4870}"/>
          </ac:cxnSpMkLst>
        </pc:cxnChg>
        <pc:cxnChg chg="add mod">
          <ac:chgData name="Bossaert Goele" userId="8273efc1-d8a3-46e2-b969-4ec15017d12e" providerId="ADAL" clId="{7AAB08F5-7B0B-427E-94F9-5DDC935E77DD}" dt="2020-08-19T09:05:05.142" v="11801" actId="571"/>
          <ac:cxnSpMkLst>
            <pc:docMk/>
            <pc:sldMk cId="1800111550" sldId="870"/>
            <ac:cxnSpMk id="53" creationId="{61EBE0D9-51A4-43BE-BD10-484B77CCF9C8}"/>
          </ac:cxnSpMkLst>
        </pc:cxnChg>
        <pc:cxnChg chg="add mod">
          <ac:chgData name="Bossaert Goele" userId="8273efc1-d8a3-46e2-b969-4ec15017d12e" providerId="ADAL" clId="{7AAB08F5-7B0B-427E-94F9-5DDC935E77DD}" dt="2020-08-19T09:05:10.102" v="11803" actId="571"/>
          <ac:cxnSpMkLst>
            <pc:docMk/>
            <pc:sldMk cId="1800111550" sldId="870"/>
            <ac:cxnSpMk id="54" creationId="{3BED5256-A4EC-4E19-883E-67EE7B7DB575}"/>
          </ac:cxnSpMkLst>
        </pc:cxnChg>
        <pc:cxnChg chg="add mod">
          <ac:chgData name="Bossaert Goele" userId="8273efc1-d8a3-46e2-b969-4ec15017d12e" providerId="ADAL" clId="{7AAB08F5-7B0B-427E-94F9-5DDC935E77DD}" dt="2020-08-19T09:05:10.102" v="11803" actId="571"/>
          <ac:cxnSpMkLst>
            <pc:docMk/>
            <pc:sldMk cId="1800111550" sldId="870"/>
            <ac:cxnSpMk id="55" creationId="{0F4A86F9-4F48-4098-A5D0-34461C06408B}"/>
          </ac:cxnSpMkLst>
        </pc:cxnChg>
        <pc:cxnChg chg="add mod">
          <ac:chgData name="Bossaert Goele" userId="8273efc1-d8a3-46e2-b969-4ec15017d12e" providerId="ADAL" clId="{7AAB08F5-7B0B-427E-94F9-5DDC935E77DD}" dt="2020-08-19T09:05:10.102" v="11803" actId="571"/>
          <ac:cxnSpMkLst>
            <pc:docMk/>
            <pc:sldMk cId="1800111550" sldId="870"/>
            <ac:cxnSpMk id="56" creationId="{D915B34C-5BB5-4C7C-92D9-D07BAFE6535C}"/>
          </ac:cxnSpMkLst>
        </pc:cxnChg>
        <pc:cxnChg chg="add mod">
          <ac:chgData name="Bossaert Goele" userId="8273efc1-d8a3-46e2-b969-4ec15017d12e" providerId="ADAL" clId="{7AAB08F5-7B0B-427E-94F9-5DDC935E77DD}" dt="2020-08-19T09:05:10.102" v="11803" actId="571"/>
          <ac:cxnSpMkLst>
            <pc:docMk/>
            <pc:sldMk cId="1800111550" sldId="870"/>
            <ac:cxnSpMk id="57" creationId="{9E5514D7-CE37-40D7-8986-33B69AA9994B}"/>
          </ac:cxnSpMkLst>
        </pc:cxnChg>
        <pc:cxnChg chg="add mod">
          <ac:chgData name="Bossaert Goele" userId="8273efc1-d8a3-46e2-b969-4ec15017d12e" providerId="ADAL" clId="{7AAB08F5-7B0B-427E-94F9-5DDC935E77DD}" dt="2020-08-19T09:05:10.102" v="11803" actId="571"/>
          <ac:cxnSpMkLst>
            <pc:docMk/>
            <pc:sldMk cId="1800111550" sldId="870"/>
            <ac:cxnSpMk id="66" creationId="{AB7AEAC3-290F-47E9-A9A7-14385BE4BBDA}"/>
          </ac:cxnSpMkLst>
        </pc:cxnChg>
        <pc:cxnChg chg="add mod">
          <ac:chgData name="Bossaert Goele" userId="8273efc1-d8a3-46e2-b969-4ec15017d12e" providerId="ADAL" clId="{7AAB08F5-7B0B-427E-94F9-5DDC935E77DD}" dt="2020-08-19T09:05:10.102" v="11803" actId="571"/>
          <ac:cxnSpMkLst>
            <pc:docMk/>
            <pc:sldMk cId="1800111550" sldId="870"/>
            <ac:cxnSpMk id="67" creationId="{E5B1CC70-9DA4-4A37-883E-E89F6CCA86D3}"/>
          </ac:cxnSpMkLst>
        </pc:cxnChg>
      </pc:sldChg>
      <pc:sldChg chg="addSp delSp modSp add">
        <pc:chgData name="Bossaert Goele" userId="8273efc1-d8a3-46e2-b969-4ec15017d12e" providerId="ADAL" clId="{7AAB08F5-7B0B-427E-94F9-5DDC935E77DD}" dt="2020-08-19T09:06:36.962" v="11807" actId="1076"/>
        <pc:sldMkLst>
          <pc:docMk/>
          <pc:sldMk cId="3404512263" sldId="871"/>
        </pc:sldMkLst>
        <pc:grpChg chg="add mod">
          <ac:chgData name="Bossaert Goele" userId="8273efc1-d8a3-46e2-b969-4ec15017d12e" providerId="ADAL" clId="{7AAB08F5-7B0B-427E-94F9-5DDC935E77DD}" dt="2020-08-19T09:06:36.962" v="11807" actId="1076"/>
          <ac:grpSpMkLst>
            <pc:docMk/>
            <pc:sldMk cId="3404512263" sldId="871"/>
            <ac:grpSpMk id="6" creationId="{93117C56-F76E-4E85-830D-0DEFCB90208A}"/>
          </ac:grpSpMkLst>
        </pc:grpChg>
        <pc:picChg chg="del">
          <ac:chgData name="Bossaert Goele" userId="8273efc1-d8a3-46e2-b969-4ec15017d12e" providerId="ADAL" clId="{7AAB08F5-7B0B-427E-94F9-5DDC935E77DD}" dt="2020-08-19T09:06:24.059" v="11805" actId="478"/>
          <ac:picMkLst>
            <pc:docMk/>
            <pc:sldMk cId="3404512263" sldId="871"/>
            <ac:picMk id="8" creationId="{ADC85E2E-ECDD-4869-8D56-B50E3263873B}"/>
          </ac:picMkLst>
        </pc:picChg>
      </pc:sldChg>
      <pc:sldChg chg="addSp delSp modSp add">
        <pc:chgData name="Bossaert Goele" userId="8273efc1-d8a3-46e2-b969-4ec15017d12e" providerId="ADAL" clId="{7AAB08F5-7B0B-427E-94F9-5DDC935E77DD}" dt="2020-08-19T09:51:00.231" v="11823" actId="692"/>
        <pc:sldMkLst>
          <pc:docMk/>
          <pc:sldMk cId="151983329" sldId="872"/>
        </pc:sldMkLst>
        <pc:picChg chg="add mod">
          <ac:chgData name="Bossaert Goele" userId="8273efc1-d8a3-46e2-b969-4ec15017d12e" providerId="ADAL" clId="{7AAB08F5-7B0B-427E-94F9-5DDC935E77DD}" dt="2020-08-19T09:51:00.231" v="11823" actId="692"/>
          <ac:picMkLst>
            <pc:docMk/>
            <pc:sldMk cId="151983329" sldId="872"/>
            <ac:picMk id="3" creationId="{82075A99-2C87-4545-9247-B5B22025FAF2}"/>
          </ac:picMkLst>
        </pc:picChg>
        <pc:picChg chg="del">
          <ac:chgData name="Bossaert Goele" userId="8273efc1-d8a3-46e2-b969-4ec15017d12e" providerId="ADAL" clId="{7AAB08F5-7B0B-427E-94F9-5DDC935E77DD}" dt="2020-08-19T09:49:24.280" v="11813" actId="478"/>
          <ac:picMkLst>
            <pc:docMk/>
            <pc:sldMk cId="151983329" sldId="872"/>
            <ac:picMk id="5" creationId="{319E4EB9-B71D-4F7A-A7ED-105DC3D266AA}"/>
          </ac:picMkLst>
        </pc:picChg>
      </pc:sldChg>
      <pc:sldMasterChg chg="add del addSldLayout delSldLayout">
        <pc:chgData name="Bossaert Goele" userId="8273efc1-d8a3-46e2-b969-4ec15017d12e" providerId="ADAL" clId="{7AAB08F5-7B0B-427E-94F9-5DDC935E77DD}" dt="2020-08-19T09:06:44.710" v="11810" actId="2696"/>
        <pc:sldMasterMkLst>
          <pc:docMk/>
          <pc:sldMasterMk cId="2416411422" sldId="2147483648"/>
        </pc:sldMasterMkLst>
        <pc:sldLayoutChg chg="add del">
          <pc:chgData name="Bossaert Goele" userId="8273efc1-d8a3-46e2-b969-4ec15017d12e" providerId="ADAL" clId="{7AAB08F5-7B0B-427E-94F9-5DDC935E77DD}" dt="2020-08-19T09:06:44.710" v="11809" actId="2696"/>
          <pc:sldLayoutMkLst>
            <pc:docMk/>
            <pc:sldMasterMk cId="2416411422" sldId="2147483648"/>
            <pc:sldLayoutMk cId="2817444614" sldId="2147483649"/>
          </pc:sldLayoutMkLst>
        </pc:sldLayoutChg>
      </pc:sldMasterChg>
      <pc:sldMasterChg chg="del delSldLayout">
        <pc:chgData name="Bossaert Goele" userId="8273efc1-d8a3-46e2-b969-4ec15017d12e" providerId="ADAL" clId="{7AAB08F5-7B0B-427E-94F9-5DDC935E77DD}" dt="2020-08-18T11:34:13.981" v="11758" actId="2696"/>
        <pc:sldMasterMkLst>
          <pc:docMk/>
          <pc:sldMasterMk cId="0" sldId="2147484657"/>
        </pc:sldMasterMkLst>
        <pc:sldLayoutChg chg="del">
          <pc:chgData name="Bossaert Goele" userId="8273efc1-d8a3-46e2-b969-4ec15017d12e" providerId="ADAL" clId="{7AAB08F5-7B0B-427E-94F9-5DDC935E77DD}" dt="2020-08-18T11:34:13.981" v="11757" actId="2696"/>
          <pc:sldLayoutMkLst>
            <pc:docMk/>
            <pc:sldMasterMk cId="0" sldId="2147484657"/>
            <pc:sldLayoutMk cId="1288896364" sldId="2147484581"/>
          </pc:sldLayoutMkLst>
        </pc:sldLayoutChg>
        <pc:sldLayoutChg chg="del">
          <pc:chgData name="Bossaert Goele" userId="8273efc1-d8a3-46e2-b969-4ec15017d12e" providerId="ADAL" clId="{7AAB08F5-7B0B-427E-94F9-5DDC935E77DD}" dt="2020-08-18T11:11:15.887" v="7523" actId="2696"/>
          <pc:sldLayoutMkLst>
            <pc:docMk/>
            <pc:sldMasterMk cId="0" sldId="2147484657"/>
            <pc:sldLayoutMk cId="577958106" sldId="2147484656"/>
          </pc:sldLayoutMkLst>
        </pc:sldLayoutChg>
      </pc:sldMasterChg>
    </pc:docChg>
  </pc:docChgLst>
  <pc:docChgLst>
    <pc:chgData name="Bossaert Goele" userId="S::goele.bossaert@ond.vlaanderen.be::8273efc1-d8a3-46e2-b969-4ec15017d12e" providerId="AD" clId="Web-{834B434D-C104-9C41-FBBA-A25C1C7F4D34}"/>
    <pc:docChg chg="modSld">
      <pc:chgData name="Bossaert Goele" userId="S::goele.bossaert@ond.vlaanderen.be::8273efc1-d8a3-46e2-b969-4ec15017d12e" providerId="AD" clId="Web-{834B434D-C104-9C41-FBBA-A25C1C7F4D34}" dt="2020-08-18T06:56:12.806" v="30" actId="20577"/>
      <pc:docMkLst>
        <pc:docMk/>
      </pc:docMkLst>
      <pc:sldChg chg="modSp">
        <pc:chgData name="Bossaert Goele" userId="S::goele.bossaert@ond.vlaanderen.be::8273efc1-d8a3-46e2-b969-4ec15017d12e" providerId="AD" clId="Web-{834B434D-C104-9C41-FBBA-A25C1C7F4D34}" dt="2020-08-18T06:56:12.806" v="30" actId="20577"/>
        <pc:sldMkLst>
          <pc:docMk/>
          <pc:sldMk cId="1132188086" sldId="824"/>
        </pc:sldMkLst>
        <pc:spChg chg="mod">
          <ac:chgData name="Bossaert Goele" userId="S::goele.bossaert@ond.vlaanderen.be::8273efc1-d8a3-46e2-b969-4ec15017d12e" providerId="AD" clId="Web-{834B434D-C104-9C41-FBBA-A25C1C7F4D34}" dt="2020-08-18T06:56:12.806" v="30" actId="20577"/>
          <ac:spMkLst>
            <pc:docMk/>
            <pc:sldMk cId="1132188086" sldId="824"/>
            <ac:spMk id="3" creationId="{2DE5403E-2EA8-4B43-AE7A-C9D13FB12966}"/>
          </ac:spMkLst>
        </pc:spChg>
      </pc:sldChg>
    </pc:docChg>
  </pc:docChgLst>
  <pc:docChgLst>
    <pc:chgData name="Rutten Jurgen" userId="S::jurgen.rutten@ond.vlaanderen.be::6d158ccd-082d-43cb-a635-c641900a048c" providerId="AD" clId="Web-{BB78EA32-9AF4-BD6C-C509-BB02D76BF7E9}"/>
    <pc:docChg chg="">
      <pc:chgData name="Rutten Jurgen" userId="S::jurgen.rutten@ond.vlaanderen.be::6d158ccd-082d-43cb-a635-c641900a048c" providerId="AD" clId="Web-{BB78EA32-9AF4-BD6C-C509-BB02D76BF7E9}" dt="2020-07-30T07:45:43.834" v="4"/>
      <pc:docMkLst>
        <pc:docMk/>
      </pc:docMkLst>
      <pc:sldChg chg="addCm">
        <pc:chgData name="Rutten Jurgen" userId="S::jurgen.rutten@ond.vlaanderen.be::6d158ccd-082d-43cb-a635-c641900a048c" providerId="AD" clId="Web-{BB78EA32-9AF4-BD6C-C509-BB02D76BF7E9}" dt="2020-07-30T07:45:43.834" v="4"/>
        <pc:sldMkLst>
          <pc:docMk/>
          <pc:sldMk cId="3955426062" sldId="724"/>
        </pc:sldMkLst>
      </pc:sldChg>
      <pc:sldChg chg="addCm">
        <pc:chgData name="Rutten Jurgen" userId="S::jurgen.rutten@ond.vlaanderen.be::6d158ccd-082d-43cb-a635-c641900a048c" providerId="AD" clId="Web-{BB78EA32-9AF4-BD6C-C509-BB02D76BF7E9}" dt="2020-07-30T07:23:24.738" v="0"/>
        <pc:sldMkLst>
          <pc:docMk/>
          <pc:sldMk cId="648193439" sldId="818"/>
        </pc:sldMkLst>
      </pc:sldChg>
      <pc:sldChg chg="addCm">
        <pc:chgData name="Rutten Jurgen" userId="S::jurgen.rutten@ond.vlaanderen.be::6d158ccd-082d-43cb-a635-c641900a048c" providerId="AD" clId="Web-{BB78EA32-9AF4-BD6C-C509-BB02D76BF7E9}" dt="2020-07-30T07:43:04.160" v="3"/>
        <pc:sldMkLst>
          <pc:docMk/>
          <pc:sldMk cId="1257603908" sldId="837"/>
        </pc:sldMkLst>
      </pc:sldChg>
      <pc:sldChg chg="addCm">
        <pc:chgData name="Rutten Jurgen" userId="S::jurgen.rutten@ond.vlaanderen.be::6d158ccd-082d-43cb-a635-c641900a048c" providerId="AD" clId="Web-{BB78EA32-9AF4-BD6C-C509-BB02D76BF7E9}" dt="2020-07-30T07:37:14.389" v="2"/>
        <pc:sldMkLst>
          <pc:docMk/>
          <pc:sldMk cId="2964184840" sldId="847"/>
        </pc:sldMkLst>
      </pc:sldChg>
    </pc:docChg>
  </pc:docChgLst>
  <pc:docChgLst>
    <pc:chgData name="Bossaert Goele" userId="S::goele.bossaert@ond.vlaanderen.be::8273efc1-d8a3-46e2-b969-4ec15017d12e" providerId="AD" clId="Web-{7D17F903-2A39-316C-28F3-A1173FF0045C}"/>
    <pc:docChg chg="modSld">
      <pc:chgData name="Bossaert Goele" userId="S::goele.bossaert@ond.vlaanderen.be::8273efc1-d8a3-46e2-b969-4ec15017d12e" providerId="AD" clId="Web-{7D17F903-2A39-316C-28F3-A1173FF0045C}" dt="2020-08-19T12:11:46.870" v="146" actId="20577"/>
      <pc:docMkLst>
        <pc:docMk/>
      </pc:docMkLst>
      <pc:sldChg chg="modSp">
        <pc:chgData name="Bossaert Goele" userId="S::goele.bossaert@ond.vlaanderen.be::8273efc1-d8a3-46e2-b969-4ec15017d12e" providerId="AD" clId="Web-{7D17F903-2A39-316C-28F3-A1173FF0045C}" dt="2020-08-19T12:11:46.870" v="146" actId="20577"/>
        <pc:sldMkLst>
          <pc:docMk/>
          <pc:sldMk cId="4197899673" sldId="869"/>
        </pc:sldMkLst>
        <pc:spChg chg="mod">
          <ac:chgData name="Bossaert Goele" userId="S::goele.bossaert@ond.vlaanderen.be::8273efc1-d8a3-46e2-b969-4ec15017d12e" providerId="AD" clId="Web-{7D17F903-2A39-316C-28F3-A1173FF0045C}" dt="2020-08-19T12:11:46.870" v="146" actId="20577"/>
          <ac:spMkLst>
            <pc:docMk/>
            <pc:sldMk cId="4197899673" sldId="869"/>
            <ac:spMk id="35844" creationId="{00000000-0000-0000-0000-000000000000}"/>
          </ac:spMkLst>
        </pc:spChg>
      </pc:sldChg>
    </pc:docChg>
  </pc:docChgLst>
  <pc:docChgLst>
    <pc:chgData name="Bossaert Goele" userId="S::goele.bossaert@ond.vlaanderen.be::8273efc1-d8a3-46e2-b969-4ec15017d12e" providerId="AD" clId="Web-{69DA2BA5-D399-E503-648E-D3401A49CC28}"/>
    <pc:docChg chg="delSld modSld">
      <pc:chgData name="Bossaert Goele" userId="S::goele.bossaert@ond.vlaanderen.be::8273efc1-d8a3-46e2-b969-4ec15017d12e" providerId="AD" clId="Web-{69DA2BA5-D399-E503-648E-D3401A49CC28}" dt="2020-08-19T11:00:11.956" v="21" actId="20577"/>
      <pc:docMkLst>
        <pc:docMk/>
      </pc:docMkLst>
      <pc:sldChg chg="del">
        <pc:chgData name="Bossaert Goele" userId="S::goele.bossaert@ond.vlaanderen.be::8273efc1-d8a3-46e2-b969-4ec15017d12e" providerId="AD" clId="Web-{69DA2BA5-D399-E503-648E-D3401A49CC28}" dt="2020-08-19T10:58:15.144" v="0"/>
        <pc:sldMkLst>
          <pc:docMk/>
          <pc:sldMk cId="778616459" sldId="858"/>
        </pc:sldMkLst>
      </pc:sldChg>
      <pc:sldChg chg="modSp">
        <pc:chgData name="Bossaert Goele" userId="S::goele.bossaert@ond.vlaanderen.be::8273efc1-d8a3-46e2-b969-4ec15017d12e" providerId="AD" clId="Web-{69DA2BA5-D399-E503-648E-D3401A49CC28}" dt="2020-08-19T11:00:11.956" v="21" actId="20577"/>
        <pc:sldMkLst>
          <pc:docMk/>
          <pc:sldMk cId="3975955951" sldId="868"/>
        </pc:sldMkLst>
        <pc:spChg chg="mod">
          <ac:chgData name="Bossaert Goele" userId="S::goele.bossaert@ond.vlaanderen.be::8273efc1-d8a3-46e2-b969-4ec15017d12e" providerId="AD" clId="Web-{69DA2BA5-D399-E503-648E-D3401A49CC28}" dt="2020-08-19T11:00:11.956" v="21" actId="20577"/>
          <ac:spMkLst>
            <pc:docMk/>
            <pc:sldMk cId="3975955951" sldId="868"/>
            <ac:spMk id="35844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C255D4-83C1-431D-8731-E7FED8D54B63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CBC9529D-A998-4AB6-BA51-630CD5F12551}">
      <dgm:prSet phldrT="[Tekst]"/>
      <dgm:spPr/>
      <dgm:t>
        <a:bodyPr/>
        <a:lstStyle/>
        <a:p>
          <a:r>
            <a:rPr lang="nl-NL"/>
            <a:t>Feb</a:t>
          </a:r>
        </a:p>
      </dgm:t>
    </dgm:pt>
    <dgm:pt modelId="{02787B7B-798C-42FD-AB90-1665DB02DDCF}" type="parTrans" cxnId="{48F8D46B-067F-4FDF-BFA4-C946121C409A}">
      <dgm:prSet/>
      <dgm:spPr/>
      <dgm:t>
        <a:bodyPr/>
        <a:lstStyle/>
        <a:p>
          <a:endParaRPr lang="nl-NL"/>
        </a:p>
      </dgm:t>
    </dgm:pt>
    <dgm:pt modelId="{7E509118-4E21-4420-8E33-B45FA23F7C86}" type="sibTrans" cxnId="{48F8D46B-067F-4FDF-BFA4-C946121C409A}">
      <dgm:prSet/>
      <dgm:spPr/>
      <dgm:t>
        <a:bodyPr/>
        <a:lstStyle/>
        <a:p>
          <a:endParaRPr lang="nl-NL"/>
        </a:p>
      </dgm:t>
    </dgm:pt>
    <dgm:pt modelId="{A126896C-96FD-474F-A535-0AF766540E79}">
      <dgm:prSet phldrT="[Tekst]"/>
      <dgm:spPr/>
      <dgm:t>
        <a:bodyPr/>
        <a:lstStyle/>
        <a:p>
          <a:r>
            <a:rPr lang="nl-NL" err="1"/>
            <a:t>Maa</a:t>
          </a:r>
          <a:endParaRPr lang="nl-NL"/>
        </a:p>
      </dgm:t>
    </dgm:pt>
    <dgm:pt modelId="{368EFED7-E5FC-468F-872B-5D8A154E203E}" type="parTrans" cxnId="{230757C1-594F-4F99-935A-A63358030EFC}">
      <dgm:prSet/>
      <dgm:spPr/>
      <dgm:t>
        <a:bodyPr/>
        <a:lstStyle/>
        <a:p>
          <a:endParaRPr lang="nl-NL"/>
        </a:p>
      </dgm:t>
    </dgm:pt>
    <dgm:pt modelId="{DC3DBED1-55AA-4075-96FC-F059D19FB33B}" type="sibTrans" cxnId="{230757C1-594F-4F99-935A-A63358030EFC}">
      <dgm:prSet/>
      <dgm:spPr/>
      <dgm:t>
        <a:bodyPr/>
        <a:lstStyle/>
        <a:p>
          <a:endParaRPr lang="nl-NL"/>
        </a:p>
      </dgm:t>
    </dgm:pt>
    <dgm:pt modelId="{43F45581-8A99-408F-A99D-F6E0E2DD92B5}">
      <dgm:prSet phldrT="[Tekst]"/>
      <dgm:spPr/>
      <dgm:t>
        <a:bodyPr/>
        <a:lstStyle/>
        <a:p>
          <a:r>
            <a:rPr lang="nl-NL"/>
            <a:t>Apr</a:t>
          </a:r>
        </a:p>
      </dgm:t>
    </dgm:pt>
    <dgm:pt modelId="{550A2126-6E57-406B-973D-F49AEE6C5A3A}" type="parTrans" cxnId="{B4A4F149-EDEA-4C03-ABAC-D54CF6F7CAF2}">
      <dgm:prSet/>
      <dgm:spPr/>
      <dgm:t>
        <a:bodyPr/>
        <a:lstStyle/>
        <a:p>
          <a:endParaRPr lang="nl-NL"/>
        </a:p>
      </dgm:t>
    </dgm:pt>
    <dgm:pt modelId="{EA68ED55-0032-40EE-8870-2D22EAEE7C78}" type="sibTrans" cxnId="{B4A4F149-EDEA-4C03-ABAC-D54CF6F7CAF2}">
      <dgm:prSet/>
      <dgm:spPr/>
      <dgm:t>
        <a:bodyPr/>
        <a:lstStyle/>
        <a:p>
          <a:endParaRPr lang="nl-NL"/>
        </a:p>
      </dgm:t>
    </dgm:pt>
    <dgm:pt modelId="{CE318021-7A2D-4FC3-8F18-9707C9ED58A9}">
      <dgm:prSet phldrT="[Tekst]"/>
      <dgm:spPr/>
      <dgm:t>
        <a:bodyPr/>
        <a:lstStyle/>
        <a:p>
          <a:r>
            <a:rPr lang="nl-NL"/>
            <a:t>Mei</a:t>
          </a:r>
        </a:p>
      </dgm:t>
    </dgm:pt>
    <dgm:pt modelId="{C3A91908-AE2D-40BA-A255-83AC7958226D}" type="parTrans" cxnId="{9FFCC437-F068-4040-94BF-3174FA902146}">
      <dgm:prSet/>
      <dgm:spPr/>
      <dgm:t>
        <a:bodyPr/>
        <a:lstStyle/>
        <a:p>
          <a:endParaRPr lang="nl-NL"/>
        </a:p>
      </dgm:t>
    </dgm:pt>
    <dgm:pt modelId="{A80B56E4-42F0-40A5-BE08-0C77CBBD4FA0}" type="sibTrans" cxnId="{9FFCC437-F068-4040-94BF-3174FA902146}">
      <dgm:prSet/>
      <dgm:spPr/>
      <dgm:t>
        <a:bodyPr/>
        <a:lstStyle/>
        <a:p>
          <a:endParaRPr lang="nl-NL"/>
        </a:p>
      </dgm:t>
    </dgm:pt>
    <dgm:pt modelId="{A8C60351-6EDF-4988-9F2F-6B1BFB41D98D}">
      <dgm:prSet phldrT="[Tekst]"/>
      <dgm:spPr/>
      <dgm:t>
        <a:bodyPr/>
        <a:lstStyle/>
        <a:p>
          <a:r>
            <a:rPr lang="nl-NL"/>
            <a:t>Jun</a:t>
          </a:r>
        </a:p>
      </dgm:t>
    </dgm:pt>
    <dgm:pt modelId="{C3F53914-F754-40EB-8026-8F4A31EF7D38}" type="parTrans" cxnId="{7B5CB0C6-FAA9-4A74-81A6-23D9D6A8DC26}">
      <dgm:prSet/>
      <dgm:spPr/>
      <dgm:t>
        <a:bodyPr/>
        <a:lstStyle/>
        <a:p>
          <a:endParaRPr lang="nl-NL"/>
        </a:p>
      </dgm:t>
    </dgm:pt>
    <dgm:pt modelId="{878CAF75-8DE6-4905-8A0F-0A397EF0D5A4}" type="sibTrans" cxnId="{7B5CB0C6-FAA9-4A74-81A6-23D9D6A8DC26}">
      <dgm:prSet/>
      <dgm:spPr/>
      <dgm:t>
        <a:bodyPr/>
        <a:lstStyle/>
        <a:p>
          <a:endParaRPr lang="nl-NL"/>
        </a:p>
      </dgm:t>
    </dgm:pt>
    <dgm:pt modelId="{E9C6493B-789D-4729-951B-BCCB2E621343}">
      <dgm:prSet phldrT="[Tekst]"/>
      <dgm:spPr/>
      <dgm:t>
        <a:bodyPr/>
        <a:lstStyle/>
        <a:p>
          <a:r>
            <a:rPr lang="nl-NL"/>
            <a:t>Jul</a:t>
          </a:r>
        </a:p>
      </dgm:t>
    </dgm:pt>
    <dgm:pt modelId="{27E8CE6B-D4C4-4395-AFD5-ADABD6932B11}" type="parTrans" cxnId="{7BDDF93C-6AFF-441B-A6A3-1AAEFAE169B8}">
      <dgm:prSet/>
      <dgm:spPr/>
      <dgm:t>
        <a:bodyPr/>
        <a:lstStyle/>
        <a:p>
          <a:endParaRPr lang="nl-NL"/>
        </a:p>
      </dgm:t>
    </dgm:pt>
    <dgm:pt modelId="{3C039ED3-4602-4E36-86EF-405A88CC1905}" type="sibTrans" cxnId="{7BDDF93C-6AFF-441B-A6A3-1AAEFAE169B8}">
      <dgm:prSet/>
      <dgm:spPr/>
      <dgm:t>
        <a:bodyPr/>
        <a:lstStyle/>
        <a:p>
          <a:endParaRPr lang="nl-NL"/>
        </a:p>
      </dgm:t>
    </dgm:pt>
    <dgm:pt modelId="{6CAD336B-B909-4C92-AB9D-0E6BAC9A67FB}">
      <dgm:prSet phldrT="[Tekst]"/>
      <dgm:spPr/>
      <dgm:t>
        <a:bodyPr/>
        <a:lstStyle/>
        <a:p>
          <a:r>
            <a:rPr lang="nl-NL"/>
            <a:t>Aug</a:t>
          </a:r>
        </a:p>
      </dgm:t>
    </dgm:pt>
    <dgm:pt modelId="{3783A837-D3F4-40E8-A549-B7D889754DB6}" type="parTrans" cxnId="{F045FC80-D0CA-467E-BFE2-8782CB9C0DF6}">
      <dgm:prSet/>
      <dgm:spPr/>
      <dgm:t>
        <a:bodyPr/>
        <a:lstStyle/>
        <a:p>
          <a:endParaRPr lang="nl-NL"/>
        </a:p>
      </dgm:t>
    </dgm:pt>
    <dgm:pt modelId="{331243D4-9776-4A23-9981-F7169F60A0CE}" type="sibTrans" cxnId="{F045FC80-D0CA-467E-BFE2-8782CB9C0DF6}">
      <dgm:prSet/>
      <dgm:spPr/>
      <dgm:t>
        <a:bodyPr/>
        <a:lstStyle/>
        <a:p>
          <a:endParaRPr lang="nl-NL"/>
        </a:p>
      </dgm:t>
    </dgm:pt>
    <dgm:pt modelId="{C47092B8-82DD-4A0E-A61F-421AE9F2AB6E}">
      <dgm:prSet phldrT="[Tekst]"/>
      <dgm:spPr/>
      <dgm:t>
        <a:bodyPr/>
        <a:lstStyle/>
        <a:p>
          <a:r>
            <a:rPr lang="nl-NL"/>
            <a:t>Sep</a:t>
          </a:r>
        </a:p>
      </dgm:t>
    </dgm:pt>
    <dgm:pt modelId="{3C4AC81E-1337-493A-847B-B179A725AC2A}" type="parTrans" cxnId="{BF11B087-EB8E-490E-B056-98762CFA7510}">
      <dgm:prSet/>
      <dgm:spPr/>
      <dgm:t>
        <a:bodyPr/>
        <a:lstStyle/>
        <a:p>
          <a:endParaRPr lang="nl-NL"/>
        </a:p>
      </dgm:t>
    </dgm:pt>
    <dgm:pt modelId="{3B55BD28-DED1-4E89-883F-4FC6E1F8F654}" type="sibTrans" cxnId="{BF11B087-EB8E-490E-B056-98762CFA7510}">
      <dgm:prSet/>
      <dgm:spPr/>
      <dgm:t>
        <a:bodyPr/>
        <a:lstStyle/>
        <a:p>
          <a:endParaRPr lang="nl-NL"/>
        </a:p>
      </dgm:t>
    </dgm:pt>
    <dgm:pt modelId="{C673C320-0472-4820-8C15-93E30ADEDDC8}">
      <dgm:prSet phldrT="[Tekst]"/>
      <dgm:spPr/>
      <dgm:t>
        <a:bodyPr/>
        <a:lstStyle/>
        <a:p>
          <a:r>
            <a:rPr lang="nl-NL"/>
            <a:t>Okt</a:t>
          </a:r>
        </a:p>
      </dgm:t>
    </dgm:pt>
    <dgm:pt modelId="{5379A437-9B07-4C80-8C89-1F77689C71FA}" type="parTrans" cxnId="{272A6E1A-E001-4656-8347-4680C9341DF3}">
      <dgm:prSet/>
      <dgm:spPr/>
      <dgm:t>
        <a:bodyPr/>
        <a:lstStyle/>
        <a:p>
          <a:endParaRPr lang="nl-NL"/>
        </a:p>
      </dgm:t>
    </dgm:pt>
    <dgm:pt modelId="{B31CAEB2-FCE4-4D00-8314-801B499BEF90}" type="sibTrans" cxnId="{272A6E1A-E001-4656-8347-4680C9341DF3}">
      <dgm:prSet/>
      <dgm:spPr/>
      <dgm:t>
        <a:bodyPr/>
        <a:lstStyle/>
        <a:p>
          <a:endParaRPr lang="nl-NL"/>
        </a:p>
      </dgm:t>
    </dgm:pt>
    <dgm:pt modelId="{8CBF9CF2-DA24-4435-AE87-F281B3CBF302}">
      <dgm:prSet phldrT="[Tekst]"/>
      <dgm:spPr/>
      <dgm:t>
        <a:bodyPr/>
        <a:lstStyle/>
        <a:p>
          <a:r>
            <a:rPr lang="nl-NL"/>
            <a:t>Nov</a:t>
          </a:r>
        </a:p>
      </dgm:t>
    </dgm:pt>
    <dgm:pt modelId="{8DF55198-4928-4F5D-A2F6-E03469A4DD0C}" type="parTrans" cxnId="{B2831018-74AE-476D-B375-79F2E49995AB}">
      <dgm:prSet/>
      <dgm:spPr/>
      <dgm:t>
        <a:bodyPr/>
        <a:lstStyle/>
        <a:p>
          <a:endParaRPr lang="nl-NL"/>
        </a:p>
      </dgm:t>
    </dgm:pt>
    <dgm:pt modelId="{4D05114B-469E-4943-BAEB-7231D6E5B1D7}" type="sibTrans" cxnId="{B2831018-74AE-476D-B375-79F2E49995AB}">
      <dgm:prSet/>
      <dgm:spPr/>
      <dgm:t>
        <a:bodyPr/>
        <a:lstStyle/>
        <a:p>
          <a:endParaRPr lang="nl-NL"/>
        </a:p>
      </dgm:t>
    </dgm:pt>
    <dgm:pt modelId="{8A0531D5-8CA1-4697-896E-879F93024F9E}">
      <dgm:prSet phldrT="[Tekst]"/>
      <dgm:spPr/>
      <dgm:t>
        <a:bodyPr/>
        <a:lstStyle/>
        <a:p>
          <a:r>
            <a:rPr lang="nl-NL"/>
            <a:t>Dec</a:t>
          </a:r>
        </a:p>
      </dgm:t>
    </dgm:pt>
    <dgm:pt modelId="{3A85443B-8DB9-4252-96B2-040CCB2F220F}" type="parTrans" cxnId="{62154000-1F25-4BF2-BE1B-EB5869202BB7}">
      <dgm:prSet/>
      <dgm:spPr/>
      <dgm:t>
        <a:bodyPr/>
        <a:lstStyle/>
        <a:p>
          <a:endParaRPr lang="nl-NL"/>
        </a:p>
      </dgm:t>
    </dgm:pt>
    <dgm:pt modelId="{858B1456-3AC0-4EA3-BF46-D83308D79EB0}" type="sibTrans" cxnId="{62154000-1F25-4BF2-BE1B-EB5869202BB7}">
      <dgm:prSet/>
      <dgm:spPr/>
      <dgm:t>
        <a:bodyPr/>
        <a:lstStyle/>
        <a:p>
          <a:endParaRPr lang="nl-NL"/>
        </a:p>
      </dgm:t>
    </dgm:pt>
    <dgm:pt modelId="{4918282E-4A71-4308-BD55-CEE2C31005DD}">
      <dgm:prSet phldrT="[Tekst]"/>
      <dgm:spPr/>
      <dgm:t>
        <a:bodyPr/>
        <a:lstStyle/>
        <a:p>
          <a:r>
            <a:rPr lang="nl-NL"/>
            <a:t>Jan</a:t>
          </a:r>
        </a:p>
      </dgm:t>
    </dgm:pt>
    <dgm:pt modelId="{A766E54D-47FE-487F-93C3-3E14DC29AFF9}" type="parTrans" cxnId="{B128B043-4855-4DAE-B79D-0BC18F1312F4}">
      <dgm:prSet/>
      <dgm:spPr/>
      <dgm:t>
        <a:bodyPr/>
        <a:lstStyle/>
        <a:p>
          <a:endParaRPr lang="nl-NL"/>
        </a:p>
      </dgm:t>
    </dgm:pt>
    <dgm:pt modelId="{A84896BC-B53C-4778-B42A-DDF15AF81174}" type="sibTrans" cxnId="{B128B043-4855-4DAE-B79D-0BC18F1312F4}">
      <dgm:prSet/>
      <dgm:spPr/>
      <dgm:t>
        <a:bodyPr/>
        <a:lstStyle/>
        <a:p>
          <a:endParaRPr lang="nl-NL"/>
        </a:p>
      </dgm:t>
    </dgm:pt>
    <dgm:pt modelId="{AF27582C-EF30-4FA4-AE0A-F0AC9B2A881D}">
      <dgm:prSet phldrT="[Tekst]"/>
      <dgm:spPr/>
      <dgm:t>
        <a:bodyPr/>
        <a:lstStyle/>
        <a:p>
          <a:r>
            <a:rPr lang="nl-NL"/>
            <a:t>Feb</a:t>
          </a:r>
        </a:p>
      </dgm:t>
    </dgm:pt>
    <dgm:pt modelId="{287D1D02-90BB-4841-9475-EFD0A5441493}" type="parTrans" cxnId="{EC5FFC31-81D4-4875-ADE9-ECE9777BF610}">
      <dgm:prSet/>
      <dgm:spPr/>
      <dgm:t>
        <a:bodyPr/>
        <a:lstStyle/>
        <a:p>
          <a:endParaRPr lang="nl-NL"/>
        </a:p>
      </dgm:t>
    </dgm:pt>
    <dgm:pt modelId="{7E0300EC-1C49-44DC-AF3A-34DD2627A322}" type="sibTrans" cxnId="{EC5FFC31-81D4-4875-ADE9-ECE9777BF610}">
      <dgm:prSet/>
      <dgm:spPr/>
      <dgm:t>
        <a:bodyPr/>
        <a:lstStyle/>
        <a:p>
          <a:endParaRPr lang="nl-NL"/>
        </a:p>
      </dgm:t>
    </dgm:pt>
    <dgm:pt modelId="{12484374-BBEF-4E77-B844-D811DDF3455C}">
      <dgm:prSet phldrT="[Tekst]"/>
      <dgm:spPr/>
      <dgm:t>
        <a:bodyPr/>
        <a:lstStyle/>
        <a:p>
          <a:r>
            <a:rPr lang="nl-NL" err="1"/>
            <a:t>Maa</a:t>
          </a:r>
          <a:endParaRPr lang="nl-NL"/>
        </a:p>
      </dgm:t>
    </dgm:pt>
    <dgm:pt modelId="{E11A8F9D-57C1-4670-94B8-2A3B64CF03EF}" type="parTrans" cxnId="{2EEBBA54-3C55-42CC-9A37-FBECD957F20B}">
      <dgm:prSet/>
      <dgm:spPr/>
      <dgm:t>
        <a:bodyPr/>
        <a:lstStyle/>
        <a:p>
          <a:endParaRPr lang="nl-NL"/>
        </a:p>
      </dgm:t>
    </dgm:pt>
    <dgm:pt modelId="{3E8C41B8-AD19-4330-9019-588DA5EFB17A}" type="sibTrans" cxnId="{2EEBBA54-3C55-42CC-9A37-FBECD957F20B}">
      <dgm:prSet/>
      <dgm:spPr/>
      <dgm:t>
        <a:bodyPr/>
        <a:lstStyle/>
        <a:p>
          <a:endParaRPr lang="nl-NL"/>
        </a:p>
      </dgm:t>
    </dgm:pt>
    <dgm:pt modelId="{DEE5A654-3853-4E71-A775-54C97A2A922D}">
      <dgm:prSet phldrT="[Tekst]"/>
      <dgm:spPr/>
      <dgm:t>
        <a:bodyPr/>
        <a:lstStyle/>
        <a:p>
          <a:r>
            <a:rPr lang="nl-NL"/>
            <a:t>Jan</a:t>
          </a:r>
        </a:p>
      </dgm:t>
    </dgm:pt>
    <dgm:pt modelId="{5136641A-F94F-4492-B902-B7DBD9AB1767}" type="parTrans" cxnId="{01F38C40-B677-4279-BCF7-531724EC2B4D}">
      <dgm:prSet/>
      <dgm:spPr/>
      <dgm:t>
        <a:bodyPr/>
        <a:lstStyle/>
        <a:p>
          <a:endParaRPr lang="nl-NL"/>
        </a:p>
      </dgm:t>
    </dgm:pt>
    <dgm:pt modelId="{D1BE82BE-80AB-4AEC-8D7B-425E70552205}" type="sibTrans" cxnId="{01F38C40-B677-4279-BCF7-531724EC2B4D}">
      <dgm:prSet/>
      <dgm:spPr/>
      <dgm:t>
        <a:bodyPr/>
        <a:lstStyle/>
        <a:p>
          <a:endParaRPr lang="nl-NL"/>
        </a:p>
      </dgm:t>
    </dgm:pt>
    <dgm:pt modelId="{BDA6011C-B9FE-4C11-BADA-BE1D23FCD381}" type="pres">
      <dgm:prSet presAssocID="{CEC255D4-83C1-431D-8731-E7FED8D54B63}" presName="Name0" presStyleCnt="0">
        <dgm:presLayoutVars>
          <dgm:dir/>
          <dgm:resizeHandles val="exact"/>
        </dgm:presLayoutVars>
      </dgm:prSet>
      <dgm:spPr/>
    </dgm:pt>
    <dgm:pt modelId="{142780F5-E0DD-4FBD-98AD-009EDD7F331F}" type="pres">
      <dgm:prSet presAssocID="{DEE5A654-3853-4E71-A775-54C97A2A922D}" presName="parTxOnly" presStyleLbl="node1" presStyleIdx="0" presStyleCnt="15">
        <dgm:presLayoutVars>
          <dgm:bulletEnabled val="1"/>
        </dgm:presLayoutVars>
      </dgm:prSet>
      <dgm:spPr/>
    </dgm:pt>
    <dgm:pt modelId="{1893C86A-7545-412A-A95A-380524DE3A27}" type="pres">
      <dgm:prSet presAssocID="{D1BE82BE-80AB-4AEC-8D7B-425E70552205}" presName="parSpace" presStyleCnt="0"/>
      <dgm:spPr/>
    </dgm:pt>
    <dgm:pt modelId="{BB2FA6EE-5782-41ED-98E5-B58CA9DA5104}" type="pres">
      <dgm:prSet presAssocID="{CBC9529D-A998-4AB6-BA51-630CD5F12551}" presName="parTxOnly" presStyleLbl="node1" presStyleIdx="1" presStyleCnt="15">
        <dgm:presLayoutVars>
          <dgm:bulletEnabled val="1"/>
        </dgm:presLayoutVars>
      </dgm:prSet>
      <dgm:spPr/>
    </dgm:pt>
    <dgm:pt modelId="{91ABF2B9-D2A2-4368-8434-F60ED54FF25F}" type="pres">
      <dgm:prSet presAssocID="{7E509118-4E21-4420-8E33-B45FA23F7C86}" presName="parSpace" presStyleCnt="0"/>
      <dgm:spPr/>
    </dgm:pt>
    <dgm:pt modelId="{0CF35CD8-1A2B-415F-B8BE-5964D9749563}" type="pres">
      <dgm:prSet presAssocID="{A126896C-96FD-474F-A535-0AF766540E79}" presName="parTxOnly" presStyleLbl="node1" presStyleIdx="2" presStyleCnt="15">
        <dgm:presLayoutVars>
          <dgm:bulletEnabled val="1"/>
        </dgm:presLayoutVars>
      </dgm:prSet>
      <dgm:spPr/>
    </dgm:pt>
    <dgm:pt modelId="{27490958-49EC-401A-B81A-BF3980A42CF6}" type="pres">
      <dgm:prSet presAssocID="{DC3DBED1-55AA-4075-96FC-F059D19FB33B}" presName="parSpace" presStyleCnt="0"/>
      <dgm:spPr/>
    </dgm:pt>
    <dgm:pt modelId="{561DA5DC-58BB-406A-8749-933665D22041}" type="pres">
      <dgm:prSet presAssocID="{43F45581-8A99-408F-A99D-F6E0E2DD92B5}" presName="parTxOnly" presStyleLbl="node1" presStyleIdx="3" presStyleCnt="15">
        <dgm:presLayoutVars>
          <dgm:bulletEnabled val="1"/>
        </dgm:presLayoutVars>
      </dgm:prSet>
      <dgm:spPr/>
    </dgm:pt>
    <dgm:pt modelId="{CEF4F680-D6DA-4587-97B1-35E582DC2164}" type="pres">
      <dgm:prSet presAssocID="{EA68ED55-0032-40EE-8870-2D22EAEE7C78}" presName="parSpace" presStyleCnt="0"/>
      <dgm:spPr/>
    </dgm:pt>
    <dgm:pt modelId="{5229B8D0-8124-42D7-884B-AD13468AB27A}" type="pres">
      <dgm:prSet presAssocID="{CE318021-7A2D-4FC3-8F18-9707C9ED58A9}" presName="parTxOnly" presStyleLbl="node1" presStyleIdx="4" presStyleCnt="15">
        <dgm:presLayoutVars>
          <dgm:bulletEnabled val="1"/>
        </dgm:presLayoutVars>
      </dgm:prSet>
      <dgm:spPr/>
    </dgm:pt>
    <dgm:pt modelId="{47E23652-2A48-462C-A25D-754B424F75E5}" type="pres">
      <dgm:prSet presAssocID="{A80B56E4-42F0-40A5-BE08-0C77CBBD4FA0}" presName="parSpace" presStyleCnt="0"/>
      <dgm:spPr/>
    </dgm:pt>
    <dgm:pt modelId="{1AD8959A-FA66-4073-8202-92DD654CB1A9}" type="pres">
      <dgm:prSet presAssocID="{A8C60351-6EDF-4988-9F2F-6B1BFB41D98D}" presName="parTxOnly" presStyleLbl="node1" presStyleIdx="5" presStyleCnt="15">
        <dgm:presLayoutVars>
          <dgm:bulletEnabled val="1"/>
        </dgm:presLayoutVars>
      </dgm:prSet>
      <dgm:spPr/>
    </dgm:pt>
    <dgm:pt modelId="{E8589B0B-36A5-468B-A6CD-8ACFA00C762D}" type="pres">
      <dgm:prSet presAssocID="{878CAF75-8DE6-4905-8A0F-0A397EF0D5A4}" presName="parSpace" presStyleCnt="0"/>
      <dgm:spPr/>
    </dgm:pt>
    <dgm:pt modelId="{540AB277-FC9C-41FA-BF52-4D24780740C0}" type="pres">
      <dgm:prSet presAssocID="{E9C6493B-789D-4729-951B-BCCB2E621343}" presName="parTxOnly" presStyleLbl="node1" presStyleIdx="6" presStyleCnt="15">
        <dgm:presLayoutVars>
          <dgm:bulletEnabled val="1"/>
        </dgm:presLayoutVars>
      </dgm:prSet>
      <dgm:spPr/>
    </dgm:pt>
    <dgm:pt modelId="{B9E46A90-E8B4-49E4-8083-AE9A0EB6BD2F}" type="pres">
      <dgm:prSet presAssocID="{3C039ED3-4602-4E36-86EF-405A88CC1905}" presName="parSpace" presStyleCnt="0"/>
      <dgm:spPr/>
    </dgm:pt>
    <dgm:pt modelId="{359BB703-194C-4FBB-AFC1-A85FC6640058}" type="pres">
      <dgm:prSet presAssocID="{6CAD336B-B909-4C92-AB9D-0E6BAC9A67FB}" presName="parTxOnly" presStyleLbl="node1" presStyleIdx="7" presStyleCnt="15">
        <dgm:presLayoutVars>
          <dgm:bulletEnabled val="1"/>
        </dgm:presLayoutVars>
      </dgm:prSet>
      <dgm:spPr/>
    </dgm:pt>
    <dgm:pt modelId="{50D59AE3-3463-4637-A79E-F8285E8CCFF5}" type="pres">
      <dgm:prSet presAssocID="{331243D4-9776-4A23-9981-F7169F60A0CE}" presName="parSpace" presStyleCnt="0"/>
      <dgm:spPr/>
    </dgm:pt>
    <dgm:pt modelId="{4CFCB0FB-CAC0-4B19-88D8-1D81E44C7CDF}" type="pres">
      <dgm:prSet presAssocID="{C47092B8-82DD-4A0E-A61F-421AE9F2AB6E}" presName="parTxOnly" presStyleLbl="node1" presStyleIdx="8" presStyleCnt="15">
        <dgm:presLayoutVars>
          <dgm:bulletEnabled val="1"/>
        </dgm:presLayoutVars>
      </dgm:prSet>
      <dgm:spPr/>
    </dgm:pt>
    <dgm:pt modelId="{DFBEB9DB-0457-4E1E-8837-C6305D6B522B}" type="pres">
      <dgm:prSet presAssocID="{3B55BD28-DED1-4E89-883F-4FC6E1F8F654}" presName="parSpace" presStyleCnt="0"/>
      <dgm:spPr/>
    </dgm:pt>
    <dgm:pt modelId="{D1BB7A1F-35D7-4D2F-922F-B55568A9CB5C}" type="pres">
      <dgm:prSet presAssocID="{C673C320-0472-4820-8C15-93E30ADEDDC8}" presName="parTxOnly" presStyleLbl="node1" presStyleIdx="9" presStyleCnt="15">
        <dgm:presLayoutVars>
          <dgm:bulletEnabled val="1"/>
        </dgm:presLayoutVars>
      </dgm:prSet>
      <dgm:spPr/>
    </dgm:pt>
    <dgm:pt modelId="{95583D64-6397-4EDE-BA94-EB4114BE9FEA}" type="pres">
      <dgm:prSet presAssocID="{B31CAEB2-FCE4-4D00-8314-801B499BEF90}" presName="parSpace" presStyleCnt="0"/>
      <dgm:spPr/>
    </dgm:pt>
    <dgm:pt modelId="{A7783F2F-EC3D-47E1-B172-A836D5A7ACA1}" type="pres">
      <dgm:prSet presAssocID="{8CBF9CF2-DA24-4435-AE87-F281B3CBF302}" presName="parTxOnly" presStyleLbl="node1" presStyleIdx="10" presStyleCnt="15">
        <dgm:presLayoutVars>
          <dgm:bulletEnabled val="1"/>
        </dgm:presLayoutVars>
      </dgm:prSet>
      <dgm:spPr/>
    </dgm:pt>
    <dgm:pt modelId="{65165765-69AF-4F1B-9008-1AB4DADEC114}" type="pres">
      <dgm:prSet presAssocID="{4D05114B-469E-4943-BAEB-7231D6E5B1D7}" presName="parSpace" presStyleCnt="0"/>
      <dgm:spPr/>
    </dgm:pt>
    <dgm:pt modelId="{53234946-705E-4135-B9C7-0D400DF21DC8}" type="pres">
      <dgm:prSet presAssocID="{8A0531D5-8CA1-4697-896E-879F93024F9E}" presName="parTxOnly" presStyleLbl="node1" presStyleIdx="11" presStyleCnt="15">
        <dgm:presLayoutVars>
          <dgm:bulletEnabled val="1"/>
        </dgm:presLayoutVars>
      </dgm:prSet>
      <dgm:spPr/>
    </dgm:pt>
    <dgm:pt modelId="{48A7E212-A116-442F-8ABC-43DF8DA09676}" type="pres">
      <dgm:prSet presAssocID="{858B1456-3AC0-4EA3-BF46-D83308D79EB0}" presName="parSpace" presStyleCnt="0"/>
      <dgm:spPr/>
    </dgm:pt>
    <dgm:pt modelId="{257A8D37-D311-4354-9CC0-52D404800375}" type="pres">
      <dgm:prSet presAssocID="{4918282E-4A71-4308-BD55-CEE2C31005DD}" presName="parTxOnly" presStyleLbl="node1" presStyleIdx="12" presStyleCnt="15">
        <dgm:presLayoutVars>
          <dgm:bulletEnabled val="1"/>
        </dgm:presLayoutVars>
      </dgm:prSet>
      <dgm:spPr/>
    </dgm:pt>
    <dgm:pt modelId="{82BB6AC9-FE45-4734-866C-C583CF17EB0A}" type="pres">
      <dgm:prSet presAssocID="{A84896BC-B53C-4778-B42A-DDF15AF81174}" presName="parSpace" presStyleCnt="0"/>
      <dgm:spPr/>
    </dgm:pt>
    <dgm:pt modelId="{B1CCEEF7-B56D-4BD5-BFD5-C448F32DFB2B}" type="pres">
      <dgm:prSet presAssocID="{AF27582C-EF30-4FA4-AE0A-F0AC9B2A881D}" presName="parTxOnly" presStyleLbl="node1" presStyleIdx="13" presStyleCnt="15">
        <dgm:presLayoutVars>
          <dgm:bulletEnabled val="1"/>
        </dgm:presLayoutVars>
      </dgm:prSet>
      <dgm:spPr/>
    </dgm:pt>
    <dgm:pt modelId="{7ACCD26B-326D-455E-8AD9-39B1A7B9CE23}" type="pres">
      <dgm:prSet presAssocID="{7E0300EC-1C49-44DC-AF3A-34DD2627A322}" presName="parSpace" presStyleCnt="0"/>
      <dgm:spPr/>
    </dgm:pt>
    <dgm:pt modelId="{6E5AE47B-D937-4323-BA14-D28EBA3C4BF4}" type="pres">
      <dgm:prSet presAssocID="{12484374-BBEF-4E77-B844-D811DDF3455C}" presName="parTxOnly" presStyleLbl="node1" presStyleIdx="14" presStyleCnt="15">
        <dgm:presLayoutVars>
          <dgm:bulletEnabled val="1"/>
        </dgm:presLayoutVars>
      </dgm:prSet>
      <dgm:spPr/>
    </dgm:pt>
  </dgm:ptLst>
  <dgm:cxnLst>
    <dgm:cxn modelId="{62154000-1F25-4BF2-BE1B-EB5869202BB7}" srcId="{CEC255D4-83C1-431D-8731-E7FED8D54B63}" destId="{8A0531D5-8CA1-4697-896E-879F93024F9E}" srcOrd="11" destOrd="0" parTransId="{3A85443B-8DB9-4252-96B2-040CCB2F220F}" sibTransId="{858B1456-3AC0-4EA3-BF46-D83308D79EB0}"/>
    <dgm:cxn modelId="{B8BF9E13-B67F-4276-A634-B582D1A4AFF7}" type="presOf" srcId="{8CBF9CF2-DA24-4435-AE87-F281B3CBF302}" destId="{A7783F2F-EC3D-47E1-B172-A836D5A7ACA1}" srcOrd="0" destOrd="0" presId="urn:microsoft.com/office/officeart/2005/8/layout/hChevron3"/>
    <dgm:cxn modelId="{B2831018-74AE-476D-B375-79F2E49995AB}" srcId="{CEC255D4-83C1-431D-8731-E7FED8D54B63}" destId="{8CBF9CF2-DA24-4435-AE87-F281B3CBF302}" srcOrd="10" destOrd="0" parTransId="{8DF55198-4928-4F5D-A2F6-E03469A4DD0C}" sibTransId="{4D05114B-469E-4943-BAEB-7231D6E5B1D7}"/>
    <dgm:cxn modelId="{272A6E1A-E001-4656-8347-4680C9341DF3}" srcId="{CEC255D4-83C1-431D-8731-E7FED8D54B63}" destId="{C673C320-0472-4820-8C15-93E30ADEDDC8}" srcOrd="9" destOrd="0" parTransId="{5379A437-9B07-4C80-8C89-1F77689C71FA}" sibTransId="{B31CAEB2-FCE4-4D00-8314-801B499BEF90}"/>
    <dgm:cxn modelId="{EC5FFC31-81D4-4875-ADE9-ECE9777BF610}" srcId="{CEC255D4-83C1-431D-8731-E7FED8D54B63}" destId="{AF27582C-EF30-4FA4-AE0A-F0AC9B2A881D}" srcOrd="13" destOrd="0" parTransId="{287D1D02-90BB-4841-9475-EFD0A5441493}" sibTransId="{7E0300EC-1C49-44DC-AF3A-34DD2627A322}"/>
    <dgm:cxn modelId="{6020A536-3511-4F6E-9C84-B2891B171826}" type="presOf" srcId="{A126896C-96FD-474F-A535-0AF766540E79}" destId="{0CF35CD8-1A2B-415F-B8BE-5964D9749563}" srcOrd="0" destOrd="0" presId="urn:microsoft.com/office/officeart/2005/8/layout/hChevron3"/>
    <dgm:cxn modelId="{9FFCC437-F068-4040-94BF-3174FA902146}" srcId="{CEC255D4-83C1-431D-8731-E7FED8D54B63}" destId="{CE318021-7A2D-4FC3-8F18-9707C9ED58A9}" srcOrd="4" destOrd="0" parTransId="{C3A91908-AE2D-40BA-A255-83AC7958226D}" sibTransId="{A80B56E4-42F0-40A5-BE08-0C77CBBD4FA0}"/>
    <dgm:cxn modelId="{B6976A39-01AF-4A27-BD1A-630C7D37E412}" type="presOf" srcId="{43F45581-8A99-408F-A99D-F6E0E2DD92B5}" destId="{561DA5DC-58BB-406A-8749-933665D22041}" srcOrd="0" destOrd="0" presId="urn:microsoft.com/office/officeart/2005/8/layout/hChevron3"/>
    <dgm:cxn modelId="{7BDDF93C-6AFF-441B-A6A3-1AAEFAE169B8}" srcId="{CEC255D4-83C1-431D-8731-E7FED8D54B63}" destId="{E9C6493B-789D-4729-951B-BCCB2E621343}" srcOrd="6" destOrd="0" parTransId="{27E8CE6B-D4C4-4395-AFD5-ADABD6932B11}" sibTransId="{3C039ED3-4602-4E36-86EF-405A88CC1905}"/>
    <dgm:cxn modelId="{C21F6B3E-D9F9-4A9E-9C65-6748ECA67EFB}" type="presOf" srcId="{CBC9529D-A998-4AB6-BA51-630CD5F12551}" destId="{BB2FA6EE-5782-41ED-98E5-B58CA9DA5104}" srcOrd="0" destOrd="0" presId="urn:microsoft.com/office/officeart/2005/8/layout/hChevron3"/>
    <dgm:cxn modelId="{01F38C40-B677-4279-BCF7-531724EC2B4D}" srcId="{CEC255D4-83C1-431D-8731-E7FED8D54B63}" destId="{DEE5A654-3853-4E71-A775-54C97A2A922D}" srcOrd="0" destOrd="0" parTransId="{5136641A-F94F-4492-B902-B7DBD9AB1767}" sibTransId="{D1BE82BE-80AB-4AEC-8D7B-425E70552205}"/>
    <dgm:cxn modelId="{337CBD5D-6D07-40E9-B810-54A490C79569}" type="presOf" srcId="{C47092B8-82DD-4A0E-A61F-421AE9F2AB6E}" destId="{4CFCB0FB-CAC0-4B19-88D8-1D81E44C7CDF}" srcOrd="0" destOrd="0" presId="urn:microsoft.com/office/officeart/2005/8/layout/hChevron3"/>
    <dgm:cxn modelId="{78C1C861-4745-4CC0-83A1-FBD0056DA1C8}" type="presOf" srcId="{DEE5A654-3853-4E71-A775-54C97A2A922D}" destId="{142780F5-E0DD-4FBD-98AD-009EDD7F331F}" srcOrd="0" destOrd="0" presId="urn:microsoft.com/office/officeart/2005/8/layout/hChevron3"/>
    <dgm:cxn modelId="{B128B043-4855-4DAE-B79D-0BC18F1312F4}" srcId="{CEC255D4-83C1-431D-8731-E7FED8D54B63}" destId="{4918282E-4A71-4308-BD55-CEE2C31005DD}" srcOrd="12" destOrd="0" parTransId="{A766E54D-47FE-487F-93C3-3E14DC29AFF9}" sibTransId="{A84896BC-B53C-4778-B42A-DDF15AF81174}"/>
    <dgm:cxn modelId="{B4A4F149-EDEA-4C03-ABAC-D54CF6F7CAF2}" srcId="{CEC255D4-83C1-431D-8731-E7FED8D54B63}" destId="{43F45581-8A99-408F-A99D-F6E0E2DD92B5}" srcOrd="3" destOrd="0" parTransId="{550A2126-6E57-406B-973D-F49AEE6C5A3A}" sibTransId="{EA68ED55-0032-40EE-8870-2D22EAEE7C78}"/>
    <dgm:cxn modelId="{48F8D46B-067F-4FDF-BFA4-C946121C409A}" srcId="{CEC255D4-83C1-431D-8731-E7FED8D54B63}" destId="{CBC9529D-A998-4AB6-BA51-630CD5F12551}" srcOrd="1" destOrd="0" parTransId="{02787B7B-798C-42FD-AB90-1665DB02DDCF}" sibTransId="{7E509118-4E21-4420-8E33-B45FA23F7C86}"/>
    <dgm:cxn modelId="{9B79FC4B-8125-4ED1-999B-208ACC4D1A0C}" type="presOf" srcId="{C673C320-0472-4820-8C15-93E30ADEDDC8}" destId="{D1BB7A1F-35D7-4D2F-922F-B55568A9CB5C}" srcOrd="0" destOrd="0" presId="urn:microsoft.com/office/officeart/2005/8/layout/hChevron3"/>
    <dgm:cxn modelId="{D81DF54D-F936-4CD6-8905-7FEA9E573DAA}" type="presOf" srcId="{CEC255D4-83C1-431D-8731-E7FED8D54B63}" destId="{BDA6011C-B9FE-4C11-BADA-BE1D23FCD381}" srcOrd="0" destOrd="0" presId="urn:microsoft.com/office/officeart/2005/8/layout/hChevron3"/>
    <dgm:cxn modelId="{2EEBBA54-3C55-42CC-9A37-FBECD957F20B}" srcId="{CEC255D4-83C1-431D-8731-E7FED8D54B63}" destId="{12484374-BBEF-4E77-B844-D811DDF3455C}" srcOrd="14" destOrd="0" parTransId="{E11A8F9D-57C1-4670-94B8-2A3B64CF03EF}" sibTransId="{3E8C41B8-AD19-4330-9019-588DA5EFB17A}"/>
    <dgm:cxn modelId="{F045FC80-D0CA-467E-BFE2-8782CB9C0DF6}" srcId="{CEC255D4-83C1-431D-8731-E7FED8D54B63}" destId="{6CAD336B-B909-4C92-AB9D-0E6BAC9A67FB}" srcOrd="7" destOrd="0" parTransId="{3783A837-D3F4-40E8-A549-B7D889754DB6}" sibTransId="{331243D4-9776-4A23-9981-F7169F60A0CE}"/>
    <dgm:cxn modelId="{8718F686-5B58-48F4-B2A1-12675E7B973F}" type="presOf" srcId="{E9C6493B-789D-4729-951B-BCCB2E621343}" destId="{540AB277-FC9C-41FA-BF52-4D24780740C0}" srcOrd="0" destOrd="0" presId="urn:microsoft.com/office/officeart/2005/8/layout/hChevron3"/>
    <dgm:cxn modelId="{BF11B087-EB8E-490E-B056-98762CFA7510}" srcId="{CEC255D4-83C1-431D-8731-E7FED8D54B63}" destId="{C47092B8-82DD-4A0E-A61F-421AE9F2AB6E}" srcOrd="8" destOrd="0" parTransId="{3C4AC81E-1337-493A-847B-B179A725AC2A}" sibTransId="{3B55BD28-DED1-4E89-883F-4FC6E1F8F654}"/>
    <dgm:cxn modelId="{77544698-066D-4833-95FA-EA32BA62025F}" type="presOf" srcId="{12484374-BBEF-4E77-B844-D811DDF3455C}" destId="{6E5AE47B-D937-4323-BA14-D28EBA3C4BF4}" srcOrd="0" destOrd="0" presId="urn:microsoft.com/office/officeart/2005/8/layout/hChevron3"/>
    <dgm:cxn modelId="{BDF7D5B7-2E7C-4E2E-AA00-C3457B2BE85C}" type="presOf" srcId="{4918282E-4A71-4308-BD55-CEE2C31005DD}" destId="{257A8D37-D311-4354-9CC0-52D404800375}" srcOrd="0" destOrd="0" presId="urn:microsoft.com/office/officeart/2005/8/layout/hChevron3"/>
    <dgm:cxn modelId="{74A957BD-F4B8-4EB6-A3FE-E11A1AF361D1}" type="presOf" srcId="{A8C60351-6EDF-4988-9F2F-6B1BFB41D98D}" destId="{1AD8959A-FA66-4073-8202-92DD654CB1A9}" srcOrd="0" destOrd="0" presId="urn:microsoft.com/office/officeart/2005/8/layout/hChevron3"/>
    <dgm:cxn modelId="{230757C1-594F-4F99-935A-A63358030EFC}" srcId="{CEC255D4-83C1-431D-8731-E7FED8D54B63}" destId="{A126896C-96FD-474F-A535-0AF766540E79}" srcOrd="2" destOrd="0" parTransId="{368EFED7-E5FC-468F-872B-5D8A154E203E}" sibTransId="{DC3DBED1-55AA-4075-96FC-F059D19FB33B}"/>
    <dgm:cxn modelId="{7B5CB0C6-FAA9-4A74-81A6-23D9D6A8DC26}" srcId="{CEC255D4-83C1-431D-8731-E7FED8D54B63}" destId="{A8C60351-6EDF-4988-9F2F-6B1BFB41D98D}" srcOrd="5" destOrd="0" parTransId="{C3F53914-F754-40EB-8026-8F4A31EF7D38}" sibTransId="{878CAF75-8DE6-4905-8A0F-0A397EF0D5A4}"/>
    <dgm:cxn modelId="{A57DB7D7-52A5-4EA8-9AE5-40026F002171}" type="presOf" srcId="{6CAD336B-B909-4C92-AB9D-0E6BAC9A67FB}" destId="{359BB703-194C-4FBB-AFC1-A85FC6640058}" srcOrd="0" destOrd="0" presId="urn:microsoft.com/office/officeart/2005/8/layout/hChevron3"/>
    <dgm:cxn modelId="{273FBBE3-6E66-47FE-8AD7-E51ABD176E73}" type="presOf" srcId="{AF27582C-EF30-4FA4-AE0A-F0AC9B2A881D}" destId="{B1CCEEF7-B56D-4BD5-BFD5-C448F32DFB2B}" srcOrd="0" destOrd="0" presId="urn:microsoft.com/office/officeart/2005/8/layout/hChevron3"/>
    <dgm:cxn modelId="{A45B5EED-E01B-43A7-8EF4-6E642D174687}" type="presOf" srcId="{8A0531D5-8CA1-4697-896E-879F93024F9E}" destId="{53234946-705E-4135-B9C7-0D400DF21DC8}" srcOrd="0" destOrd="0" presId="urn:microsoft.com/office/officeart/2005/8/layout/hChevron3"/>
    <dgm:cxn modelId="{A0E015EF-0A81-4DCE-9BD7-DB12C178A389}" type="presOf" srcId="{CE318021-7A2D-4FC3-8F18-9707C9ED58A9}" destId="{5229B8D0-8124-42D7-884B-AD13468AB27A}" srcOrd="0" destOrd="0" presId="urn:microsoft.com/office/officeart/2005/8/layout/hChevron3"/>
    <dgm:cxn modelId="{D31CECF9-F384-4A0C-9F84-E5C86EBB8EBE}" type="presParOf" srcId="{BDA6011C-B9FE-4C11-BADA-BE1D23FCD381}" destId="{142780F5-E0DD-4FBD-98AD-009EDD7F331F}" srcOrd="0" destOrd="0" presId="urn:microsoft.com/office/officeart/2005/8/layout/hChevron3"/>
    <dgm:cxn modelId="{F6FFFD64-5787-4D04-AF97-67A42F489514}" type="presParOf" srcId="{BDA6011C-B9FE-4C11-BADA-BE1D23FCD381}" destId="{1893C86A-7545-412A-A95A-380524DE3A27}" srcOrd="1" destOrd="0" presId="urn:microsoft.com/office/officeart/2005/8/layout/hChevron3"/>
    <dgm:cxn modelId="{44AAE73E-34CA-405F-BE9C-DF82ECC3DE70}" type="presParOf" srcId="{BDA6011C-B9FE-4C11-BADA-BE1D23FCD381}" destId="{BB2FA6EE-5782-41ED-98E5-B58CA9DA5104}" srcOrd="2" destOrd="0" presId="urn:microsoft.com/office/officeart/2005/8/layout/hChevron3"/>
    <dgm:cxn modelId="{5C352CF4-97E9-4AFF-B9EE-361CD040B4EE}" type="presParOf" srcId="{BDA6011C-B9FE-4C11-BADA-BE1D23FCD381}" destId="{91ABF2B9-D2A2-4368-8434-F60ED54FF25F}" srcOrd="3" destOrd="0" presId="urn:microsoft.com/office/officeart/2005/8/layout/hChevron3"/>
    <dgm:cxn modelId="{993FC7CD-84FD-429F-A800-4A7EEC09F380}" type="presParOf" srcId="{BDA6011C-B9FE-4C11-BADA-BE1D23FCD381}" destId="{0CF35CD8-1A2B-415F-B8BE-5964D9749563}" srcOrd="4" destOrd="0" presId="urn:microsoft.com/office/officeart/2005/8/layout/hChevron3"/>
    <dgm:cxn modelId="{FDF882FC-88EC-4129-A1E1-2F344FDD4A04}" type="presParOf" srcId="{BDA6011C-B9FE-4C11-BADA-BE1D23FCD381}" destId="{27490958-49EC-401A-B81A-BF3980A42CF6}" srcOrd="5" destOrd="0" presId="urn:microsoft.com/office/officeart/2005/8/layout/hChevron3"/>
    <dgm:cxn modelId="{04F5607E-BCBF-4E06-8A68-6C1D00A62DD5}" type="presParOf" srcId="{BDA6011C-B9FE-4C11-BADA-BE1D23FCD381}" destId="{561DA5DC-58BB-406A-8749-933665D22041}" srcOrd="6" destOrd="0" presId="urn:microsoft.com/office/officeart/2005/8/layout/hChevron3"/>
    <dgm:cxn modelId="{BC80ADFB-248A-496A-968A-0A4DCD41343A}" type="presParOf" srcId="{BDA6011C-B9FE-4C11-BADA-BE1D23FCD381}" destId="{CEF4F680-D6DA-4587-97B1-35E582DC2164}" srcOrd="7" destOrd="0" presId="urn:microsoft.com/office/officeart/2005/8/layout/hChevron3"/>
    <dgm:cxn modelId="{265B282E-6A71-4EEF-8908-3A82E33D6828}" type="presParOf" srcId="{BDA6011C-B9FE-4C11-BADA-BE1D23FCD381}" destId="{5229B8D0-8124-42D7-884B-AD13468AB27A}" srcOrd="8" destOrd="0" presId="urn:microsoft.com/office/officeart/2005/8/layout/hChevron3"/>
    <dgm:cxn modelId="{1CCCDE69-ED18-417C-AFC8-C4EA1C2FB7D0}" type="presParOf" srcId="{BDA6011C-B9FE-4C11-BADA-BE1D23FCD381}" destId="{47E23652-2A48-462C-A25D-754B424F75E5}" srcOrd="9" destOrd="0" presId="urn:microsoft.com/office/officeart/2005/8/layout/hChevron3"/>
    <dgm:cxn modelId="{CBB2D215-DDEC-4248-8F3F-1A08E69B34AD}" type="presParOf" srcId="{BDA6011C-B9FE-4C11-BADA-BE1D23FCD381}" destId="{1AD8959A-FA66-4073-8202-92DD654CB1A9}" srcOrd="10" destOrd="0" presId="urn:microsoft.com/office/officeart/2005/8/layout/hChevron3"/>
    <dgm:cxn modelId="{2A2FFE44-61C6-4DE9-8C58-81C828595F3A}" type="presParOf" srcId="{BDA6011C-B9FE-4C11-BADA-BE1D23FCD381}" destId="{E8589B0B-36A5-468B-A6CD-8ACFA00C762D}" srcOrd="11" destOrd="0" presId="urn:microsoft.com/office/officeart/2005/8/layout/hChevron3"/>
    <dgm:cxn modelId="{41FF03B7-006A-4D1F-AA5E-7EB4FBEA20F1}" type="presParOf" srcId="{BDA6011C-B9FE-4C11-BADA-BE1D23FCD381}" destId="{540AB277-FC9C-41FA-BF52-4D24780740C0}" srcOrd="12" destOrd="0" presId="urn:microsoft.com/office/officeart/2005/8/layout/hChevron3"/>
    <dgm:cxn modelId="{AFBD5C7E-DAA9-4FBF-84DB-0505A0E53E54}" type="presParOf" srcId="{BDA6011C-B9FE-4C11-BADA-BE1D23FCD381}" destId="{B9E46A90-E8B4-49E4-8083-AE9A0EB6BD2F}" srcOrd="13" destOrd="0" presId="urn:microsoft.com/office/officeart/2005/8/layout/hChevron3"/>
    <dgm:cxn modelId="{43F6E208-9A4C-4023-9AAA-228B73B69020}" type="presParOf" srcId="{BDA6011C-B9FE-4C11-BADA-BE1D23FCD381}" destId="{359BB703-194C-4FBB-AFC1-A85FC6640058}" srcOrd="14" destOrd="0" presId="urn:microsoft.com/office/officeart/2005/8/layout/hChevron3"/>
    <dgm:cxn modelId="{B8AF0201-09CE-4475-81E1-6759BE59190E}" type="presParOf" srcId="{BDA6011C-B9FE-4C11-BADA-BE1D23FCD381}" destId="{50D59AE3-3463-4637-A79E-F8285E8CCFF5}" srcOrd="15" destOrd="0" presId="urn:microsoft.com/office/officeart/2005/8/layout/hChevron3"/>
    <dgm:cxn modelId="{8E1A577C-BC7E-4727-839D-CA82D195EB4F}" type="presParOf" srcId="{BDA6011C-B9FE-4C11-BADA-BE1D23FCD381}" destId="{4CFCB0FB-CAC0-4B19-88D8-1D81E44C7CDF}" srcOrd="16" destOrd="0" presId="urn:microsoft.com/office/officeart/2005/8/layout/hChevron3"/>
    <dgm:cxn modelId="{8B4C0006-0D8E-4F52-B8AA-9AB6B38ADCCE}" type="presParOf" srcId="{BDA6011C-B9FE-4C11-BADA-BE1D23FCD381}" destId="{DFBEB9DB-0457-4E1E-8837-C6305D6B522B}" srcOrd="17" destOrd="0" presId="urn:microsoft.com/office/officeart/2005/8/layout/hChevron3"/>
    <dgm:cxn modelId="{39CBC2C6-B8FF-4DB0-A63F-8B0A5F862DFC}" type="presParOf" srcId="{BDA6011C-B9FE-4C11-BADA-BE1D23FCD381}" destId="{D1BB7A1F-35D7-4D2F-922F-B55568A9CB5C}" srcOrd="18" destOrd="0" presId="urn:microsoft.com/office/officeart/2005/8/layout/hChevron3"/>
    <dgm:cxn modelId="{C802EBC9-2DF5-41DA-B184-5560AEC71592}" type="presParOf" srcId="{BDA6011C-B9FE-4C11-BADA-BE1D23FCD381}" destId="{95583D64-6397-4EDE-BA94-EB4114BE9FEA}" srcOrd="19" destOrd="0" presId="urn:microsoft.com/office/officeart/2005/8/layout/hChevron3"/>
    <dgm:cxn modelId="{0B842450-3AF3-405F-B5CD-8F4895B8DAB3}" type="presParOf" srcId="{BDA6011C-B9FE-4C11-BADA-BE1D23FCD381}" destId="{A7783F2F-EC3D-47E1-B172-A836D5A7ACA1}" srcOrd="20" destOrd="0" presId="urn:microsoft.com/office/officeart/2005/8/layout/hChevron3"/>
    <dgm:cxn modelId="{C0604145-8340-4E68-95DB-6EC13D007915}" type="presParOf" srcId="{BDA6011C-B9FE-4C11-BADA-BE1D23FCD381}" destId="{65165765-69AF-4F1B-9008-1AB4DADEC114}" srcOrd="21" destOrd="0" presId="urn:microsoft.com/office/officeart/2005/8/layout/hChevron3"/>
    <dgm:cxn modelId="{8CF85185-1D22-4536-B022-E7C8613FA09D}" type="presParOf" srcId="{BDA6011C-B9FE-4C11-BADA-BE1D23FCD381}" destId="{53234946-705E-4135-B9C7-0D400DF21DC8}" srcOrd="22" destOrd="0" presId="urn:microsoft.com/office/officeart/2005/8/layout/hChevron3"/>
    <dgm:cxn modelId="{44EA387B-6536-4833-A1DA-72BB12B8E0F0}" type="presParOf" srcId="{BDA6011C-B9FE-4C11-BADA-BE1D23FCD381}" destId="{48A7E212-A116-442F-8ABC-43DF8DA09676}" srcOrd="23" destOrd="0" presId="urn:microsoft.com/office/officeart/2005/8/layout/hChevron3"/>
    <dgm:cxn modelId="{8319D1B9-A02D-4B6B-9751-8E714E823875}" type="presParOf" srcId="{BDA6011C-B9FE-4C11-BADA-BE1D23FCD381}" destId="{257A8D37-D311-4354-9CC0-52D404800375}" srcOrd="24" destOrd="0" presId="urn:microsoft.com/office/officeart/2005/8/layout/hChevron3"/>
    <dgm:cxn modelId="{2CDD783A-CE95-4ADD-9E07-5DCCEF23ABE6}" type="presParOf" srcId="{BDA6011C-B9FE-4C11-BADA-BE1D23FCD381}" destId="{82BB6AC9-FE45-4734-866C-C583CF17EB0A}" srcOrd="25" destOrd="0" presId="urn:microsoft.com/office/officeart/2005/8/layout/hChevron3"/>
    <dgm:cxn modelId="{0EE03290-3863-47A8-ABB2-A0CB2D49A596}" type="presParOf" srcId="{BDA6011C-B9FE-4C11-BADA-BE1D23FCD381}" destId="{B1CCEEF7-B56D-4BD5-BFD5-C448F32DFB2B}" srcOrd="26" destOrd="0" presId="urn:microsoft.com/office/officeart/2005/8/layout/hChevron3"/>
    <dgm:cxn modelId="{88D93814-04EE-496A-BE58-DA437501BE26}" type="presParOf" srcId="{BDA6011C-B9FE-4C11-BADA-BE1D23FCD381}" destId="{7ACCD26B-326D-455E-8AD9-39B1A7B9CE23}" srcOrd="27" destOrd="0" presId="urn:microsoft.com/office/officeart/2005/8/layout/hChevron3"/>
    <dgm:cxn modelId="{322ABAA2-FBB2-4B80-91D3-F6F1802BD619}" type="presParOf" srcId="{BDA6011C-B9FE-4C11-BADA-BE1D23FCD381}" destId="{6E5AE47B-D937-4323-BA14-D28EBA3C4BF4}" srcOrd="2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1B8858-19D3-4B6F-BFC4-83F56A4E7042}" type="doc">
      <dgm:prSet loTypeId="urn:microsoft.com/office/officeart/2005/8/layout/hChevron3" loCatId="process" qsTypeId="urn:microsoft.com/office/officeart/2005/8/quickstyle/simple1" qsCatId="simple" csTypeId="urn:microsoft.com/office/officeart/2005/8/colors/accent3_2" csCatId="accent3" phldr="1"/>
      <dgm:spPr/>
    </dgm:pt>
    <dgm:pt modelId="{4784885C-512E-4E82-AC84-2BEB13C458C1}">
      <dgm:prSet phldrT="[Tekst]"/>
      <dgm:spPr/>
      <dgm:t>
        <a:bodyPr/>
        <a:lstStyle/>
        <a:p>
          <a:pPr rtl="0"/>
          <a:r>
            <a:rPr lang="nl-NL"/>
            <a:t>Jaar x</a:t>
          </a:r>
          <a:r>
            <a:rPr lang="nl-NL">
              <a:latin typeface="Calibri Light" panose="020F0302020204030204"/>
            </a:rPr>
            <a:t> </a:t>
          </a:r>
          <a:endParaRPr lang="nl-NL"/>
        </a:p>
      </dgm:t>
    </dgm:pt>
    <dgm:pt modelId="{A74AD837-ACAF-41E5-856D-571E82D09D19}" type="parTrans" cxnId="{9E994BB4-E707-4243-A758-BB9C71200EB6}">
      <dgm:prSet/>
      <dgm:spPr/>
      <dgm:t>
        <a:bodyPr/>
        <a:lstStyle/>
        <a:p>
          <a:endParaRPr lang="nl-NL"/>
        </a:p>
      </dgm:t>
    </dgm:pt>
    <dgm:pt modelId="{E3885558-127C-4680-8FBD-697F8AD8AA47}" type="sibTrans" cxnId="{9E994BB4-E707-4243-A758-BB9C71200EB6}">
      <dgm:prSet/>
      <dgm:spPr/>
      <dgm:t>
        <a:bodyPr/>
        <a:lstStyle/>
        <a:p>
          <a:endParaRPr lang="nl-NL"/>
        </a:p>
      </dgm:t>
    </dgm:pt>
    <dgm:pt modelId="{A151763D-E06E-4264-BE48-86D49B98799C}">
      <dgm:prSet phldrT="[Tekst]"/>
      <dgm:spPr/>
      <dgm:t>
        <a:bodyPr/>
        <a:lstStyle/>
        <a:p>
          <a:r>
            <a:rPr lang="nl-NL"/>
            <a:t>Jaar x +1</a:t>
          </a:r>
        </a:p>
      </dgm:t>
    </dgm:pt>
    <dgm:pt modelId="{A015CEE2-8ECD-428D-8694-DFD06F987647}" type="parTrans" cxnId="{114D226C-5ED6-48AD-93D3-120AEF771BCC}">
      <dgm:prSet/>
      <dgm:spPr/>
      <dgm:t>
        <a:bodyPr/>
        <a:lstStyle/>
        <a:p>
          <a:endParaRPr lang="nl-NL"/>
        </a:p>
      </dgm:t>
    </dgm:pt>
    <dgm:pt modelId="{5964BF1F-FBBF-4FB3-9EEC-A8EF9769DE9F}" type="sibTrans" cxnId="{114D226C-5ED6-48AD-93D3-120AEF771BCC}">
      <dgm:prSet/>
      <dgm:spPr/>
      <dgm:t>
        <a:bodyPr/>
        <a:lstStyle/>
        <a:p>
          <a:endParaRPr lang="nl-NL"/>
        </a:p>
      </dgm:t>
    </dgm:pt>
    <dgm:pt modelId="{F90DE83E-3232-4B47-A869-EC2ACA6E502A}" type="pres">
      <dgm:prSet presAssocID="{C21B8858-19D3-4B6F-BFC4-83F56A4E7042}" presName="Name0" presStyleCnt="0">
        <dgm:presLayoutVars>
          <dgm:dir/>
          <dgm:resizeHandles val="exact"/>
        </dgm:presLayoutVars>
      </dgm:prSet>
      <dgm:spPr/>
    </dgm:pt>
    <dgm:pt modelId="{3AB5FCA6-313B-46A4-BC62-6CB5208FC2F2}" type="pres">
      <dgm:prSet presAssocID="{4784885C-512E-4E82-AC84-2BEB13C458C1}" presName="parTxOnly" presStyleLbl="node1" presStyleIdx="0" presStyleCnt="2" custScaleX="111700" custScaleY="39943" custLinFactNeighborX="-8000" custLinFactNeighborY="50">
        <dgm:presLayoutVars>
          <dgm:bulletEnabled val="1"/>
        </dgm:presLayoutVars>
      </dgm:prSet>
      <dgm:spPr/>
    </dgm:pt>
    <dgm:pt modelId="{A4505467-C8CE-4CB4-86F8-A5BFAF1F44DB}" type="pres">
      <dgm:prSet presAssocID="{E3885558-127C-4680-8FBD-697F8AD8AA47}" presName="parSpace" presStyleCnt="0"/>
      <dgm:spPr/>
    </dgm:pt>
    <dgm:pt modelId="{D5CF96CB-8C0F-4724-BBB2-989691D2661A}" type="pres">
      <dgm:prSet presAssocID="{A151763D-E06E-4264-BE48-86D49B98799C}" presName="parTxOnly" presStyleLbl="node1" presStyleIdx="1" presStyleCnt="2" custScaleX="49299" custLinFactNeighborX="-18988" custLinFactNeighborY="3504">
        <dgm:presLayoutVars>
          <dgm:bulletEnabled val="1"/>
        </dgm:presLayoutVars>
      </dgm:prSet>
      <dgm:spPr/>
    </dgm:pt>
  </dgm:ptLst>
  <dgm:cxnLst>
    <dgm:cxn modelId="{114D226C-5ED6-48AD-93D3-120AEF771BCC}" srcId="{C21B8858-19D3-4B6F-BFC4-83F56A4E7042}" destId="{A151763D-E06E-4264-BE48-86D49B98799C}" srcOrd="1" destOrd="0" parTransId="{A015CEE2-8ECD-428D-8694-DFD06F987647}" sibTransId="{5964BF1F-FBBF-4FB3-9EEC-A8EF9769DE9F}"/>
    <dgm:cxn modelId="{66A5009B-E299-43C0-8BF0-796C19BC267C}" type="presOf" srcId="{4784885C-512E-4E82-AC84-2BEB13C458C1}" destId="{3AB5FCA6-313B-46A4-BC62-6CB5208FC2F2}" srcOrd="0" destOrd="0" presId="urn:microsoft.com/office/officeart/2005/8/layout/hChevron3"/>
    <dgm:cxn modelId="{9E994BB4-E707-4243-A758-BB9C71200EB6}" srcId="{C21B8858-19D3-4B6F-BFC4-83F56A4E7042}" destId="{4784885C-512E-4E82-AC84-2BEB13C458C1}" srcOrd="0" destOrd="0" parTransId="{A74AD837-ACAF-41E5-856D-571E82D09D19}" sibTransId="{E3885558-127C-4680-8FBD-697F8AD8AA47}"/>
    <dgm:cxn modelId="{67224AE6-7479-4EE6-8E45-CCE4A10757A5}" type="presOf" srcId="{A151763D-E06E-4264-BE48-86D49B98799C}" destId="{D5CF96CB-8C0F-4724-BBB2-989691D2661A}" srcOrd="0" destOrd="0" presId="urn:microsoft.com/office/officeart/2005/8/layout/hChevron3"/>
    <dgm:cxn modelId="{102E2EEC-E064-4868-8915-86B3FB5052D4}" type="presOf" srcId="{C21B8858-19D3-4B6F-BFC4-83F56A4E7042}" destId="{F90DE83E-3232-4B47-A869-EC2ACA6E502A}" srcOrd="0" destOrd="0" presId="urn:microsoft.com/office/officeart/2005/8/layout/hChevron3"/>
    <dgm:cxn modelId="{76B382F0-623C-4B14-A61C-B4546807B82A}" type="presParOf" srcId="{F90DE83E-3232-4B47-A869-EC2ACA6E502A}" destId="{3AB5FCA6-313B-46A4-BC62-6CB5208FC2F2}" srcOrd="0" destOrd="0" presId="urn:microsoft.com/office/officeart/2005/8/layout/hChevron3"/>
    <dgm:cxn modelId="{04C4609C-B0B3-445D-A603-C048E3B8AA65}" type="presParOf" srcId="{F90DE83E-3232-4B47-A869-EC2ACA6E502A}" destId="{A4505467-C8CE-4CB4-86F8-A5BFAF1F44DB}" srcOrd="1" destOrd="0" presId="urn:microsoft.com/office/officeart/2005/8/layout/hChevron3"/>
    <dgm:cxn modelId="{20AC6197-6C18-48EF-BBE7-5F5AABD035DD}" type="presParOf" srcId="{F90DE83E-3232-4B47-A869-EC2ACA6E502A}" destId="{D5CF96CB-8C0F-4724-BBB2-989691D2661A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780F5-E0DD-4FBD-98AD-009EDD7F331F}">
      <dsp:nvSpPr>
        <dsp:cNvPr id="0" name=""/>
        <dsp:cNvSpPr/>
      </dsp:nvSpPr>
      <dsp:spPr>
        <a:xfrm>
          <a:off x="3099" y="0"/>
          <a:ext cx="717212" cy="21457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74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/>
            <a:t>Jan</a:t>
          </a:r>
        </a:p>
      </dsp:txBody>
      <dsp:txXfrm>
        <a:off x="3099" y="0"/>
        <a:ext cx="663568" cy="214577"/>
      </dsp:txXfrm>
    </dsp:sp>
    <dsp:sp modelId="{BB2FA6EE-5782-41ED-98E5-B58CA9DA5104}">
      <dsp:nvSpPr>
        <dsp:cNvPr id="0" name=""/>
        <dsp:cNvSpPr/>
      </dsp:nvSpPr>
      <dsp:spPr>
        <a:xfrm>
          <a:off x="576870" y="0"/>
          <a:ext cx="717212" cy="2145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/>
            <a:t>Feb</a:t>
          </a:r>
        </a:p>
      </dsp:txBody>
      <dsp:txXfrm>
        <a:off x="684159" y="0"/>
        <a:ext cx="502635" cy="214577"/>
      </dsp:txXfrm>
    </dsp:sp>
    <dsp:sp modelId="{0CF35CD8-1A2B-415F-B8BE-5964D9749563}">
      <dsp:nvSpPr>
        <dsp:cNvPr id="0" name=""/>
        <dsp:cNvSpPr/>
      </dsp:nvSpPr>
      <dsp:spPr>
        <a:xfrm>
          <a:off x="1150640" y="0"/>
          <a:ext cx="717212" cy="2145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err="1"/>
            <a:t>Maa</a:t>
          </a:r>
          <a:endParaRPr lang="nl-NL" sz="1100" kern="1200"/>
        </a:p>
      </dsp:txBody>
      <dsp:txXfrm>
        <a:off x="1257929" y="0"/>
        <a:ext cx="502635" cy="214577"/>
      </dsp:txXfrm>
    </dsp:sp>
    <dsp:sp modelId="{561DA5DC-58BB-406A-8749-933665D22041}">
      <dsp:nvSpPr>
        <dsp:cNvPr id="0" name=""/>
        <dsp:cNvSpPr/>
      </dsp:nvSpPr>
      <dsp:spPr>
        <a:xfrm>
          <a:off x="1724410" y="0"/>
          <a:ext cx="717212" cy="2145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/>
            <a:t>Apr</a:t>
          </a:r>
        </a:p>
      </dsp:txBody>
      <dsp:txXfrm>
        <a:off x="1831699" y="0"/>
        <a:ext cx="502635" cy="214577"/>
      </dsp:txXfrm>
    </dsp:sp>
    <dsp:sp modelId="{5229B8D0-8124-42D7-884B-AD13468AB27A}">
      <dsp:nvSpPr>
        <dsp:cNvPr id="0" name=""/>
        <dsp:cNvSpPr/>
      </dsp:nvSpPr>
      <dsp:spPr>
        <a:xfrm>
          <a:off x="2298181" y="0"/>
          <a:ext cx="717212" cy="2145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/>
            <a:t>Mei</a:t>
          </a:r>
        </a:p>
      </dsp:txBody>
      <dsp:txXfrm>
        <a:off x="2405470" y="0"/>
        <a:ext cx="502635" cy="214577"/>
      </dsp:txXfrm>
    </dsp:sp>
    <dsp:sp modelId="{1AD8959A-FA66-4073-8202-92DD654CB1A9}">
      <dsp:nvSpPr>
        <dsp:cNvPr id="0" name=""/>
        <dsp:cNvSpPr/>
      </dsp:nvSpPr>
      <dsp:spPr>
        <a:xfrm>
          <a:off x="2871951" y="0"/>
          <a:ext cx="717212" cy="2145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/>
            <a:t>Jun</a:t>
          </a:r>
        </a:p>
      </dsp:txBody>
      <dsp:txXfrm>
        <a:off x="2979240" y="0"/>
        <a:ext cx="502635" cy="214577"/>
      </dsp:txXfrm>
    </dsp:sp>
    <dsp:sp modelId="{540AB277-FC9C-41FA-BF52-4D24780740C0}">
      <dsp:nvSpPr>
        <dsp:cNvPr id="0" name=""/>
        <dsp:cNvSpPr/>
      </dsp:nvSpPr>
      <dsp:spPr>
        <a:xfrm>
          <a:off x="3445721" y="0"/>
          <a:ext cx="717212" cy="2145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/>
            <a:t>Jul</a:t>
          </a:r>
        </a:p>
      </dsp:txBody>
      <dsp:txXfrm>
        <a:off x="3553010" y="0"/>
        <a:ext cx="502635" cy="214577"/>
      </dsp:txXfrm>
    </dsp:sp>
    <dsp:sp modelId="{359BB703-194C-4FBB-AFC1-A85FC6640058}">
      <dsp:nvSpPr>
        <dsp:cNvPr id="0" name=""/>
        <dsp:cNvSpPr/>
      </dsp:nvSpPr>
      <dsp:spPr>
        <a:xfrm>
          <a:off x="4019492" y="0"/>
          <a:ext cx="717212" cy="2145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/>
            <a:t>Aug</a:t>
          </a:r>
        </a:p>
      </dsp:txBody>
      <dsp:txXfrm>
        <a:off x="4126781" y="0"/>
        <a:ext cx="502635" cy="214577"/>
      </dsp:txXfrm>
    </dsp:sp>
    <dsp:sp modelId="{4CFCB0FB-CAC0-4B19-88D8-1D81E44C7CDF}">
      <dsp:nvSpPr>
        <dsp:cNvPr id="0" name=""/>
        <dsp:cNvSpPr/>
      </dsp:nvSpPr>
      <dsp:spPr>
        <a:xfrm>
          <a:off x="4593262" y="0"/>
          <a:ext cx="717212" cy="2145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/>
            <a:t>Sep</a:t>
          </a:r>
        </a:p>
      </dsp:txBody>
      <dsp:txXfrm>
        <a:off x="4700551" y="0"/>
        <a:ext cx="502635" cy="214577"/>
      </dsp:txXfrm>
    </dsp:sp>
    <dsp:sp modelId="{D1BB7A1F-35D7-4D2F-922F-B55568A9CB5C}">
      <dsp:nvSpPr>
        <dsp:cNvPr id="0" name=""/>
        <dsp:cNvSpPr/>
      </dsp:nvSpPr>
      <dsp:spPr>
        <a:xfrm>
          <a:off x="5167032" y="0"/>
          <a:ext cx="717212" cy="2145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/>
            <a:t>Okt</a:t>
          </a:r>
        </a:p>
      </dsp:txBody>
      <dsp:txXfrm>
        <a:off x="5274321" y="0"/>
        <a:ext cx="502635" cy="214577"/>
      </dsp:txXfrm>
    </dsp:sp>
    <dsp:sp modelId="{A7783F2F-EC3D-47E1-B172-A836D5A7ACA1}">
      <dsp:nvSpPr>
        <dsp:cNvPr id="0" name=""/>
        <dsp:cNvSpPr/>
      </dsp:nvSpPr>
      <dsp:spPr>
        <a:xfrm>
          <a:off x="5740803" y="0"/>
          <a:ext cx="717212" cy="2145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/>
            <a:t>Nov</a:t>
          </a:r>
        </a:p>
      </dsp:txBody>
      <dsp:txXfrm>
        <a:off x="5848092" y="0"/>
        <a:ext cx="502635" cy="214577"/>
      </dsp:txXfrm>
    </dsp:sp>
    <dsp:sp modelId="{53234946-705E-4135-B9C7-0D400DF21DC8}">
      <dsp:nvSpPr>
        <dsp:cNvPr id="0" name=""/>
        <dsp:cNvSpPr/>
      </dsp:nvSpPr>
      <dsp:spPr>
        <a:xfrm>
          <a:off x="6314573" y="0"/>
          <a:ext cx="717212" cy="2145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/>
            <a:t>Dec</a:t>
          </a:r>
        </a:p>
      </dsp:txBody>
      <dsp:txXfrm>
        <a:off x="6421862" y="0"/>
        <a:ext cx="502635" cy="214577"/>
      </dsp:txXfrm>
    </dsp:sp>
    <dsp:sp modelId="{257A8D37-D311-4354-9CC0-52D404800375}">
      <dsp:nvSpPr>
        <dsp:cNvPr id="0" name=""/>
        <dsp:cNvSpPr/>
      </dsp:nvSpPr>
      <dsp:spPr>
        <a:xfrm>
          <a:off x="6888343" y="0"/>
          <a:ext cx="717212" cy="2145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/>
            <a:t>Jan</a:t>
          </a:r>
        </a:p>
      </dsp:txBody>
      <dsp:txXfrm>
        <a:off x="6995632" y="0"/>
        <a:ext cx="502635" cy="214577"/>
      </dsp:txXfrm>
    </dsp:sp>
    <dsp:sp modelId="{B1CCEEF7-B56D-4BD5-BFD5-C448F32DFB2B}">
      <dsp:nvSpPr>
        <dsp:cNvPr id="0" name=""/>
        <dsp:cNvSpPr/>
      </dsp:nvSpPr>
      <dsp:spPr>
        <a:xfrm>
          <a:off x="7462114" y="0"/>
          <a:ext cx="717212" cy="2145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/>
            <a:t>Feb</a:t>
          </a:r>
        </a:p>
      </dsp:txBody>
      <dsp:txXfrm>
        <a:off x="7569403" y="0"/>
        <a:ext cx="502635" cy="214577"/>
      </dsp:txXfrm>
    </dsp:sp>
    <dsp:sp modelId="{6E5AE47B-D937-4323-BA14-D28EBA3C4BF4}">
      <dsp:nvSpPr>
        <dsp:cNvPr id="0" name=""/>
        <dsp:cNvSpPr/>
      </dsp:nvSpPr>
      <dsp:spPr>
        <a:xfrm>
          <a:off x="8035884" y="0"/>
          <a:ext cx="717212" cy="2145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err="1"/>
            <a:t>Maa</a:t>
          </a:r>
          <a:endParaRPr lang="nl-NL" sz="1100" kern="1200"/>
        </a:p>
      </dsp:txBody>
      <dsp:txXfrm>
        <a:off x="8143173" y="0"/>
        <a:ext cx="502635" cy="214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5FCA6-313B-46A4-BC62-6CB5208FC2F2}">
      <dsp:nvSpPr>
        <dsp:cNvPr id="0" name=""/>
        <dsp:cNvSpPr/>
      </dsp:nvSpPr>
      <dsp:spPr>
        <a:xfrm>
          <a:off x="0" y="0"/>
          <a:ext cx="7110524" cy="196448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/>
            <a:t>Jaar x</a:t>
          </a:r>
          <a:r>
            <a:rPr lang="nl-NL" sz="1000" kern="1200">
              <a:latin typeface="Calibri Light" panose="020F0302020204030204"/>
            </a:rPr>
            <a:t> </a:t>
          </a:r>
          <a:endParaRPr lang="nl-NL" sz="1000" kern="1200"/>
        </a:p>
      </dsp:txBody>
      <dsp:txXfrm>
        <a:off x="0" y="0"/>
        <a:ext cx="7061412" cy="196448"/>
      </dsp:txXfrm>
    </dsp:sp>
    <dsp:sp modelId="{D5CF96CB-8C0F-4724-BBB2-989691D2661A}">
      <dsp:nvSpPr>
        <dsp:cNvPr id="0" name=""/>
        <dsp:cNvSpPr/>
      </dsp:nvSpPr>
      <dsp:spPr>
        <a:xfrm>
          <a:off x="5597155" y="0"/>
          <a:ext cx="3138243" cy="19644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/>
            <a:t>Jaar x +1</a:t>
          </a:r>
        </a:p>
      </dsp:txBody>
      <dsp:txXfrm>
        <a:off x="5695379" y="0"/>
        <a:ext cx="2941795" cy="196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61F9A-4276-44AD-86F4-40573210DCC0}" type="datetimeFigureOut">
              <a:rPr lang="nl-BE" smtClean="0"/>
              <a:t>19/08/2020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2F434-EBB8-4740-8355-E5EAE7F021B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52956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2053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972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7961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9518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824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3720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9476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7095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2240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7389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189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3056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115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283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37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000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143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577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273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096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elijkbenige driehoek 3"/>
          <p:cNvSpPr>
            <a:spLocks noChangeArrowheads="1"/>
          </p:cNvSpPr>
          <p:nvPr userDrawn="1"/>
        </p:nvSpPr>
        <p:spPr bwMode="auto">
          <a:xfrm>
            <a:off x="-143933" y="0"/>
            <a:ext cx="6913033" cy="6884988"/>
          </a:xfrm>
          <a:prstGeom prst="triangle">
            <a:avLst>
              <a:gd name="adj" fmla="val 50000"/>
            </a:avLst>
          </a:prstGeom>
          <a:solidFill>
            <a:srgbClr val="2B9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nl-BE" altLang="nl-BE" sz="1800"/>
              <a:t>             </a:t>
            </a:r>
          </a:p>
        </p:txBody>
      </p:sp>
      <p:sp>
        <p:nvSpPr>
          <p:cNvPr id="5" name="Rechthoek 4"/>
          <p:cNvSpPr>
            <a:spLocks noChangeArrowheads="1"/>
          </p:cNvSpPr>
          <p:nvPr userDrawn="1"/>
        </p:nvSpPr>
        <p:spPr bwMode="auto">
          <a:xfrm>
            <a:off x="3312584" y="-171450"/>
            <a:ext cx="8879416" cy="7056438"/>
          </a:xfrm>
          <a:prstGeom prst="rect">
            <a:avLst/>
          </a:prstGeom>
          <a:solidFill>
            <a:srgbClr val="2B9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BE" altLang="nl-BE" sz="18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87755" y="548680"/>
            <a:ext cx="7890007" cy="2133600"/>
          </a:xfrm>
          <a:solidFill>
            <a:srgbClr val="2B92BE"/>
          </a:solidFill>
        </p:spPr>
        <p:txBody>
          <a:bodyPr/>
          <a:lstStyle>
            <a:lvl1pPr algn="r">
              <a:defRPr sz="4800"/>
            </a:lvl1pPr>
          </a:lstStyle>
          <a:p>
            <a:r>
              <a:rPr lang="nl-NL" altLang="en-US"/>
              <a:t>Klik om het opmaakprofiel te bewerken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39616" y="2996952"/>
            <a:ext cx="9091149" cy="2414588"/>
          </a:xfrm>
          <a:solidFill>
            <a:srgbClr val="2B92BE"/>
          </a:solidFill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nl-NL" altLang="en-US"/>
              <a:t>Klik om het opmaakprofiel van de modelondertitel te bewerken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96174D0-0284-4FD4-B31D-4C5E696E2AAB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238420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DC6C7-07D1-4CFA-83DA-E3DFB7D590CE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8366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122239"/>
            <a:ext cx="2743200" cy="6008687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122239"/>
            <a:ext cx="8026400" cy="60086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BE7E5-8DA0-4D21-BCC1-88D7073C2020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996594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eren 11"/>
          <p:cNvGrpSpPr/>
          <p:nvPr userDrawn="1"/>
        </p:nvGrpSpPr>
        <p:grpSpPr>
          <a:xfrm>
            <a:off x="384001" y="288001"/>
            <a:ext cx="11393820" cy="6265475"/>
            <a:chOff x="288000" y="288000"/>
            <a:chExt cx="8545365" cy="6265475"/>
          </a:xfrm>
          <a:solidFill>
            <a:srgbClr val="2B92BE"/>
          </a:solidFill>
        </p:grpSpPr>
        <p:sp>
          <p:nvSpPr>
            <p:cNvPr id="6" name="Rechthoek 5"/>
            <p:cNvSpPr>
              <a:spLocks/>
            </p:cNvSpPr>
            <p:nvPr/>
          </p:nvSpPr>
          <p:spPr>
            <a:xfrm>
              <a:off x="288000" y="288000"/>
              <a:ext cx="6767999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sz="1800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  <p:sp>
          <p:nvSpPr>
            <p:cNvPr id="7" name="Rechthoekige driehoek 6"/>
            <p:cNvSpPr/>
            <p:nvPr/>
          </p:nvSpPr>
          <p:spPr>
            <a:xfrm>
              <a:off x="7047859" y="288000"/>
              <a:ext cx="1785506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sz="1800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</p:grpSp>
      <p:pic>
        <p:nvPicPr>
          <p:cNvPr id="8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576264"/>
            <a:ext cx="24384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834" y="657226"/>
            <a:ext cx="4669367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72000" y="2520001"/>
            <a:ext cx="7122776" cy="1579711"/>
          </a:xfrm>
        </p:spPr>
        <p:txBody>
          <a:bodyPr>
            <a:noAutofit/>
          </a:bodyPr>
          <a:lstStyle>
            <a:lvl1pPr algn="l">
              <a:lnSpc>
                <a:spcPts val="5400"/>
              </a:lnSpc>
              <a:defRPr sz="54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072000" y="4174702"/>
            <a:ext cx="7139475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13" name="Tijdelijke aanduiding voor tekst 2"/>
          <p:cNvSpPr>
            <a:spLocks noGrp="1"/>
          </p:cNvSpPr>
          <p:nvPr>
            <p:ph idx="12"/>
          </p:nvPr>
        </p:nvSpPr>
        <p:spPr>
          <a:xfrm>
            <a:off x="672001" y="6044105"/>
            <a:ext cx="6364320" cy="352800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>
            <a:lvl1pPr marL="0" indent="0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5pPr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885696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nhoudelijk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9168019" y="6336001"/>
            <a:ext cx="2855495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19/08/2020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2" name="Rechthoek 11"/>
          <p:cNvSpPr/>
          <p:nvPr/>
        </p:nvSpPr>
        <p:spPr>
          <a:xfrm>
            <a:off x="1" y="0"/>
            <a:ext cx="376276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1250868" y="1579418"/>
            <a:ext cx="10402784" cy="4572000"/>
          </a:xfrm>
        </p:spPr>
        <p:txBody>
          <a:bodyPr/>
          <a:lstStyle>
            <a:lvl1pPr>
              <a:defRPr>
                <a:latin typeface="FlandersArtSans-Regular" panose="00000500000000000000" pitchFamily="2" charset="0"/>
              </a:defRPr>
            </a:lvl1pPr>
            <a:lvl2pPr>
              <a:defRPr>
                <a:latin typeface="FlandersArtSans-Regular" panose="00000500000000000000" pitchFamily="2" charset="0"/>
              </a:defRPr>
            </a:lvl2pPr>
            <a:lvl3pPr>
              <a:defRPr>
                <a:latin typeface="FlandersArtSans-Regular" panose="00000500000000000000" pitchFamily="2" charset="0"/>
              </a:defRPr>
            </a:lvl3pPr>
            <a:lvl4pPr>
              <a:defRPr>
                <a:latin typeface="FlandersArtSans-Regular" panose="00000500000000000000" pitchFamily="2" charset="0"/>
              </a:defRPr>
            </a:lvl4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1252987" y="375990"/>
            <a:ext cx="10384832" cy="1116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45423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Inhoudelijk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9168021" y="6336003"/>
            <a:ext cx="2855495" cy="365125"/>
          </a:xfrm>
        </p:spPr>
        <p:txBody>
          <a:bodyPr/>
          <a:lstStyle>
            <a:lvl1pPr>
              <a:defRPr sz="675">
                <a:latin typeface="FlandersArtSans-Regular" panose="00000500000000000000" pitchFamily="2" charset="0"/>
              </a:defRPr>
            </a:lvl1pPr>
          </a:lstStyle>
          <a:p>
            <a:fld id="{522860E6-38CA-45F3-950F-580AB4394CDB}" type="slidenum">
              <a:rPr lang="nl-BE" smtClean="0"/>
              <a:t>‹nr.›</a:t>
            </a:fld>
            <a:endParaRPr lang="nl-BE"/>
          </a:p>
        </p:txBody>
      </p:sp>
      <p:sp>
        <p:nvSpPr>
          <p:cNvPr id="12" name="Rechthoek 11"/>
          <p:cNvSpPr/>
          <p:nvPr/>
        </p:nvSpPr>
        <p:spPr>
          <a:xfrm>
            <a:off x="2" y="0"/>
            <a:ext cx="376276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5"/>
          </p:nvPr>
        </p:nvSpPr>
        <p:spPr>
          <a:xfrm>
            <a:off x="1282180" y="1698171"/>
            <a:ext cx="10371473" cy="451262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1252987" y="375990"/>
            <a:ext cx="10384832" cy="1116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0962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E5E5D-1AF0-4E0B-AB88-26567C571179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21172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11020-54ED-46A4-B56A-560F6398BCA0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976983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07703-6BB7-41D0-A915-A8209BDFDA38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09872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D5E7C-0BAE-4F5C-8C85-AB66D618018B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08492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F254E-33EF-4B12-AC55-9446B2B15DFA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23813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6CF15-C388-4175-9864-A37156A848C2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63930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5A95B-8C6A-4FDB-AF72-22E061ADD40A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58092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C003B-77F6-4B81-A030-07D905C82B4A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405274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22239"/>
            <a:ext cx="1134321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het opmaakprofiel te bewerken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opmaakprofielen van de modeltekst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D54DFA4-9673-4DE1-BF84-0856905244FB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  <p:sp>
        <p:nvSpPr>
          <p:cNvPr id="1029" name="Rechthoek 1"/>
          <p:cNvSpPr>
            <a:spLocks noChangeArrowheads="1"/>
          </p:cNvSpPr>
          <p:nvPr userDrawn="1"/>
        </p:nvSpPr>
        <p:spPr bwMode="auto">
          <a:xfrm>
            <a:off x="0" y="0"/>
            <a:ext cx="431800" cy="6858000"/>
          </a:xfrm>
          <a:prstGeom prst="rect">
            <a:avLst/>
          </a:prstGeom>
          <a:solidFill>
            <a:srgbClr val="2B9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BE" altLang="nl-BE" sz="1800"/>
          </a:p>
        </p:txBody>
      </p:sp>
    </p:spTree>
    <p:extLst>
      <p:ext uri="{BB962C8B-B14F-4D97-AF65-F5344CB8AC3E}">
        <p14:creationId xmlns:p14="http://schemas.microsoft.com/office/powerpoint/2010/main" val="283512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anose="00000500000000000000" pitchFamily="2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C0C60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rgbClr val="75A4A3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FlandersArtSans-Regular" panose="00000500000000000000" pitchFamily="2" charset="0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FlandersArtSans-Regular" panose="00000500000000000000" pitchFamily="2" charset="0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rgbClr val="0C0C60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FlandersArtSans-Regular" panose="00000500000000000000" pitchFamily="2" charset="0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FlandersArtSans-Regular" panose="00000500000000000000" pitchFamily="2" charset="0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728000" y="756000"/>
            <a:ext cx="9888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067833" y="6339600"/>
            <a:ext cx="12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FD6BEBD5-99F3-4C1B-B5AF-C9279F4847C2}" type="datetimeFigureOut">
              <a:rPr lang="nl-BE" smtClean="0"/>
              <a:pPr/>
              <a:t>19/08/2020</a:t>
            </a:fld>
            <a:endParaRPr lang="nl-BE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324524" y="6339600"/>
            <a:ext cx="25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926148" y="6339600"/>
            <a:ext cx="7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728000" y="1915200"/>
            <a:ext cx="9926400" cy="43524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 </a:t>
            </a:r>
            <a:endParaRPr lang="nl-BE"/>
          </a:p>
          <a:p>
            <a:pPr lvl="4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15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b="0" kern="1200">
          <a:solidFill>
            <a:schemeClr val="tx1"/>
          </a:solidFill>
          <a:latin typeface="+mj-lt"/>
          <a:ea typeface="+mj-ea"/>
          <a:cs typeface="Calibri" panose="020F0502020204030204" pitchFamily="34" charset="0"/>
        </a:defRPr>
      </a:lvl1pPr>
    </p:titleStyle>
    <p:bodyStyle>
      <a:lvl1pPr marL="288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3"/>
        </a:buBlip>
        <a:tabLst/>
        <a:defRPr sz="22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1pPr>
      <a:lvl2pPr marL="576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4"/>
        </a:buBlip>
        <a:tabLst/>
        <a:defRPr sz="2200" kern="1200" spc="0" baseline="0">
          <a:solidFill>
            <a:srgbClr val="9B9B9B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2pPr>
      <a:lvl3pPr marL="864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85000"/>
        <a:buFontTx/>
        <a:buBlip>
          <a:blip r:embed="rId5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3pPr>
      <a:lvl4pPr marL="1152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6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4pPr>
      <a:lvl5pPr marL="1440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3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728000" y="756000"/>
            <a:ext cx="9888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067833" y="6339600"/>
            <a:ext cx="12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A50D5988-E8FB-4238-BFF8-A32229E23C3C}" type="datetimeFigureOut">
              <a:rPr lang="nl-BE" smtClean="0"/>
              <a:t>19/08/2020</a:t>
            </a:fld>
            <a:endParaRPr lang="nl-BE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324524" y="6339600"/>
            <a:ext cx="25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926148" y="6339600"/>
            <a:ext cx="7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522860E6-38CA-45F3-950F-580AB4394CDB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728000" y="1915200"/>
            <a:ext cx="9926400" cy="43524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 </a:t>
            </a:r>
            <a:endParaRPr lang="nl-BE"/>
          </a:p>
          <a:p>
            <a:pPr lvl="4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0663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52" r:id="rId1"/>
  </p:sldLayoutIdLst>
  <p:txStyles>
    <p:titleStyle>
      <a:lvl1pPr algn="l" defTabSz="685800" rtl="0" eaLnBrk="1" latinLnBrk="0" hangingPunct="1">
        <a:lnSpc>
          <a:spcPts val="2850"/>
        </a:lnSpc>
        <a:spcBef>
          <a:spcPct val="0"/>
        </a:spcBef>
        <a:buNone/>
        <a:defRPr sz="2775" b="0" kern="1200">
          <a:solidFill>
            <a:schemeClr val="tx1"/>
          </a:solidFill>
          <a:latin typeface="+mj-lt"/>
          <a:ea typeface="+mj-ea"/>
          <a:cs typeface="Calibri" panose="020F0502020204030204" pitchFamily="34" charset="0"/>
        </a:defRPr>
      </a:lvl1pPr>
    </p:titleStyle>
    <p:bodyStyle>
      <a:lvl1pPr marL="216000" marR="0" indent="-216000" algn="l" defTabSz="685800" rtl="0" eaLnBrk="1" fontAlgn="auto" latinLnBrk="0" hangingPunct="1">
        <a:lnSpc>
          <a:spcPct val="90000"/>
        </a:lnSpc>
        <a:spcBef>
          <a:spcPts val="225"/>
        </a:spcBef>
        <a:spcAft>
          <a:spcPts val="0"/>
        </a:spcAft>
        <a:buClrTx/>
        <a:buSzPct val="90000"/>
        <a:buFontTx/>
        <a:buBlip>
          <a:blip r:embed="rId3"/>
        </a:buBlip>
        <a:tabLst/>
        <a:defRPr sz="165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1pPr>
      <a:lvl2pPr marL="432000" marR="0" indent="-216000" algn="l" defTabSz="685800" rtl="0" eaLnBrk="1" fontAlgn="auto" latinLnBrk="0" hangingPunct="1">
        <a:lnSpc>
          <a:spcPct val="90000"/>
        </a:lnSpc>
        <a:spcBef>
          <a:spcPts val="225"/>
        </a:spcBef>
        <a:spcAft>
          <a:spcPts val="0"/>
        </a:spcAft>
        <a:buClrTx/>
        <a:buSzPct val="75000"/>
        <a:buFontTx/>
        <a:buBlip>
          <a:blip r:embed="rId4"/>
        </a:buBlip>
        <a:tabLst/>
        <a:defRPr sz="1650" kern="1200" spc="0" baseline="0">
          <a:solidFill>
            <a:srgbClr val="9B9B9B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2pPr>
      <a:lvl3pPr marL="648000" marR="0" indent="-216000" algn="l" defTabSz="685800" rtl="0" eaLnBrk="1" fontAlgn="auto" latinLnBrk="0" hangingPunct="1">
        <a:lnSpc>
          <a:spcPct val="90000"/>
        </a:lnSpc>
        <a:spcBef>
          <a:spcPts val="225"/>
        </a:spcBef>
        <a:spcAft>
          <a:spcPts val="0"/>
        </a:spcAft>
        <a:buClrTx/>
        <a:buSzPct val="85000"/>
        <a:buFontTx/>
        <a:buBlip>
          <a:blip r:embed="rId5"/>
        </a:buBlip>
        <a:tabLst/>
        <a:defRPr sz="15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3pPr>
      <a:lvl4pPr marL="864000" marR="0" indent="-216000" algn="l" defTabSz="685800" rtl="0" eaLnBrk="1" fontAlgn="auto" latinLnBrk="0" hangingPunct="1">
        <a:lnSpc>
          <a:spcPct val="90000"/>
        </a:lnSpc>
        <a:spcBef>
          <a:spcPts val="225"/>
        </a:spcBef>
        <a:spcAft>
          <a:spcPts val="0"/>
        </a:spcAft>
        <a:buClrTx/>
        <a:buSzPct val="75000"/>
        <a:buFontTx/>
        <a:buBlip>
          <a:blip r:embed="rId6"/>
        </a:buBlip>
        <a:tabLst/>
        <a:defRPr sz="15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4pPr>
      <a:lvl5pPr marL="1080000" marR="0" indent="-216000" algn="l" defTabSz="685800" rtl="0" eaLnBrk="1" fontAlgn="auto" latinLnBrk="0" hangingPunct="1">
        <a:lnSpc>
          <a:spcPct val="90000"/>
        </a:lnSpc>
        <a:spcBef>
          <a:spcPts val="225"/>
        </a:spcBef>
        <a:spcAft>
          <a:spcPts val="0"/>
        </a:spcAft>
        <a:buClrTx/>
        <a:buSzPct val="90000"/>
        <a:buFontTx/>
        <a:buBlip>
          <a:blip r:embed="rId3"/>
        </a:buBlip>
        <a:tabLst/>
        <a:defRPr sz="15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3.safelinks.protection.outlook.com/?url=http%3A%2F%2Fdata-onderwijs.vlaanderen.be%2Fdocumenten%2Fbestand.ashx%3Fid%3D12260&amp;data=02%7C01%7Cjeroen.permentier%40ond.vlaanderen.be%7C14be1ad0ef484ba8bb3d08d7770b96e1%7C0c0338a695614ee8b8d64e89cbd520a0%7C0%7C0%7C637108763960453987&amp;sdata=IOIsy8YQSltV9vN2VNmtbafXZCgN59LC6ZyvamZO%2FrA%3D&amp;reserved=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3.safelinks.protection.outlook.com/?url=http://data-onderwijs.vlaanderen.be/documenten/bestand.ashx?id=12260&amp;data=02%7C01%7Cjeroen.permentier@ond.vlaanderen.be%7C14be1ad0ef484ba8bb3d08d7770b96e1%7C0c0338a695614ee8b8d64e89cbd520a0%7C0%7C0%7C637108763960453987&amp;sdata=IOIsy8YQSltV9vN2VNmtbafXZCgN59LC6ZyvamZO/rA=&amp;reserved=0&amp;web=1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onderwijs.vlaanderen.be/nl/instellingsbeheer-volwassenenonderwij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nderwijs.vlaanderen.be/nl/coronavirus-informatie-voor-volwassenenonderwij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onderwijs.vlaanderen.be/nl/heropstart-van-de-lessen-informatie-voor-volwassenenonderwij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onderwijs.vlaanderen.be/nl/infosessies-nieuwe-financieringssysteem-voor-het-volwassenenonderwij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onderwijs.vlaanderen.be/nl/directies-en-administraties/mijn-onderwijs/hoe-toegang-geven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onderwijs.vlaanderen.be/nl/werkstations-volwassenenonderwijs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-onderwijs.vlaanderen.be/edulex/document.aspx?docid=14387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ctrTitle"/>
          </p:nvPr>
        </p:nvSpPr>
        <p:spPr>
          <a:xfrm>
            <a:off x="2279576" y="2198738"/>
            <a:ext cx="7107238" cy="1579563"/>
          </a:xfrm>
        </p:spPr>
        <p:txBody>
          <a:bodyPr/>
          <a:lstStyle/>
          <a:p>
            <a:r>
              <a:rPr lang="nl-BE" altLang="nl-BE" sz="4000">
                <a:ea typeface="Calibri" panose="020F0502020204030204" pitchFamily="34" charset="0"/>
              </a:rPr>
              <a:t>Registratierichtlijnen</a:t>
            </a:r>
          </a:p>
        </p:txBody>
      </p:sp>
      <p:sp>
        <p:nvSpPr>
          <p:cNvPr id="26627" name="Ondertitel 2"/>
          <p:cNvSpPr>
            <a:spLocks noGrp="1"/>
          </p:cNvSpPr>
          <p:nvPr>
            <p:ph type="subTitle" idx="1"/>
          </p:nvPr>
        </p:nvSpPr>
        <p:spPr>
          <a:xfrm>
            <a:off x="3827464" y="4175126"/>
            <a:ext cx="5354637" cy="1052513"/>
          </a:xfrm>
        </p:spPr>
        <p:txBody>
          <a:bodyPr/>
          <a:lstStyle/>
          <a:p>
            <a:pPr>
              <a:lnSpc>
                <a:spcPts val="1763"/>
              </a:lnSpc>
            </a:pPr>
            <a:r>
              <a:rPr lang="nl-BE" altLang="nl-BE" sz="2400">
                <a:ea typeface="Calibri" panose="020F0502020204030204" pitchFamily="34" charset="0"/>
              </a:rPr>
              <a:t>Goele Bossaert</a:t>
            </a:r>
          </a:p>
        </p:txBody>
      </p:sp>
      <p:sp>
        <p:nvSpPr>
          <p:cNvPr id="5" name="Tijdelijke aanduiding voor inhoud 3"/>
          <p:cNvSpPr txBox="1">
            <a:spLocks/>
          </p:cNvSpPr>
          <p:nvPr/>
        </p:nvSpPr>
        <p:spPr bwMode="auto">
          <a:xfrm>
            <a:off x="2279576" y="6021288"/>
            <a:ext cx="4773612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0C60"/>
              </a:buClr>
              <a:buSzPct val="70000"/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  <a:ea typeface="+mn-ea"/>
                <a:cs typeface="Calibri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9pPr>
          </a:lstStyle>
          <a:p>
            <a:endParaRPr lang="nl-BE" altLang="nl-BE" b="1">
              <a:solidFill>
                <a:srgbClr val="FFFFFF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426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2. Korte terugblik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Enkele aandachtspunten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nl-BE" altLang="nl-BE" sz="2400" b="1" err="1"/>
              <a:t>Plaatsingsstatussen</a:t>
            </a:r>
            <a:endParaRPr lang="nl-BE" altLang="nl-BE" sz="2400" b="1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 b="1"/>
          </a:p>
          <a:p>
            <a:pPr eaLnBrk="1" hangingPunct="1">
              <a:lnSpc>
                <a:spcPct val="90000"/>
              </a:lnSpc>
            </a:pPr>
            <a:r>
              <a:rPr lang="nl-BE" altLang="nl-BE" sz="2000">
                <a:ea typeface="+mn-ea"/>
                <a:cs typeface="+mn-cs"/>
              </a:rPr>
              <a:t>Niet alle centra maken gebruik van de verschillende </a:t>
            </a:r>
            <a:r>
              <a:rPr lang="nl-BE" altLang="nl-BE" sz="2000" err="1">
                <a:ea typeface="+mn-ea"/>
                <a:cs typeface="+mn-cs"/>
              </a:rPr>
              <a:t>plaatsingsstatussen</a:t>
            </a:r>
            <a:endParaRPr lang="nl-BE" altLang="nl-BE" sz="200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</a:pPr>
            <a:r>
              <a:rPr lang="nl-BE" altLang="nl-BE" sz="2000">
                <a:ea typeface="+mn-ea"/>
                <a:cs typeface="+mn-cs"/>
              </a:rPr>
              <a:t>Mogelijke oplossing als cursist nog niet voldoet aan alle inschrijvings- en toelatingsvoorwaarden</a:t>
            </a:r>
          </a:p>
          <a:p>
            <a:pPr eaLnBrk="1" hangingPunct="1">
              <a:lnSpc>
                <a:spcPct val="90000"/>
              </a:lnSpc>
            </a:pPr>
            <a:r>
              <a:rPr lang="nl-BE" altLang="nl-BE" sz="2000"/>
              <a:t>Mogelijke </a:t>
            </a:r>
            <a:r>
              <a:rPr lang="nl-BE" altLang="nl-BE" sz="2000" err="1"/>
              <a:t>plaatsingsstatussen</a:t>
            </a:r>
            <a:r>
              <a:rPr lang="nl-BE" altLang="nl-BE" sz="200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nl-BE" altLang="nl-BE" sz="2000">
                <a:ea typeface="+mn-ea"/>
                <a:cs typeface="+mn-cs"/>
              </a:rPr>
              <a:t>Gereserveerd</a:t>
            </a:r>
          </a:p>
          <a:p>
            <a:pPr lvl="1" eaLnBrk="1" hangingPunct="1">
              <a:lnSpc>
                <a:spcPct val="90000"/>
              </a:lnSpc>
            </a:pPr>
            <a:r>
              <a:rPr lang="nl-BE" altLang="nl-BE" sz="2000">
                <a:ea typeface="+mn-ea"/>
                <a:cs typeface="+mn-cs"/>
              </a:rPr>
              <a:t>Niet toegewezen</a:t>
            </a:r>
          </a:p>
          <a:p>
            <a:pPr lvl="1" eaLnBrk="1" hangingPunct="1">
              <a:lnSpc>
                <a:spcPct val="90000"/>
              </a:lnSpc>
            </a:pPr>
            <a:r>
              <a:rPr lang="nl-BE" altLang="nl-BE" sz="2000">
                <a:ea typeface="+mn-ea"/>
                <a:cs typeface="+mn-cs"/>
              </a:rPr>
              <a:t>Toegewezen</a:t>
            </a:r>
          </a:p>
          <a:p>
            <a:pPr lvl="1" eaLnBrk="1" hangingPunct="1">
              <a:lnSpc>
                <a:spcPct val="90000"/>
              </a:lnSpc>
            </a:pPr>
            <a:r>
              <a:rPr lang="nl-BE" altLang="nl-BE" sz="2000">
                <a:ea typeface="+mn-ea"/>
                <a:cs typeface="+mn-cs"/>
              </a:rPr>
              <a:t>Niet ingeschreven</a:t>
            </a:r>
          </a:p>
          <a:p>
            <a:pPr lvl="1" eaLnBrk="1" hangingPunct="1">
              <a:lnSpc>
                <a:spcPct val="90000"/>
              </a:lnSpc>
            </a:pPr>
            <a:r>
              <a:rPr lang="nl-BE" altLang="nl-BE" sz="2000">
                <a:ea typeface="+mn-ea"/>
                <a:cs typeface="+mn-cs"/>
              </a:rPr>
              <a:t>Ingeschreven =&gt; cursist heeft potentieel recht op financiering</a:t>
            </a:r>
          </a:p>
          <a:p>
            <a:pPr lvl="1" eaLnBrk="1" hangingPunct="1">
              <a:lnSpc>
                <a:spcPct val="90000"/>
              </a:lnSpc>
            </a:pPr>
            <a:r>
              <a:rPr lang="nl-BE" altLang="nl-BE" sz="2000">
                <a:ea typeface="+mn-ea"/>
                <a:cs typeface="+mn-cs"/>
              </a:rPr>
              <a:t>Uitgeschreven =&gt; ook een uitgeschreven cursist kan financierbaar zijn</a:t>
            </a:r>
          </a:p>
          <a:p>
            <a:pPr eaLnBrk="1" hangingPunct="1">
              <a:lnSpc>
                <a:spcPct val="90000"/>
              </a:lnSpc>
            </a:pPr>
            <a:r>
              <a:rPr lang="nl-BE" altLang="nl-BE" sz="2000"/>
              <a:t>Contacteer uw softwareleverancier bij vragen </a:t>
            </a:r>
          </a:p>
          <a:p>
            <a:pPr lvl="1" eaLnBrk="1" hangingPunct="1">
              <a:lnSpc>
                <a:spcPct val="90000"/>
              </a:lnSpc>
            </a:pPr>
            <a:endParaRPr lang="nl-BE" altLang="nl-BE" sz="200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rgbClr val="0C0C60"/>
              </a:buClr>
            </a:pPr>
            <a:endParaRPr lang="nl-BE" altLang="nl-BE" sz="2000">
              <a:ea typeface="+mn-ea"/>
              <a:cs typeface="+mn-cs"/>
            </a:endParaRPr>
          </a:p>
          <a:p>
            <a:pPr lvl="1"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2400" b="1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2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</p:spTree>
    <p:extLst>
      <p:ext uri="{BB962C8B-B14F-4D97-AF65-F5344CB8AC3E}">
        <p14:creationId xmlns:p14="http://schemas.microsoft.com/office/powerpoint/2010/main" val="1446443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2. Korte terugblik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Enkele aandachtspunten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nl-BE" altLang="nl-BE" sz="2400" b="1"/>
              <a:t>Arbeidsstatuut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 b="1"/>
          </a:p>
          <a:p>
            <a:pPr eaLnBrk="1" hangingPunct="1">
              <a:lnSpc>
                <a:spcPct val="90000"/>
              </a:lnSpc>
            </a:pPr>
            <a:r>
              <a:rPr lang="nl-BE" altLang="nl-BE" sz="2000">
                <a:ea typeface="+mn-ea"/>
                <a:cs typeface="+mn-cs"/>
              </a:rPr>
              <a:t>Blijkt één van de moeilijkste gegevens te zijn</a:t>
            </a:r>
          </a:p>
          <a:p>
            <a:pPr eaLnBrk="1" hangingPunct="1">
              <a:lnSpc>
                <a:spcPct val="90000"/>
              </a:lnSpc>
            </a:pPr>
            <a:r>
              <a:rPr lang="nl-BE" altLang="nl-BE" sz="2000"/>
              <a:t>Maak gebruik van het stappenplan in de </a:t>
            </a:r>
            <a:r>
              <a:rPr lang="nl-BE" altLang="nl-BE" sz="2000">
                <a:hlinkClick r:id="rId3"/>
              </a:rPr>
              <a:t>registratierichtlijnen</a:t>
            </a:r>
            <a:r>
              <a:rPr lang="nl-BE" altLang="nl-BE" sz="2000"/>
              <a:t>!</a:t>
            </a:r>
          </a:p>
          <a:p>
            <a:pPr eaLnBrk="1" hangingPunct="1">
              <a:lnSpc>
                <a:spcPct val="90000"/>
              </a:lnSpc>
            </a:pPr>
            <a:r>
              <a:rPr lang="nl-BE" altLang="nl-BE" sz="2000">
                <a:ea typeface="+mn-ea"/>
                <a:cs typeface="+mn-cs"/>
              </a:rPr>
              <a:t>Deze c</a:t>
            </a:r>
            <a:r>
              <a:rPr lang="nl-BE" altLang="nl-BE" sz="2000"/>
              <a:t>yclus moet rond zijn </a:t>
            </a:r>
            <a:r>
              <a:rPr lang="nl-BE" altLang="nl-BE" sz="2000" b="1"/>
              <a:t>vóór het fotomoment </a:t>
            </a:r>
            <a:r>
              <a:rPr lang="nl-BE" altLang="nl-BE" sz="2000"/>
              <a:t>van de IMV</a:t>
            </a:r>
            <a:endParaRPr lang="nl-BE" altLang="nl-BE" sz="2000">
              <a:ea typeface="+mn-ea"/>
              <a:cs typeface="+mn-cs"/>
            </a:endParaRPr>
          </a:p>
          <a:p>
            <a:pPr lvl="1" eaLnBrk="1" hangingPunct="1">
              <a:lnSpc>
                <a:spcPct val="90000"/>
              </a:lnSpc>
            </a:pPr>
            <a:endParaRPr lang="nl-BE" altLang="nl-BE" sz="2000">
              <a:ea typeface="+mn-ea"/>
              <a:cs typeface="+mn-cs"/>
            </a:endParaRPr>
          </a:p>
          <a:p>
            <a:pPr lvl="1" eaLnBrk="1" hangingPunct="1">
              <a:lnSpc>
                <a:spcPct val="90000"/>
              </a:lnSpc>
            </a:pPr>
            <a:endParaRPr lang="nl-BE" altLang="nl-BE" sz="200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rgbClr val="0C0C60"/>
              </a:buClr>
            </a:pPr>
            <a:endParaRPr lang="nl-BE" altLang="nl-BE" sz="2000">
              <a:ea typeface="+mn-ea"/>
              <a:cs typeface="+mn-cs"/>
            </a:endParaRPr>
          </a:p>
          <a:p>
            <a:pPr lvl="1"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2400" b="1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2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  <p:pic>
        <p:nvPicPr>
          <p:cNvPr id="3" name="Afbeelding 2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82075A99-2C87-4545-9247-B5B22025FA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292368"/>
            <a:ext cx="6023823" cy="31846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151983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2. Korte terugblik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Enkele aandachtspunten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nl-BE" altLang="nl-BE" sz="2400" b="1"/>
              <a:t>Arbeidsstatuut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 b="1"/>
          </a:p>
          <a:p>
            <a:pPr eaLnBrk="1" hangingPunct="1">
              <a:lnSpc>
                <a:spcPct val="90000"/>
              </a:lnSpc>
            </a:pPr>
            <a:r>
              <a:rPr lang="nl-BE" altLang="nl-BE" sz="2000"/>
              <a:t>Zend consistente gegevens! </a:t>
            </a:r>
          </a:p>
          <a:p>
            <a:pPr lvl="1" eaLnBrk="1" hangingPunct="1">
              <a:lnSpc>
                <a:spcPct val="90000"/>
              </a:lnSpc>
            </a:pPr>
            <a:r>
              <a:rPr lang="nl-BE" altLang="nl-BE" sz="2000">
                <a:ea typeface="+mn-ea"/>
                <a:cs typeface="+mn-cs"/>
              </a:rPr>
              <a:t>Werkstatuut van cursist voor financiering en het geregistreerde inschrijvingsgeld moeten conform zijn</a:t>
            </a:r>
          </a:p>
          <a:p>
            <a:pPr lvl="1" eaLnBrk="1" hangingPunct="1">
              <a:lnSpc>
                <a:spcPct val="90000"/>
              </a:lnSpc>
            </a:pPr>
            <a:r>
              <a:rPr lang="nl-BE" altLang="nl-BE" sz="2000">
                <a:ea typeface="+mn-ea"/>
                <a:cs typeface="+mn-cs"/>
              </a:rPr>
              <a:t>Geregistreerd inschrijvingsgeld op fotomoment = door te storten inschrijvingsgeld</a:t>
            </a:r>
          </a:p>
          <a:p>
            <a:pPr lvl="1" eaLnBrk="1" hangingPunct="1">
              <a:lnSpc>
                <a:spcPct val="90000"/>
              </a:lnSpc>
            </a:pPr>
            <a:endParaRPr lang="nl-BE" altLang="nl-BE" sz="2000">
              <a:ea typeface="+mn-ea"/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</p:spTree>
    <p:extLst>
      <p:ext uri="{BB962C8B-B14F-4D97-AF65-F5344CB8AC3E}">
        <p14:creationId xmlns:p14="http://schemas.microsoft.com/office/powerpoint/2010/main" val="853349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2. Korte terugblik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Enkele aandachtspunten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nl-BE" altLang="nl-BE" sz="2400" b="1"/>
              <a:t>Arbeidsstatuut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 b="1"/>
          </a:p>
          <a:p>
            <a:pPr marL="344487" lvl="1" indent="0" eaLnBrk="1" hangingPunct="1">
              <a:lnSpc>
                <a:spcPct val="90000"/>
              </a:lnSpc>
              <a:buNone/>
            </a:pPr>
            <a:r>
              <a:rPr lang="nl-BE" altLang="nl-BE" sz="1600" b="1">
                <a:ea typeface="+mn-ea"/>
                <a:cs typeface="+mn-cs"/>
              </a:rPr>
              <a:t>Tabel 2: Geregistreerde inschrijvingsgelden voor plaatsingen in modules met een registratiemoment in kalenderjaar 2019 met als arbeidsstatuut ‘Werkzoekend in een traject naar werk’</a:t>
            </a:r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600" b="1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rgbClr val="0C0C60"/>
              </a:buClr>
            </a:pPr>
            <a:endParaRPr lang="nl-BE" altLang="nl-BE" sz="2000">
              <a:ea typeface="+mn-ea"/>
              <a:cs typeface="+mn-cs"/>
            </a:endParaRPr>
          </a:p>
          <a:p>
            <a:pPr lvl="1"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2400" b="1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361950" indent="-361950" eaLnBrk="1" hangingPunct="1">
              <a:lnSpc>
                <a:spcPct val="90000"/>
              </a:lnSpc>
              <a:buNone/>
            </a:pPr>
            <a:r>
              <a:rPr lang="nl-BE" altLang="nl-BE" sz="2400"/>
              <a:t>    </a:t>
            </a:r>
            <a:r>
              <a:rPr lang="nl-BE" altLang="nl-BE" sz="1600" b="1"/>
              <a:t>Deze tabel bevat alle plaatsingen met registratiemoment in 2019 die op fotomoment IG betaalden en waarvoor één van onderstaande geldt:</a:t>
            </a:r>
          </a:p>
          <a:p>
            <a:pPr marL="361950" indent="0" eaLnBrk="1" hangingPunct="1">
              <a:lnSpc>
                <a:spcPct val="90000"/>
              </a:lnSpc>
              <a:buNone/>
            </a:pPr>
            <a:r>
              <a:rPr lang="nl-BE" altLang="nl-BE" sz="1600" b="1"/>
              <a:t>Arbeidsstatuut = ‘Werkzoekend met </a:t>
            </a:r>
            <a:r>
              <a:rPr lang="nl-BE" altLang="nl-BE" sz="1600" b="1" err="1"/>
              <a:t>stavingsdocument</a:t>
            </a:r>
            <a:r>
              <a:rPr lang="nl-BE" altLang="nl-BE" sz="1600" b="1"/>
              <a:t> </a:t>
            </a:r>
            <a:r>
              <a:rPr lang="nl-BE" altLang="nl-BE" sz="1600" b="1" err="1"/>
              <a:t>Actiris</a:t>
            </a:r>
            <a:endParaRPr lang="nl-BE" altLang="nl-BE" sz="1600" b="1"/>
          </a:p>
          <a:p>
            <a:pPr marL="361950" indent="0" eaLnBrk="1" hangingPunct="1">
              <a:lnSpc>
                <a:spcPct val="90000"/>
              </a:lnSpc>
              <a:buNone/>
            </a:pPr>
            <a:r>
              <a:rPr lang="nl-BE" altLang="nl-BE" sz="1600" b="1"/>
              <a:t>Arbeidsstatuut = ‘Werkzoekend in een traject &amp; autoverificatie = voldoende</a:t>
            </a:r>
          </a:p>
          <a:p>
            <a:pPr marL="361950" indent="0" eaLnBrk="1" hangingPunct="1">
              <a:lnSpc>
                <a:spcPct val="90000"/>
              </a:lnSpc>
              <a:buNone/>
            </a:pPr>
            <a:r>
              <a:rPr lang="nl-BE" altLang="nl-BE" sz="1600" b="1"/>
              <a:t>Arbeidsstatuut = blanco &amp; autoverificatie = voldoende</a:t>
            </a:r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2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11D19408-427B-467D-A56D-59F73C4886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5125" y="2756000"/>
            <a:ext cx="5066215" cy="206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083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3. Informatiebronnen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Overzicht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nl-BE" altLang="nl-BE" sz="2400"/>
              <a:t>Registratierichtlijnen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nl-BE" altLang="nl-BE" sz="2400"/>
              <a:t>Filmpjes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nl-BE" altLang="nl-BE" sz="2400"/>
              <a:t>Rapporten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nl-BE" altLang="nl-BE" sz="2400"/>
              <a:t>Je instellingsbeheerder</a:t>
            </a:r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2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</p:spTree>
    <p:extLst>
      <p:ext uri="{BB962C8B-B14F-4D97-AF65-F5344CB8AC3E}">
        <p14:creationId xmlns:p14="http://schemas.microsoft.com/office/powerpoint/2010/main" val="2468323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3.1 Registratierichtlijnen</a:t>
            </a:r>
            <a:br>
              <a:rPr lang="nl-BE" altLang="nl-BE"/>
            </a:b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eaLnBrk="1" hangingPunct="1">
              <a:lnSpc>
                <a:spcPct val="90000"/>
              </a:lnSpc>
            </a:pPr>
            <a:r>
              <a:rPr lang="nl-BE" altLang="nl-BE" sz="2400"/>
              <a:t>Worden regelmatig geüpdatet</a:t>
            </a:r>
          </a:p>
          <a:p>
            <a:pPr eaLnBrk="1" hangingPunct="1">
              <a:lnSpc>
                <a:spcPct val="90000"/>
              </a:lnSpc>
            </a:pPr>
            <a:endParaRPr lang="nl-BE" altLang="nl-BE" sz="2400"/>
          </a:p>
          <a:p>
            <a:pPr eaLnBrk="1" hangingPunct="1">
              <a:lnSpc>
                <a:spcPct val="90000"/>
              </a:lnSpc>
            </a:pPr>
            <a:r>
              <a:rPr lang="nl-BE" altLang="nl-BE" sz="2400"/>
              <a:t>Een nieuwe versie wordt aangekondigd via verschillende kanalen</a:t>
            </a:r>
          </a:p>
          <a:p>
            <a:pPr eaLnBrk="1" hangingPunct="1">
              <a:lnSpc>
                <a:spcPct val="90000"/>
              </a:lnSpc>
            </a:pPr>
            <a:endParaRPr lang="nl-BE" altLang="nl-BE" sz="2400"/>
          </a:p>
          <a:p>
            <a:pPr eaLnBrk="1" hangingPunct="1">
              <a:lnSpc>
                <a:spcPct val="90000"/>
              </a:lnSpc>
            </a:pPr>
            <a:r>
              <a:rPr lang="nl-BE" altLang="nl-BE" sz="2400"/>
              <a:t>!! Werk dus zeker met de laatste versie</a:t>
            </a:r>
          </a:p>
          <a:p>
            <a:pPr eaLnBrk="1" hangingPunct="1">
              <a:lnSpc>
                <a:spcPct val="90000"/>
              </a:lnSpc>
            </a:pPr>
            <a:endParaRPr lang="nl-BE" altLang="nl-BE" sz="2400"/>
          </a:p>
          <a:p>
            <a:pPr eaLnBrk="1" hangingPunct="1">
              <a:lnSpc>
                <a:spcPct val="90000"/>
              </a:lnSpc>
            </a:pPr>
            <a:r>
              <a:rPr lang="nl-BE" altLang="nl-BE" sz="2400"/>
              <a:t>Laatste versie te verkrijgen via </a:t>
            </a:r>
            <a:r>
              <a:rPr lang="nl-BE" altLang="nl-BE" sz="2400">
                <a:hlinkClick r:id="rId3"/>
              </a:rPr>
              <a:t>website</a:t>
            </a:r>
            <a:r>
              <a:rPr lang="nl-BE" altLang="nl-BE" sz="2400"/>
              <a:t>: </a:t>
            </a:r>
            <a:r>
              <a:rPr lang="nl-BE" sz="2400">
                <a:hlinkClick r:id="rId4"/>
              </a:rPr>
              <a:t>https://onderwijs.vlaanderen.be/nl/instellingsbeheer-volwassenenonderwijs</a:t>
            </a:r>
            <a:endParaRPr lang="nl-BE" sz="24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2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</p:spTree>
    <p:extLst>
      <p:ext uri="{BB962C8B-B14F-4D97-AF65-F5344CB8AC3E}">
        <p14:creationId xmlns:p14="http://schemas.microsoft.com/office/powerpoint/2010/main" val="1698970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3.1 Registratierichtlijnen i.v.m. corona</a:t>
            </a:r>
            <a:br>
              <a:rPr lang="nl-BE" altLang="nl-BE"/>
            </a:b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eaLnBrk="1" hangingPunct="1">
              <a:lnSpc>
                <a:spcPct val="90000"/>
              </a:lnSpc>
            </a:pPr>
            <a:r>
              <a:rPr lang="nl-BE" altLang="nl-BE" sz="2400"/>
              <a:t>Algemene onderwijssituatie is afhankelijk van beslissingen van de Veiligheidsraad en regionale beslissingen</a:t>
            </a:r>
          </a:p>
          <a:p>
            <a:pPr eaLnBrk="1" hangingPunct="1">
              <a:lnSpc>
                <a:spcPct val="90000"/>
              </a:lnSpc>
            </a:pPr>
            <a:endParaRPr lang="nl-BE" altLang="nl-BE" sz="2400"/>
          </a:p>
          <a:p>
            <a:pPr eaLnBrk="1" hangingPunct="1">
              <a:lnSpc>
                <a:spcPct val="90000"/>
              </a:lnSpc>
            </a:pPr>
            <a:r>
              <a:rPr lang="nl-BE" altLang="nl-BE" sz="2400"/>
              <a:t>Regelmatig overleg met alle koepels over specifieke corona-maatregelen</a:t>
            </a:r>
          </a:p>
          <a:p>
            <a:pPr eaLnBrk="1" hangingPunct="1">
              <a:lnSpc>
                <a:spcPct val="90000"/>
              </a:lnSpc>
            </a:pPr>
            <a:endParaRPr lang="nl-BE" altLang="nl-BE" sz="2400"/>
          </a:p>
          <a:p>
            <a:pPr eaLnBrk="1" hangingPunct="1">
              <a:lnSpc>
                <a:spcPct val="90000"/>
              </a:lnSpc>
            </a:pPr>
            <a:r>
              <a:rPr lang="nl-BE" altLang="nl-BE" sz="2400"/>
              <a:t>Communicatie over beslissingen:</a:t>
            </a:r>
          </a:p>
          <a:p>
            <a:pPr lvl="1" eaLnBrk="1" hangingPunct="1">
              <a:lnSpc>
                <a:spcPct val="90000"/>
              </a:lnSpc>
            </a:pPr>
            <a:r>
              <a:rPr lang="nl-BE" altLang="nl-BE" sz="2000"/>
              <a:t>Via nieuwsbrief</a:t>
            </a:r>
          </a:p>
          <a:p>
            <a:pPr lvl="1" eaLnBrk="1" hangingPunct="1">
              <a:lnSpc>
                <a:spcPct val="90000"/>
              </a:lnSpc>
            </a:pPr>
            <a:r>
              <a:rPr lang="nl-BE" altLang="nl-BE" sz="2000"/>
              <a:t>Via website i.v.m. corona-maatregelen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nl-BE" sz="1800">
                <a:hlinkClick r:id="rId3"/>
              </a:rPr>
              <a:t>https://onderwijs.vlaanderen.be/nl/coronavirus-informatie-voor-volwassenenonderwijs</a:t>
            </a:r>
            <a:r>
              <a:rPr lang="nl-BE" sz="1800"/>
              <a:t>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nl-BE" sz="1800">
                <a:hlinkClick r:id="rId4"/>
              </a:rPr>
              <a:t>https://onderwijs.vlaanderen.be/nl/heropstart-van-de-lessen-informatie-voor-volwassenenonderwijs</a:t>
            </a:r>
            <a:r>
              <a:rPr lang="nl-BE" sz="1800"/>
              <a:t> </a:t>
            </a:r>
          </a:p>
          <a:p>
            <a:pPr marL="693737" lvl="2" indent="0" eaLnBrk="1" hangingPunct="1">
              <a:lnSpc>
                <a:spcPct val="90000"/>
              </a:lnSpc>
              <a:buNone/>
            </a:pPr>
            <a:endParaRPr lang="nl-BE" altLang="nl-BE" sz="17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2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</p:spTree>
    <p:extLst>
      <p:ext uri="{BB962C8B-B14F-4D97-AF65-F5344CB8AC3E}">
        <p14:creationId xmlns:p14="http://schemas.microsoft.com/office/powerpoint/2010/main" val="3976934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3.2 Filmpjes</a:t>
            </a:r>
            <a:br>
              <a:rPr lang="nl-BE" altLang="nl-BE"/>
            </a:b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eaLnBrk="1" hangingPunct="1">
              <a:lnSpc>
                <a:spcPct val="90000"/>
              </a:lnSpc>
            </a:pPr>
            <a:r>
              <a:rPr lang="nl-BE" altLang="nl-BE" sz="2400" err="1"/>
              <a:t>O.w.v</a:t>
            </a:r>
            <a:r>
              <a:rPr lang="nl-BE" altLang="nl-BE" sz="2400"/>
              <a:t>. corona werd de geplande infosessie in het voorjaar 2020 afgelast</a:t>
            </a:r>
          </a:p>
          <a:p>
            <a:pPr eaLnBrk="1" hangingPunct="1">
              <a:lnSpc>
                <a:spcPct val="90000"/>
              </a:lnSpc>
            </a:pPr>
            <a:endParaRPr lang="nl-BE" altLang="nl-BE" sz="2400"/>
          </a:p>
          <a:p>
            <a:pPr eaLnBrk="1" hangingPunct="1">
              <a:lnSpc>
                <a:spcPct val="90000"/>
              </a:lnSpc>
            </a:pPr>
            <a:r>
              <a:rPr lang="nl-BE" altLang="nl-BE" sz="2400"/>
              <a:t>Vervangen door filmpjes met aparte topics</a:t>
            </a:r>
          </a:p>
          <a:p>
            <a:pPr lvl="1" eaLnBrk="1" hangingPunct="1">
              <a:lnSpc>
                <a:spcPct val="90000"/>
              </a:lnSpc>
            </a:pPr>
            <a:r>
              <a:rPr lang="nl-BE" altLang="nl-BE" sz="2000"/>
              <a:t>Fotomomenten</a:t>
            </a:r>
          </a:p>
          <a:p>
            <a:pPr lvl="1" eaLnBrk="1" hangingPunct="1">
              <a:lnSpc>
                <a:spcPct val="90000"/>
              </a:lnSpc>
            </a:pPr>
            <a:r>
              <a:rPr lang="nl-BE" altLang="nl-BE" sz="2000"/>
              <a:t>Financieringsrapporten</a:t>
            </a:r>
          </a:p>
          <a:p>
            <a:pPr eaLnBrk="1" hangingPunct="1">
              <a:lnSpc>
                <a:spcPct val="90000"/>
              </a:lnSpc>
            </a:pPr>
            <a:endParaRPr lang="nl-BE" altLang="nl-BE" sz="2400"/>
          </a:p>
          <a:p>
            <a:pPr eaLnBrk="1" hangingPunct="1">
              <a:lnSpc>
                <a:spcPct val="90000"/>
              </a:lnSpc>
            </a:pPr>
            <a:r>
              <a:rPr lang="nl-BE" altLang="nl-BE" sz="2400"/>
              <a:t>Aparte filmpjes van deze infosessie ook ter beschikking</a:t>
            </a:r>
          </a:p>
          <a:p>
            <a:pPr eaLnBrk="1" hangingPunct="1">
              <a:lnSpc>
                <a:spcPct val="90000"/>
              </a:lnSpc>
            </a:pPr>
            <a:endParaRPr lang="nl-BE" altLang="nl-BE" sz="2400"/>
          </a:p>
          <a:p>
            <a:pPr eaLnBrk="1" hangingPunct="1">
              <a:lnSpc>
                <a:spcPct val="90000"/>
              </a:lnSpc>
            </a:pPr>
            <a:r>
              <a:rPr lang="nl-BE" sz="2400">
                <a:hlinkClick r:id="rId3"/>
              </a:rPr>
              <a:t>https://onderwijs.vlaanderen.be/nl/infosessies-nieuwe-financieringssysteem-voor-het-volwassenenonderwijs</a:t>
            </a:r>
            <a:endParaRPr lang="nl-BE" sz="24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marL="693737" lvl="2" indent="0" eaLnBrk="1" hangingPunct="1">
              <a:lnSpc>
                <a:spcPct val="90000"/>
              </a:lnSpc>
              <a:buNone/>
            </a:pPr>
            <a:endParaRPr lang="nl-BE" altLang="nl-BE" sz="17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2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</p:spTree>
    <p:extLst>
      <p:ext uri="{BB962C8B-B14F-4D97-AF65-F5344CB8AC3E}">
        <p14:creationId xmlns:p14="http://schemas.microsoft.com/office/powerpoint/2010/main" val="2244020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3.3 Rapporten op Mijn Onderwijs</a:t>
            </a:r>
            <a:br>
              <a:rPr lang="nl-BE" altLang="nl-BE"/>
            </a:b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marL="693737" lvl="2" indent="0" eaLnBrk="1" hangingPunct="1">
              <a:lnSpc>
                <a:spcPct val="90000"/>
              </a:lnSpc>
              <a:buNone/>
            </a:pPr>
            <a:endParaRPr lang="nl-BE" altLang="nl-BE" sz="17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2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  <p:graphicFrame>
        <p:nvGraphicFramePr>
          <p:cNvPr id="2" name="Tabel 2">
            <a:extLst>
              <a:ext uri="{FF2B5EF4-FFF2-40B4-BE49-F238E27FC236}">
                <a16:creationId xmlns:a16="http://schemas.microsoft.com/office/drawing/2014/main" id="{E7BF54A2-9AE1-4EE6-B024-8A214C7825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552377"/>
              </p:ext>
            </p:extLst>
          </p:nvPr>
        </p:nvGraphicFramePr>
        <p:xfrm>
          <a:off x="876299" y="1268414"/>
          <a:ext cx="10706100" cy="4502946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43226">
                  <a:extLst>
                    <a:ext uri="{9D8B030D-6E8A-4147-A177-3AD203B41FA5}">
                      <a16:colId xmlns:a16="http://schemas.microsoft.com/office/drawing/2014/main" val="1862024232"/>
                    </a:ext>
                  </a:extLst>
                </a:gridCol>
                <a:gridCol w="4114799">
                  <a:extLst>
                    <a:ext uri="{9D8B030D-6E8A-4147-A177-3AD203B41FA5}">
                      <a16:colId xmlns:a16="http://schemas.microsoft.com/office/drawing/2014/main" val="2813981422"/>
                    </a:ext>
                  </a:extLst>
                </a:gridCol>
                <a:gridCol w="1400176">
                  <a:extLst>
                    <a:ext uri="{9D8B030D-6E8A-4147-A177-3AD203B41FA5}">
                      <a16:colId xmlns:a16="http://schemas.microsoft.com/office/drawing/2014/main" val="3313033546"/>
                    </a:ext>
                  </a:extLst>
                </a:gridCol>
                <a:gridCol w="2247899">
                  <a:extLst>
                    <a:ext uri="{9D8B030D-6E8A-4147-A177-3AD203B41FA5}">
                      <a16:colId xmlns:a16="http://schemas.microsoft.com/office/drawing/2014/main" val="3179344504"/>
                    </a:ext>
                  </a:extLst>
                </a:gridCol>
              </a:tblGrid>
              <a:tr h="344823">
                <a:tc>
                  <a:txBody>
                    <a:bodyPr/>
                    <a:lstStyle/>
                    <a:p>
                      <a:r>
                        <a:rPr lang="nl-BE"/>
                        <a:t>Naam rapport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/>
                        <a:t>Doel rapport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/>
                        <a:t>Periodiciteit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/>
                        <a:t>Map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957921"/>
                  </a:ext>
                </a:extLst>
              </a:tr>
              <a:tr h="111961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l-BE"/>
                        <a:t>1.   Registratierapport en</a:t>
                      </a:r>
                    </a:p>
                    <a:p>
                      <a:pPr marL="0" indent="0">
                        <a:buNone/>
                      </a:pPr>
                      <a:r>
                        <a:rPr lang="nl-BE"/>
                        <a:t>      registratierapport detail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/>
                        <a:t>Een terugkoppeling van de registraties zoals we ze ontvangen hebben in DAVINCI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/>
                        <a:t>3 x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/>
                        <a:t>Rapporten openbaar &amp; rapporten vertrouwelijk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108550"/>
                  </a:ext>
                </a:extLst>
              </a:tr>
              <a:tr h="723534">
                <a:tc>
                  <a:txBody>
                    <a:bodyPr/>
                    <a:lstStyle/>
                    <a:p>
                      <a:r>
                        <a:rPr lang="nl-BE"/>
                        <a:t>2.   Financieringsrapport</a:t>
                      </a:r>
                    </a:p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/>
                        <a:t>Opvolgen opbouw financieringspunten en financieringsparameters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/>
                        <a:t>1 x maand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/>
                        <a:t>Rapporten openbaar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205149"/>
                  </a:ext>
                </a:extLst>
              </a:tr>
              <a:tr h="1172347">
                <a:tc>
                  <a:txBody>
                    <a:bodyPr/>
                    <a:lstStyle/>
                    <a:p>
                      <a:pPr marL="342900" indent="-342900">
                        <a:buAutoNum type="arabicPeriod" startAt="3"/>
                      </a:pPr>
                      <a:r>
                        <a:rPr lang="nl-BE"/>
                        <a:t>Plafond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/>
                        <a:t>Terugkoppeling van welke cursisten de plafondregel overschrijden volgens de registraties in DAVINCI. Doel: rapport moet leeg zijn voor elk centrum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/>
                        <a:t>1 x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/>
                        <a:t>Aanbod en organisatie vertrouwelijk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524165"/>
                  </a:ext>
                </a:extLst>
              </a:tr>
              <a:tr h="1105322">
                <a:tc>
                  <a:txBody>
                    <a:bodyPr/>
                    <a:lstStyle/>
                    <a:p>
                      <a:r>
                        <a:rPr lang="nl-BE"/>
                        <a:t>4.   Overzicht studiebewijzen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/>
                        <a:t>Overzicht van ontbrekende evaluatieresultaten en studiebewijzen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/>
                        <a:t>1 x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/>
                        <a:t>Rapporten openbaar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70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375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3.3 Rapporten op Mijn Onderwijs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Controleer de toegangen!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eaLnBrk="1" hangingPunct="1">
              <a:lnSpc>
                <a:spcPct val="90000"/>
              </a:lnSpc>
            </a:pPr>
            <a:r>
              <a:rPr lang="nl-BE" altLang="nl-BE" sz="2400"/>
              <a:t>!!! Bij fusies en personeelswissels !!!</a:t>
            </a:r>
          </a:p>
          <a:p>
            <a:pPr lvl="1" eaLnBrk="1" hangingPunct="1">
              <a:lnSpc>
                <a:spcPct val="90000"/>
              </a:lnSpc>
            </a:pPr>
            <a:r>
              <a:rPr lang="nl-BE" altLang="nl-BE" sz="2000"/>
              <a:t>Juiste personen toegang tot elke map?</a:t>
            </a:r>
          </a:p>
          <a:p>
            <a:pPr lvl="1" eaLnBrk="1" hangingPunct="1">
              <a:lnSpc>
                <a:spcPct val="90000"/>
              </a:lnSpc>
            </a:pPr>
            <a:endParaRPr lang="nl-BE" altLang="nl-BE" sz="2000"/>
          </a:p>
          <a:p>
            <a:pPr lvl="1" eaLnBrk="1" hangingPunct="1">
              <a:lnSpc>
                <a:spcPct val="90000"/>
              </a:lnSpc>
            </a:pPr>
            <a:r>
              <a:rPr lang="nl-BE" altLang="nl-BE" sz="2000"/>
              <a:t>Alle toegangen tot de mappen in Mijn Onderwijs worden geregeld door jullie eigen Mijn Onderwijs beheerders: </a:t>
            </a:r>
            <a:r>
              <a:rPr lang="nl-BE" altLang="nl-BE" sz="2000">
                <a:hlinkClick r:id="rId3"/>
              </a:rPr>
              <a:t>hoe?</a:t>
            </a:r>
            <a:endParaRPr lang="nl-BE" altLang="nl-BE" sz="2000"/>
          </a:p>
          <a:p>
            <a:pPr lvl="1" eaLnBrk="1" hangingPunct="1">
              <a:lnSpc>
                <a:spcPct val="90000"/>
              </a:lnSpc>
            </a:pPr>
            <a:endParaRPr lang="nl-BE" altLang="nl-BE" sz="2000"/>
          </a:p>
          <a:p>
            <a:pPr lvl="1" eaLnBrk="1" hangingPunct="1">
              <a:lnSpc>
                <a:spcPct val="90000"/>
              </a:lnSpc>
            </a:pPr>
            <a:r>
              <a:rPr lang="nl-BE" altLang="nl-BE" sz="2000"/>
              <a:t>Elke instelling heeft minimaal één beheerder voor Mijn Onderwijs</a:t>
            </a:r>
          </a:p>
          <a:p>
            <a:pPr lvl="1" eaLnBrk="1" hangingPunct="1">
              <a:lnSpc>
                <a:spcPct val="90000"/>
              </a:lnSpc>
            </a:pPr>
            <a:endParaRPr lang="nl-BE" altLang="nl-BE" sz="2000"/>
          </a:p>
          <a:p>
            <a:pPr lvl="1" eaLnBrk="1" hangingPunct="1">
              <a:lnSpc>
                <a:spcPct val="90000"/>
              </a:lnSpc>
            </a:pPr>
            <a:r>
              <a:rPr lang="nl-BE" altLang="nl-BE" sz="2000"/>
              <a:t>Gebruikte mappen:</a:t>
            </a:r>
          </a:p>
          <a:p>
            <a:pPr lvl="2" eaLnBrk="1" hangingPunct="1">
              <a:lnSpc>
                <a:spcPct val="90000"/>
              </a:lnSpc>
            </a:pPr>
            <a:r>
              <a:rPr lang="nl-BE" altLang="nl-BE" sz="1700"/>
              <a:t>Rapporten openbaar</a:t>
            </a:r>
          </a:p>
          <a:p>
            <a:pPr lvl="2" eaLnBrk="1" hangingPunct="1">
              <a:lnSpc>
                <a:spcPct val="90000"/>
              </a:lnSpc>
            </a:pPr>
            <a:r>
              <a:rPr lang="nl-BE" altLang="nl-BE" sz="1700"/>
              <a:t>Rapporten vertrouwelijk</a:t>
            </a:r>
          </a:p>
          <a:p>
            <a:pPr lvl="2" eaLnBrk="1" hangingPunct="1">
              <a:lnSpc>
                <a:spcPct val="90000"/>
              </a:lnSpc>
            </a:pPr>
            <a:r>
              <a:rPr lang="nl-BE" altLang="nl-BE" sz="1700"/>
              <a:t>Aanbod en organisatie vertrouwelijk</a:t>
            </a:r>
          </a:p>
          <a:p>
            <a:pPr lvl="2" eaLnBrk="1" hangingPunct="1">
              <a:lnSpc>
                <a:spcPct val="90000"/>
              </a:lnSpc>
            </a:pPr>
            <a:r>
              <a:rPr lang="nl-BE" altLang="nl-BE" sz="1700"/>
              <a:t>Toekomst eventueel: aanbod en organisatie openbaar</a:t>
            </a:r>
          </a:p>
          <a:p>
            <a:pPr eaLnBrk="1" hangingPunct="1">
              <a:lnSpc>
                <a:spcPct val="90000"/>
              </a:lnSpc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2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</p:spTree>
    <p:extLst>
      <p:ext uri="{BB962C8B-B14F-4D97-AF65-F5344CB8AC3E}">
        <p14:creationId xmlns:p14="http://schemas.microsoft.com/office/powerpoint/2010/main" val="406357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Eén jaar monitoring en controle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Overzicht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nl-BE" altLang="nl-BE" sz="2400"/>
              <a:t>Basisprincipes van monitoring en controle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nl-BE" altLang="nl-BE" sz="2400"/>
              <a:t>Korte terugblik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nl-BE" altLang="nl-BE" sz="2400"/>
              <a:t>Informatiebronnen</a:t>
            </a:r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2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</p:spTree>
    <p:extLst>
      <p:ext uri="{BB962C8B-B14F-4D97-AF65-F5344CB8AC3E}">
        <p14:creationId xmlns:p14="http://schemas.microsoft.com/office/powerpoint/2010/main" val="712027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3.3 Rapporten op Mijn Onderwijs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Toekomst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eaLnBrk="1" hangingPunct="1">
              <a:lnSpc>
                <a:spcPct val="90000"/>
              </a:lnSpc>
            </a:pPr>
            <a:r>
              <a:rPr lang="nl-BE" altLang="nl-BE" sz="2400"/>
              <a:t>Een bijkomend rapport over de herhaalde inschrijving</a:t>
            </a:r>
          </a:p>
          <a:p>
            <a:pPr lvl="1" eaLnBrk="1" hangingPunct="1">
              <a:lnSpc>
                <a:spcPct val="90000"/>
              </a:lnSpc>
            </a:pPr>
            <a:r>
              <a:rPr lang="nl-BE" altLang="nl-BE" sz="2000"/>
              <a:t>Parallel aan het rapport i.v.m. plafond</a:t>
            </a:r>
          </a:p>
          <a:p>
            <a:pPr lvl="1" eaLnBrk="1" hangingPunct="1">
              <a:lnSpc>
                <a:spcPct val="90000"/>
              </a:lnSpc>
            </a:pPr>
            <a:r>
              <a:rPr lang="nl-BE" altLang="nl-BE" sz="2000"/>
              <a:t>Dit wordt nu aangepast aan de nieuwe regelgeving (zie presentatie nieuwe regelgeving)</a:t>
            </a:r>
          </a:p>
          <a:p>
            <a:pPr lvl="1" eaLnBrk="1" hangingPunct="1">
              <a:lnSpc>
                <a:spcPct val="90000"/>
              </a:lnSpc>
            </a:pPr>
            <a:endParaRPr lang="nl-BE" altLang="nl-BE" sz="2000"/>
          </a:p>
          <a:p>
            <a:pPr lvl="1" eaLnBrk="1" hangingPunct="1">
              <a:lnSpc>
                <a:spcPct val="90000"/>
              </a:lnSpc>
            </a:pPr>
            <a:endParaRPr lang="nl-BE" altLang="nl-BE" sz="2000"/>
          </a:p>
          <a:p>
            <a:pPr lvl="1" eaLnBrk="1" hangingPunct="1">
              <a:lnSpc>
                <a:spcPct val="90000"/>
              </a:lnSpc>
            </a:pPr>
            <a:endParaRPr lang="nl-BE" altLang="nl-BE" sz="2000"/>
          </a:p>
          <a:p>
            <a:pPr lvl="1" eaLnBrk="1" hangingPunct="1">
              <a:lnSpc>
                <a:spcPct val="90000"/>
              </a:lnSpc>
            </a:pPr>
            <a:endParaRPr lang="nl-BE" altLang="nl-BE" sz="2000"/>
          </a:p>
          <a:p>
            <a:pPr lvl="1" eaLnBrk="1" hangingPunct="1">
              <a:lnSpc>
                <a:spcPct val="90000"/>
              </a:lnSpc>
            </a:pPr>
            <a:endParaRPr lang="nl-BE" altLang="nl-BE" sz="2000"/>
          </a:p>
          <a:p>
            <a:pPr lvl="1"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r>
              <a:rPr lang="nl-BE" altLang="nl-BE" sz="2400">
                <a:latin typeface="FlandersArtSans-Regular"/>
              </a:rPr>
              <a:t>Beleidsrapport financiering</a:t>
            </a:r>
            <a:endParaRPr lang="nl-BE" altLang="nl-BE" sz="2400"/>
          </a:p>
          <a:p>
            <a:pPr lvl="1" eaLnBrk="1" hangingPunct="1">
              <a:lnSpc>
                <a:spcPct val="90000"/>
              </a:lnSpc>
            </a:pPr>
            <a:r>
              <a:rPr lang="nl-BE" altLang="nl-BE" sz="2000"/>
              <a:t>Zie aparte presentatie demo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  <p:graphicFrame>
        <p:nvGraphicFramePr>
          <p:cNvPr id="2" name="Tabel 2">
            <a:extLst>
              <a:ext uri="{FF2B5EF4-FFF2-40B4-BE49-F238E27FC236}">
                <a16:creationId xmlns:a16="http://schemas.microsoft.com/office/drawing/2014/main" id="{D33F3AEB-1836-40AA-90D8-B92BDFB9FA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612425"/>
              </p:ext>
            </p:extLst>
          </p:nvPr>
        </p:nvGraphicFramePr>
        <p:xfrm>
          <a:off x="1228725" y="3058160"/>
          <a:ext cx="9744075" cy="137647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781175">
                  <a:extLst>
                    <a:ext uri="{9D8B030D-6E8A-4147-A177-3AD203B41FA5}">
                      <a16:colId xmlns:a16="http://schemas.microsoft.com/office/drawing/2014/main" val="4167683937"/>
                    </a:ext>
                  </a:extLst>
                </a:gridCol>
                <a:gridCol w="4431820">
                  <a:extLst>
                    <a:ext uri="{9D8B030D-6E8A-4147-A177-3AD203B41FA5}">
                      <a16:colId xmlns:a16="http://schemas.microsoft.com/office/drawing/2014/main" val="4213150691"/>
                    </a:ext>
                  </a:extLst>
                </a:gridCol>
                <a:gridCol w="1386859">
                  <a:extLst>
                    <a:ext uri="{9D8B030D-6E8A-4147-A177-3AD203B41FA5}">
                      <a16:colId xmlns:a16="http://schemas.microsoft.com/office/drawing/2014/main" val="951382465"/>
                    </a:ext>
                  </a:extLst>
                </a:gridCol>
                <a:gridCol w="2144221">
                  <a:extLst>
                    <a:ext uri="{9D8B030D-6E8A-4147-A177-3AD203B41FA5}">
                      <a16:colId xmlns:a16="http://schemas.microsoft.com/office/drawing/2014/main" val="3186656649"/>
                    </a:ext>
                  </a:extLst>
                </a:gridCol>
              </a:tblGrid>
              <a:tr h="312629">
                <a:tc>
                  <a:txBody>
                    <a:bodyPr/>
                    <a:lstStyle/>
                    <a:p>
                      <a:r>
                        <a:rPr lang="nl-BE"/>
                        <a:t>Naam rapport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/>
                        <a:t>Doel rapport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/>
                        <a:t>Periodiciteit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/>
                        <a:t>Map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797178"/>
                  </a:ext>
                </a:extLst>
              </a:tr>
              <a:tr h="1010711">
                <a:tc>
                  <a:txBody>
                    <a:bodyPr/>
                    <a:lstStyle/>
                    <a:p>
                      <a:r>
                        <a:rPr lang="nl-BE"/>
                        <a:t>5. Herhaalde inschrijving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/>
                        <a:t>Terugkoppeling voor welke cursisten het foute tarief is toegepast in het kader van de herhaalde inschrijving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/>
                        <a:t>1 x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/>
                        <a:t>Aanbod en organisatie vertrouwelijk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94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955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3.4 Raadpleeg je instellingsbeheerder</a:t>
            </a:r>
            <a:br>
              <a:rPr lang="nl-BE" altLang="nl-BE"/>
            </a:b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eaLnBrk="1" hangingPunct="1">
              <a:lnSpc>
                <a:spcPct val="90000"/>
              </a:lnSpc>
            </a:pPr>
            <a:r>
              <a:rPr lang="nl-BE" altLang="nl-BE" sz="2400" dirty="0">
                <a:latin typeface="FlandersArtSans-Regular"/>
              </a:rPr>
              <a:t>Nieuwe verdeling van centra over de instellingsbeheerders! Zie </a:t>
            </a:r>
            <a:r>
              <a:rPr lang="nl-BE" sz="2400" dirty="0">
                <a:latin typeface="FlandersArtSans-Regular"/>
                <a:hlinkClick r:id="rId3"/>
              </a:rPr>
              <a:t>website VWO</a:t>
            </a:r>
            <a:endParaRPr lang="nl-BE" sz="2400">
              <a:latin typeface="FlandersArtSans-Regular"/>
            </a:endParaRPr>
          </a:p>
          <a:p>
            <a:pPr marL="0" indent="0">
              <a:lnSpc>
                <a:spcPct val="90000"/>
              </a:lnSpc>
              <a:buNone/>
            </a:pPr>
            <a:endParaRPr lang="nl-BE" altLang="nl-BE" sz="2400" dirty="0">
              <a:latin typeface="FlandersArtSans-Regular"/>
            </a:endParaRPr>
          </a:p>
          <a:p>
            <a:pPr>
              <a:lnSpc>
                <a:spcPct val="90000"/>
              </a:lnSpc>
            </a:pPr>
            <a:r>
              <a:rPr lang="nl-BE" altLang="nl-BE" sz="2400" dirty="0">
                <a:latin typeface="FlandersArtSans-Regular"/>
              </a:rPr>
              <a:t>Bereikbaar via telefoon of via mail</a:t>
            </a:r>
            <a:endParaRPr lang="nl-BE" altLang="nl-BE" sz="2400" dirty="0"/>
          </a:p>
          <a:p>
            <a:pPr>
              <a:lnSpc>
                <a:spcPct val="90000"/>
              </a:lnSpc>
            </a:pPr>
            <a:endParaRPr lang="nl-BE" altLang="nl-BE" sz="2400"/>
          </a:p>
          <a:p>
            <a:pPr>
              <a:lnSpc>
                <a:spcPct val="90000"/>
              </a:lnSpc>
            </a:pPr>
            <a:r>
              <a:rPr lang="nl-BE" altLang="nl-BE" sz="2400" dirty="0">
                <a:latin typeface="FlandersArtSans-Regular"/>
              </a:rPr>
              <a:t>Contactgegevens te vinden in het overzicht met de contactinformatie op de webpagina van dit </a:t>
            </a:r>
            <a:r>
              <a:rPr lang="nl-BE" altLang="nl-BE" sz="2400" dirty="0" err="1">
                <a:latin typeface="FlandersArtSans-Regular"/>
              </a:rPr>
              <a:t>webseminar</a:t>
            </a:r>
            <a:r>
              <a:rPr lang="nl-BE" altLang="nl-BE" sz="2400" dirty="0">
                <a:latin typeface="FlandersArtSans-Regular"/>
              </a:rPr>
              <a:t>.</a:t>
            </a:r>
            <a:endParaRPr lang="nl-BE" altLang="nl-BE" sz="2400" dirty="0"/>
          </a:p>
          <a:p>
            <a:pPr lvl="1" indent="-347345" eaLnBrk="1" hangingPunct="1">
              <a:lnSpc>
                <a:spcPct val="90000"/>
              </a:lnSpc>
            </a:pPr>
            <a:endParaRPr lang="nl-BE" altLang="nl-BE" sz="2000"/>
          </a:p>
          <a:p>
            <a:pPr lvl="1" indent="-347345" eaLnBrk="1" hangingPunct="1">
              <a:lnSpc>
                <a:spcPct val="90000"/>
              </a:lnSpc>
            </a:pPr>
            <a:endParaRPr lang="nl-BE" altLang="nl-BE" sz="2000"/>
          </a:p>
          <a:p>
            <a:pPr lvl="1" indent="-347345" eaLnBrk="1" hangingPunct="1">
              <a:lnSpc>
                <a:spcPct val="90000"/>
              </a:lnSpc>
            </a:pPr>
            <a:endParaRPr lang="nl-BE" altLang="nl-BE" sz="2000"/>
          </a:p>
          <a:p>
            <a:pPr lvl="1" indent="-347345" eaLnBrk="1" hangingPunct="1">
              <a:lnSpc>
                <a:spcPct val="90000"/>
              </a:lnSpc>
            </a:pPr>
            <a:endParaRPr lang="nl-BE" altLang="nl-BE" sz="2000"/>
          </a:p>
          <a:p>
            <a:pPr lvl="1" indent="-347345" eaLnBrk="1" hangingPunct="1">
              <a:lnSpc>
                <a:spcPct val="90000"/>
              </a:lnSpc>
            </a:pPr>
            <a:endParaRPr lang="nl-BE" altLang="nl-BE" sz="20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</p:spTree>
    <p:extLst>
      <p:ext uri="{BB962C8B-B14F-4D97-AF65-F5344CB8AC3E}">
        <p14:creationId xmlns:p14="http://schemas.microsoft.com/office/powerpoint/2010/main" val="4197899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1. Basisprincipes van monitoring en controle</a:t>
            </a:r>
            <a:br>
              <a:rPr lang="nl-BE" altLang="nl-BE"/>
            </a:b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0" indent="541338" algn="ctr" eaLnBrk="1" hangingPunct="1">
              <a:lnSpc>
                <a:spcPct val="90000"/>
              </a:lnSpc>
              <a:buNone/>
            </a:pPr>
            <a:r>
              <a:rPr lang="nl-BE" altLang="nl-BE" sz="2800" b="1">
                <a:solidFill>
                  <a:srgbClr val="0070C0"/>
                </a:solidFill>
                <a:ea typeface="+mj-ea"/>
                <a:cs typeface="+mj-cs"/>
              </a:rPr>
              <a:t>Doel: eerlijke financiering en juiste beleidsinformatie</a:t>
            </a:r>
          </a:p>
          <a:p>
            <a:pPr marL="0" indent="541338" algn="ctr" eaLnBrk="1" hangingPunct="1">
              <a:lnSpc>
                <a:spcPct val="90000"/>
              </a:lnSpc>
              <a:buNone/>
            </a:pPr>
            <a:r>
              <a:rPr lang="nl-BE" altLang="nl-BE" sz="2800" b="1">
                <a:solidFill>
                  <a:srgbClr val="0070C0"/>
                </a:solidFill>
                <a:ea typeface="+mj-ea"/>
                <a:cs typeface="+mj-cs"/>
              </a:rPr>
              <a:t> op basis van correcte &amp; tijdige gegevens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nl-BE" altLang="nl-BE" sz="2400" b="1"/>
              <a:t>4 principes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nl-BE" altLang="nl-BE" sz="2400"/>
              <a:t>Risico’s: hoe groter het risico, hoe groter onze aandacht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nl-BE" altLang="nl-BE" sz="2400"/>
              <a:t>Data van alle centra: Het landschap volwassenenonderwijs als toetssteen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nl-BE" altLang="nl-BE" sz="2400"/>
              <a:t>Centrum verantwoordelijk voor correct toepassen van de regelgeving -&gt; zelfcontrole! 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nl-BE" altLang="nl-BE" sz="2400"/>
              <a:t>Nieuwe parameters in decreet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2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  <p:sp>
        <p:nvSpPr>
          <p:cNvPr id="2" name="Rechthoek: afgeronde hoeken 1">
            <a:extLst>
              <a:ext uri="{FF2B5EF4-FFF2-40B4-BE49-F238E27FC236}">
                <a16:creationId xmlns:a16="http://schemas.microsoft.com/office/drawing/2014/main" id="{E85CD630-F7BB-4869-ADB4-B50C3521FABC}"/>
              </a:ext>
            </a:extLst>
          </p:cNvPr>
          <p:cNvSpPr/>
          <p:nvPr/>
        </p:nvSpPr>
        <p:spPr bwMode="auto">
          <a:xfrm>
            <a:off x="2369574" y="1759974"/>
            <a:ext cx="8003458" cy="1052052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914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1. Basisprincipes van monitoring en controle</a:t>
            </a:r>
            <a:br>
              <a:rPr lang="nl-BE" altLang="nl-BE"/>
            </a:b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0" indent="541338" algn="ctr" eaLnBrk="1" hangingPunct="1">
              <a:lnSpc>
                <a:spcPct val="90000"/>
              </a:lnSpc>
              <a:buNone/>
            </a:pPr>
            <a:r>
              <a:rPr lang="nl-BE" altLang="nl-BE" sz="2800" b="1">
                <a:solidFill>
                  <a:srgbClr val="0070C0"/>
                </a:solidFill>
                <a:ea typeface="+mj-ea"/>
                <a:cs typeface="+mj-cs"/>
              </a:rPr>
              <a:t>Doel: eerlijke financiering en juiste beleidsinformatie</a:t>
            </a:r>
          </a:p>
          <a:p>
            <a:pPr marL="0" indent="541338" algn="ctr" eaLnBrk="1" hangingPunct="1">
              <a:lnSpc>
                <a:spcPct val="90000"/>
              </a:lnSpc>
              <a:buNone/>
            </a:pPr>
            <a:r>
              <a:rPr lang="nl-BE" altLang="nl-BE" sz="2800" b="1">
                <a:solidFill>
                  <a:srgbClr val="0070C0"/>
                </a:solidFill>
                <a:ea typeface="+mj-ea"/>
                <a:cs typeface="+mj-cs"/>
              </a:rPr>
              <a:t> op basis van correcte &amp; tijdige gegevens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nl-BE" altLang="nl-BE" sz="2400" b="1"/>
              <a:t>Monitoring</a:t>
            </a:r>
          </a:p>
          <a:p>
            <a:pPr eaLnBrk="1" hangingPunct="1">
              <a:lnSpc>
                <a:spcPct val="90000"/>
              </a:lnSpc>
            </a:pPr>
            <a:r>
              <a:rPr lang="nl-BE" altLang="nl-BE" sz="2000"/>
              <a:t>Centra zijn verantwoordelijk voor controle van registraties </a:t>
            </a:r>
            <a:r>
              <a:rPr lang="nl-BE" altLang="nl-BE" sz="2000" err="1"/>
              <a:t>a.h.v</a:t>
            </a:r>
            <a:r>
              <a:rPr lang="nl-BE" altLang="nl-BE" sz="2000"/>
              <a:t>. rapporten via Mijn Onderwijs</a:t>
            </a:r>
          </a:p>
          <a:p>
            <a:pPr eaLnBrk="1" hangingPunct="1">
              <a:lnSpc>
                <a:spcPct val="90000"/>
              </a:lnSpc>
            </a:pPr>
            <a:r>
              <a:rPr lang="nl-BE" altLang="nl-BE" sz="2000"/>
              <a:t>IBT volgt de registraties mee op en wijst op opmerkelijke registraties en fouten</a:t>
            </a:r>
          </a:p>
          <a:p>
            <a:pPr eaLnBrk="1" hangingPunct="1">
              <a:lnSpc>
                <a:spcPct val="90000"/>
              </a:lnSpc>
            </a:pPr>
            <a:r>
              <a:rPr lang="nl-BE" altLang="nl-BE" sz="2000"/>
              <a:t>Centra krijgen de kans om registraties recht te zetten</a:t>
            </a:r>
          </a:p>
          <a:p>
            <a:pPr lvl="1" eaLnBrk="1" hangingPunct="1">
              <a:lnSpc>
                <a:spcPct val="90000"/>
              </a:lnSpc>
            </a:pPr>
            <a:r>
              <a:rPr lang="nl-BE" altLang="nl-BE" sz="1800"/>
              <a:t>Voor input: tot aan fotomoment</a:t>
            </a:r>
          </a:p>
          <a:p>
            <a:pPr lvl="1" eaLnBrk="1" hangingPunct="1">
              <a:lnSpc>
                <a:spcPct val="90000"/>
              </a:lnSpc>
            </a:pPr>
            <a:r>
              <a:rPr lang="nl-BE" altLang="nl-BE" sz="1800"/>
              <a:t>Voor output:  tot aan verstrijken van de deadlines</a:t>
            </a:r>
            <a:endParaRPr lang="nl-BE" altLang="nl-BE" sz="2400" b="1">
              <a:ea typeface="+mn-ea"/>
              <a:cs typeface="+mn-cs"/>
            </a:endParaRPr>
          </a:p>
          <a:p>
            <a:pPr lvl="1" eaLnBrk="1" hangingPunct="1">
              <a:lnSpc>
                <a:spcPct val="90000"/>
              </a:lnSpc>
            </a:pPr>
            <a:endParaRPr lang="nl-BE" altLang="nl-BE" sz="2400" b="1">
              <a:ea typeface="+mn-ea"/>
              <a:cs typeface="+mn-cs"/>
            </a:endParaRPr>
          </a:p>
          <a:p>
            <a:pPr marL="0" lvl="1" indent="0" eaLnBrk="1" hangingPunct="1">
              <a:lnSpc>
                <a:spcPct val="90000"/>
              </a:lnSpc>
              <a:buClr>
                <a:srgbClr val="0C0C60"/>
              </a:buClr>
              <a:buNone/>
            </a:pPr>
            <a:r>
              <a:rPr lang="nl-BE" altLang="nl-BE" sz="2400" b="1">
                <a:ea typeface="+mn-ea"/>
                <a:cs typeface="+mn-cs"/>
              </a:rPr>
              <a:t>Controle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rgbClr val="0C0C60"/>
              </a:buClr>
            </a:pPr>
            <a:r>
              <a:rPr lang="nl-BE" altLang="nl-BE" sz="2000">
                <a:ea typeface="+mn-ea"/>
                <a:cs typeface="+mn-cs"/>
              </a:rPr>
              <a:t>IBT controleert registraties na fotomoment en voert zo nodig schrappingen uit</a:t>
            </a:r>
          </a:p>
          <a:p>
            <a:pPr lvl="1"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2400" b="1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2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  <p:sp>
        <p:nvSpPr>
          <p:cNvPr id="2" name="Rechthoek: afgeronde hoeken 1">
            <a:extLst>
              <a:ext uri="{FF2B5EF4-FFF2-40B4-BE49-F238E27FC236}">
                <a16:creationId xmlns:a16="http://schemas.microsoft.com/office/drawing/2014/main" id="{E85CD630-F7BB-4869-ADB4-B50C3521FABC}"/>
              </a:ext>
            </a:extLst>
          </p:cNvPr>
          <p:cNvSpPr/>
          <p:nvPr/>
        </p:nvSpPr>
        <p:spPr bwMode="auto">
          <a:xfrm>
            <a:off x="2369574" y="1759974"/>
            <a:ext cx="8003458" cy="1052052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996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2. Korte terugblik</a:t>
            </a:r>
            <a:br>
              <a:rPr lang="nl-BE" altLang="nl-BE"/>
            </a:b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nl-BE" altLang="nl-BE" sz="2400" b="1"/>
              <a:t>Opstartjaar</a:t>
            </a:r>
          </a:p>
          <a:p>
            <a:pPr eaLnBrk="1" hangingPunct="1">
              <a:lnSpc>
                <a:spcPct val="90000"/>
              </a:lnSpc>
            </a:pPr>
            <a:r>
              <a:rPr lang="nl-BE" altLang="nl-BE" sz="2000"/>
              <a:t>Voor alle partijen</a:t>
            </a:r>
          </a:p>
          <a:p>
            <a:pPr eaLnBrk="1" hangingPunct="1">
              <a:lnSpc>
                <a:spcPct val="90000"/>
              </a:lnSpc>
            </a:pPr>
            <a:r>
              <a:rPr lang="nl-BE" altLang="nl-BE" sz="2000"/>
              <a:t>Op verschillende vlakken: organisatorisch, technisch, …</a:t>
            </a:r>
          </a:p>
          <a:p>
            <a:pPr eaLnBrk="1" hangingPunct="1">
              <a:lnSpc>
                <a:spcPct val="90000"/>
              </a:lnSpc>
            </a:pPr>
            <a:r>
              <a:rPr lang="nl-BE" altLang="nl-BE" sz="2000"/>
              <a:t>Veel geleerd, en nog veel te leren</a:t>
            </a:r>
          </a:p>
          <a:p>
            <a:pPr lvl="1" eaLnBrk="1" hangingPunct="1">
              <a:lnSpc>
                <a:spcPct val="90000"/>
              </a:lnSpc>
            </a:pPr>
            <a:endParaRPr lang="nl-BE" altLang="nl-BE" sz="2400" b="1">
              <a:ea typeface="+mn-ea"/>
              <a:cs typeface="+mn-cs"/>
            </a:endParaRPr>
          </a:p>
          <a:p>
            <a:pPr marL="0" lvl="1" indent="0" eaLnBrk="1" hangingPunct="1">
              <a:lnSpc>
                <a:spcPct val="90000"/>
              </a:lnSpc>
              <a:buClr>
                <a:srgbClr val="0C0C60"/>
              </a:buClr>
              <a:buNone/>
            </a:pPr>
            <a:r>
              <a:rPr lang="nl-BE" altLang="nl-BE" sz="2400" b="1">
                <a:ea typeface="+mn-ea"/>
                <a:cs typeface="+mn-cs"/>
              </a:rPr>
              <a:t>Maar ook al verwezenlijkingen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rgbClr val="0C0C60"/>
              </a:buClr>
            </a:pPr>
            <a:r>
              <a:rPr lang="nl-BE" altLang="nl-BE" sz="2000">
                <a:ea typeface="+mn-ea"/>
                <a:cs typeface="+mn-cs"/>
              </a:rPr>
              <a:t>Contacten met IBT lopen goed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rgbClr val="0C0C60"/>
              </a:buClr>
            </a:pPr>
            <a:r>
              <a:rPr lang="nl-BE" altLang="nl-BE" sz="2000">
                <a:ea typeface="+mn-ea"/>
                <a:cs typeface="+mn-cs"/>
              </a:rPr>
              <a:t>Aanpassingen in de centra gebeurd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rgbClr val="0C0C60"/>
              </a:buClr>
            </a:pPr>
            <a:r>
              <a:rPr lang="nl-BE" altLang="nl-BE" sz="2000">
                <a:ea typeface="+mn-ea"/>
                <a:cs typeface="+mn-cs"/>
              </a:rPr>
              <a:t>Ontbrekende gegevens van nieuwe parameters zoals diploma secundair onderwijs goed teruggedrongen t.o.v. de start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rgbClr val="0C0C60"/>
              </a:buClr>
            </a:pPr>
            <a:r>
              <a:rPr lang="nl-BE" altLang="nl-BE" sz="2000">
                <a:ea typeface="+mn-ea"/>
                <a:cs typeface="+mn-cs"/>
              </a:rPr>
              <a:t>Studiebewijzen komen binnen!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rgbClr val="0C0C60"/>
              </a:buClr>
            </a:pPr>
            <a:endParaRPr lang="nl-BE" altLang="nl-BE" sz="2000">
              <a:ea typeface="+mn-ea"/>
              <a:cs typeface="+mn-cs"/>
            </a:endParaRPr>
          </a:p>
          <a:p>
            <a:pPr lvl="1"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2400" b="1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2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</p:spTree>
    <p:extLst>
      <p:ext uri="{BB962C8B-B14F-4D97-AF65-F5344CB8AC3E}">
        <p14:creationId xmlns:p14="http://schemas.microsoft.com/office/powerpoint/2010/main" val="1125046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2. Korte terugblik</a:t>
            </a:r>
            <a:br>
              <a:rPr lang="nl-BE" altLang="nl-BE"/>
            </a:b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nl-BE" altLang="nl-BE" sz="2400" b="1"/>
              <a:t>Doorgedreven evaluatie werking monitoring en controle nodig</a:t>
            </a:r>
          </a:p>
          <a:p>
            <a:pPr eaLnBrk="1" hangingPunct="1">
              <a:lnSpc>
                <a:spcPct val="90000"/>
              </a:lnSpc>
            </a:pPr>
            <a:r>
              <a:rPr lang="nl-BE" altLang="nl-BE" sz="2000"/>
              <a:t>Afgesproken op informeel overleg van 30 januari 2020 met administratie en koepels</a:t>
            </a:r>
          </a:p>
          <a:p>
            <a:pPr eaLnBrk="1" hangingPunct="1">
              <a:lnSpc>
                <a:spcPct val="90000"/>
              </a:lnSpc>
            </a:pPr>
            <a:r>
              <a:rPr lang="nl-BE" altLang="nl-BE" sz="2000"/>
              <a:t>Andere evaluatie dan evaluatie van het nieuwe financieringsdecreet</a:t>
            </a:r>
          </a:p>
          <a:p>
            <a:pPr eaLnBrk="1" hangingPunct="1">
              <a:lnSpc>
                <a:spcPct val="90000"/>
              </a:lnSpc>
            </a:pPr>
            <a:r>
              <a:rPr lang="nl-BE" altLang="nl-BE" sz="2000">
                <a:ea typeface="+mn-ea"/>
                <a:cs typeface="+mn-cs"/>
              </a:rPr>
              <a:t>Hamvraag</a:t>
            </a:r>
          </a:p>
          <a:p>
            <a:pPr lvl="1" eaLnBrk="1" hangingPunct="1">
              <a:lnSpc>
                <a:spcPct val="90000"/>
              </a:lnSpc>
            </a:pPr>
            <a:r>
              <a:rPr lang="nl-BE" altLang="nl-BE" sz="1600">
                <a:ea typeface="+mn-ea"/>
                <a:cs typeface="+mn-cs"/>
              </a:rPr>
              <a:t>Hoe kunnen we ervoor zorgen dat de verdeling van de financiering volgens het huidige financieringsdecreet zo eerlijk mogelijk verloopt?</a:t>
            </a:r>
          </a:p>
          <a:p>
            <a:pPr eaLnBrk="1" hangingPunct="1">
              <a:lnSpc>
                <a:spcPct val="90000"/>
              </a:lnSpc>
            </a:pPr>
            <a:r>
              <a:rPr lang="nl-BE" altLang="nl-BE" sz="2000">
                <a:ea typeface="+mn-ea"/>
                <a:cs typeface="+mn-cs"/>
              </a:rPr>
              <a:t>Kandidaat stellen via online bevraging die momenteel loopt</a:t>
            </a:r>
          </a:p>
          <a:p>
            <a:pPr eaLnBrk="1" hangingPunct="1">
              <a:lnSpc>
                <a:spcPct val="90000"/>
              </a:lnSpc>
            </a:pPr>
            <a:endParaRPr lang="nl-BE" altLang="nl-BE" sz="2400" b="1">
              <a:ea typeface="+mn-ea"/>
              <a:cs typeface="+mn-cs"/>
            </a:endParaRPr>
          </a:p>
          <a:p>
            <a:pPr marL="0" lvl="1" indent="0" eaLnBrk="1" hangingPunct="1">
              <a:lnSpc>
                <a:spcPct val="90000"/>
              </a:lnSpc>
              <a:buClr>
                <a:srgbClr val="0C0C60"/>
              </a:buClr>
              <a:buNone/>
            </a:pPr>
            <a:r>
              <a:rPr lang="nl-BE" altLang="nl-BE" sz="2400" b="1">
                <a:ea typeface="+mn-ea"/>
                <a:cs typeface="+mn-cs"/>
              </a:rPr>
              <a:t>Procedure en timing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rgbClr val="0C0C60"/>
              </a:buClr>
            </a:pPr>
            <a:r>
              <a:rPr lang="nl-BE" altLang="nl-BE" sz="2000">
                <a:ea typeface="+mn-ea"/>
                <a:cs typeface="+mn-cs"/>
              </a:rPr>
              <a:t>Online bevraging loopt nu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rgbClr val="0C0C60"/>
              </a:buClr>
            </a:pPr>
            <a:r>
              <a:rPr lang="nl-BE" altLang="nl-BE" sz="2000">
                <a:ea typeface="+mn-ea"/>
                <a:cs typeface="+mn-cs"/>
              </a:rPr>
              <a:t>Najaar:</a:t>
            </a:r>
          </a:p>
          <a:p>
            <a:pPr marL="638175" lvl="2" indent="-342900" eaLnBrk="1" hangingPunct="1">
              <a:lnSpc>
                <a:spcPct val="90000"/>
              </a:lnSpc>
              <a:buClr>
                <a:srgbClr val="0C0C60"/>
              </a:buClr>
            </a:pPr>
            <a:r>
              <a:rPr lang="nl-BE" altLang="nl-BE" sz="1700">
                <a:ea typeface="+mn-ea"/>
                <a:cs typeface="+mn-cs"/>
              </a:rPr>
              <a:t>Focusgroep(en) voor doorgedreven evaluatie</a:t>
            </a:r>
          </a:p>
          <a:p>
            <a:pPr marL="638175" lvl="2" indent="-342900" eaLnBrk="1" hangingPunct="1">
              <a:lnSpc>
                <a:spcPct val="90000"/>
              </a:lnSpc>
              <a:buClr>
                <a:srgbClr val="0C0C60"/>
              </a:buClr>
            </a:pPr>
            <a:r>
              <a:rPr lang="nl-BE" altLang="nl-BE" sz="1700">
                <a:ea typeface="+mn-ea"/>
                <a:cs typeface="+mn-cs"/>
              </a:rPr>
              <a:t>Terugkoppeling in extra infosessie rond monitoring en controle</a:t>
            </a:r>
          </a:p>
          <a:p>
            <a:pPr marL="638175" lvl="2" indent="-342900" eaLnBrk="1" hangingPunct="1">
              <a:lnSpc>
                <a:spcPct val="90000"/>
              </a:lnSpc>
              <a:buClr>
                <a:srgbClr val="0C0C60"/>
              </a:buClr>
            </a:pPr>
            <a:endParaRPr lang="nl-BE" altLang="nl-BE" sz="170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rgbClr val="0C0C60"/>
              </a:buClr>
            </a:pPr>
            <a:endParaRPr lang="nl-BE" altLang="nl-BE" sz="2000">
              <a:ea typeface="+mn-ea"/>
              <a:cs typeface="+mn-cs"/>
            </a:endParaRPr>
          </a:p>
          <a:p>
            <a:pPr lvl="1"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2400" b="1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2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</p:spTree>
    <p:extLst>
      <p:ext uri="{BB962C8B-B14F-4D97-AF65-F5344CB8AC3E}">
        <p14:creationId xmlns:p14="http://schemas.microsoft.com/office/powerpoint/2010/main" val="2609280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2. Korte terugblik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Enkele aandachtspunten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nl-BE" altLang="nl-BE" sz="2400" b="1"/>
              <a:t>Verzamel zoveel mogelijk informatie bij inschrijving!!</a:t>
            </a:r>
          </a:p>
          <a:p>
            <a:pPr eaLnBrk="1" hangingPunct="1">
              <a:lnSpc>
                <a:spcPct val="90000"/>
              </a:lnSpc>
            </a:pPr>
            <a:r>
              <a:rPr lang="nl-BE" altLang="nl-BE" sz="2000"/>
              <a:t>Veel informatie is op moment van inschrijving bekend</a:t>
            </a:r>
          </a:p>
          <a:p>
            <a:pPr eaLnBrk="1" hangingPunct="1">
              <a:lnSpc>
                <a:spcPct val="90000"/>
              </a:lnSpc>
            </a:pPr>
            <a:r>
              <a:rPr lang="nl-BE" altLang="nl-BE" sz="2000">
                <a:ea typeface="+mn-ea"/>
                <a:cs typeface="+mn-cs"/>
              </a:rPr>
              <a:t>Pas zo nodig inschrijvingsprocedures aan</a:t>
            </a:r>
          </a:p>
          <a:p>
            <a:pPr eaLnBrk="1" hangingPunct="1">
              <a:lnSpc>
                <a:spcPct val="90000"/>
              </a:lnSpc>
            </a:pPr>
            <a:r>
              <a:rPr lang="nl-BE" altLang="nl-BE" sz="2000"/>
              <a:t>Voer tussentijdse controles uit voor info die later binnen komt</a:t>
            </a:r>
          </a:p>
          <a:p>
            <a:pPr eaLnBrk="1" hangingPunct="1">
              <a:lnSpc>
                <a:spcPct val="90000"/>
              </a:lnSpc>
            </a:pPr>
            <a:r>
              <a:rPr lang="nl-BE" altLang="nl-BE" sz="2000">
                <a:ea typeface="+mn-ea"/>
                <a:cs typeface="+mn-cs"/>
              </a:rPr>
              <a:t>Gebruik hiervoor de rapporten die ter beschikking gesteld worden</a:t>
            </a:r>
          </a:p>
          <a:p>
            <a:pPr eaLnBrk="1" hangingPunct="1">
              <a:lnSpc>
                <a:spcPct val="90000"/>
              </a:lnSpc>
            </a:pPr>
            <a:r>
              <a:rPr lang="nl-BE" altLang="nl-BE" sz="2000"/>
              <a:t>Bij vragen: contacteer je </a:t>
            </a:r>
            <a:r>
              <a:rPr lang="nl-BE" altLang="nl-BE" sz="2000" err="1"/>
              <a:t>IBT’er</a:t>
            </a:r>
            <a:endParaRPr lang="nl-BE" altLang="nl-BE" sz="20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>
              <a:ea typeface="+mn-ea"/>
              <a:cs typeface="+mn-cs"/>
            </a:endParaRPr>
          </a:p>
          <a:p>
            <a:pPr marL="0" lvl="1" indent="0" eaLnBrk="1" hangingPunct="1">
              <a:lnSpc>
                <a:spcPct val="90000"/>
              </a:lnSpc>
              <a:buClr>
                <a:srgbClr val="0C0C60"/>
              </a:buClr>
              <a:buNone/>
            </a:pPr>
            <a:r>
              <a:rPr lang="nl-BE" altLang="nl-BE" sz="2400" b="1">
                <a:ea typeface="+mn-ea"/>
                <a:cs typeface="+mn-cs"/>
              </a:rPr>
              <a:t>Basisprincipe van IBT: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rgbClr val="0C0C60"/>
              </a:buClr>
            </a:pPr>
            <a:r>
              <a:rPr lang="nl-BE" altLang="nl-BE" sz="2000">
                <a:ea typeface="+mn-ea"/>
                <a:cs typeface="+mn-cs"/>
              </a:rPr>
              <a:t>Vóór fotomoment: monitoring en bijsturen mogelijk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rgbClr val="0C0C60"/>
              </a:buClr>
            </a:pPr>
            <a:r>
              <a:rPr lang="nl-BE" altLang="nl-BE" sz="2000">
                <a:ea typeface="+mn-ea"/>
                <a:cs typeface="+mn-cs"/>
              </a:rPr>
              <a:t>Na fotomoment: controle, steekproeven en eventuele sancties</a:t>
            </a:r>
          </a:p>
          <a:p>
            <a:pPr marL="638175" lvl="2" indent="-342900" eaLnBrk="1" hangingPunct="1">
              <a:lnSpc>
                <a:spcPct val="90000"/>
              </a:lnSpc>
              <a:buClr>
                <a:srgbClr val="0C0C60"/>
              </a:buClr>
            </a:pPr>
            <a:endParaRPr lang="nl-BE" altLang="nl-BE" sz="170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rgbClr val="0C0C60"/>
              </a:buClr>
            </a:pPr>
            <a:endParaRPr lang="nl-BE" altLang="nl-BE" sz="2000">
              <a:ea typeface="+mn-ea"/>
              <a:cs typeface="+mn-cs"/>
            </a:endParaRPr>
          </a:p>
          <a:p>
            <a:pPr lvl="1"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2400" b="1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2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</p:spTree>
    <p:extLst>
      <p:ext uri="{BB962C8B-B14F-4D97-AF65-F5344CB8AC3E}">
        <p14:creationId xmlns:p14="http://schemas.microsoft.com/office/powerpoint/2010/main" val="3786746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2. Korte terugblik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Enkele aandachtspunten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nl-BE" altLang="nl-BE" sz="2400" b="1"/>
              <a:t>Inputfinanciering: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 b="1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 b="1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 b="1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 b="1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 b="1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 b="1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 b="1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 b="1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nl-BE" altLang="nl-BE" sz="2400" b="1"/>
              <a:t>Outputfinanciering en kwalificatiebonus:</a:t>
            </a:r>
          </a:p>
          <a:p>
            <a:pPr eaLnBrk="1" hangingPunct="1">
              <a:lnSpc>
                <a:spcPct val="90000"/>
              </a:lnSpc>
            </a:pPr>
            <a:r>
              <a:rPr lang="nl-BE" altLang="nl-BE" sz="2400">
                <a:ea typeface="+mn-ea"/>
                <a:cs typeface="+mn-cs"/>
              </a:rPr>
              <a:t>Uiterlijk 28/2</a:t>
            </a:r>
          </a:p>
          <a:p>
            <a:pPr eaLnBrk="1" hangingPunct="1">
              <a:lnSpc>
                <a:spcPct val="90000"/>
              </a:lnSpc>
            </a:pPr>
            <a:r>
              <a:rPr lang="nl-BE" altLang="nl-BE" sz="2400"/>
              <a:t>!!! Registratie minimum twee maanden na toekenningsdatum van studiebewijs (</a:t>
            </a:r>
            <a:r>
              <a:rPr lang="nl-BE" altLang="nl-BE" sz="2400" err="1">
                <a:hlinkClick r:id="rId3"/>
              </a:rPr>
              <a:t>cfr</a:t>
            </a:r>
            <a:r>
              <a:rPr lang="nl-BE" altLang="nl-BE" sz="2400">
                <a:hlinkClick r:id="rId3"/>
              </a:rPr>
              <a:t>. BVR gegevensverstrekking</a:t>
            </a:r>
            <a:r>
              <a:rPr lang="nl-BE" altLang="nl-BE" sz="2400"/>
              <a:t>)</a:t>
            </a:r>
            <a:endParaRPr lang="nl-BE" altLang="nl-BE" sz="2400">
              <a:ea typeface="+mn-ea"/>
              <a:cs typeface="+mn-cs"/>
            </a:endParaRPr>
          </a:p>
          <a:p>
            <a:pPr marL="295275" lvl="2" indent="0" eaLnBrk="1" hangingPunct="1">
              <a:lnSpc>
                <a:spcPct val="90000"/>
              </a:lnSpc>
              <a:buClr>
                <a:srgbClr val="0C0C60"/>
              </a:buClr>
              <a:buNone/>
            </a:pPr>
            <a:endParaRPr lang="nl-BE" altLang="nl-BE" sz="170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rgbClr val="0C0C60"/>
              </a:buClr>
            </a:pPr>
            <a:endParaRPr lang="nl-BE" altLang="nl-BE" sz="2000">
              <a:ea typeface="+mn-ea"/>
              <a:cs typeface="+mn-cs"/>
            </a:endParaRPr>
          </a:p>
          <a:p>
            <a:pPr lvl="1"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2400" b="1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2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  <p:pic>
        <p:nvPicPr>
          <p:cNvPr id="5" name="Afbeelding 4" descr="Afbeelding met teken&#10;&#10;Automatisch gegenereerde beschrijving">
            <a:extLst>
              <a:ext uri="{FF2B5EF4-FFF2-40B4-BE49-F238E27FC236}">
                <a16:creationId xmlns:a16="http://schemas.microsoft.com/office/drawing/2014/main" id="{3E3EEACB-C24E-4D6E-B2EE-3F70257BDD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909593"/>
            <a:ext cx="8138865" cy="541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825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2. Korte terugblik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Enkele aandachtspunten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 b="1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 b="1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 b="1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 b="1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 b="1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 b="1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 b="1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 b="1"/>
          </a:p>
          <a:p>
            <a:pPr marL="295275" lvl="2" indent="0" eaLnBrk="1" hangingPunct="1">
              <a:lnSpc>
                <a:spcPct val="90000"/>
              </a:lnSpc>
              <a:buClr>
                <a:srgbClr val="0C0C60"/>
              </a:buClr>
              <a:buNone/>
            </a:pPr>
            <a:endParaRPr lang="nl-BE" altLang="nl-BE" sz="170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rgbClr val="0C0C60"/>
              </a:buClr>
            </a:pPr>
            <a:endParaRPr lang="nl-BE" altLang="nl-BE" sz="2000">
              <a:ea typeface="+mn-ea"/>
              <a:cs typeface="+mn-cs"/>
            </a:endParaRPr>
          </a:p>
          <a:p>
            <a:pPr lvl="1"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2400" b="1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2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93117C56-F76E-4E85-830D-0DEFCB90208A}"/>
              </a:ext>
            </a:extLst>
          </p:cNvPr>
          <p:cNvGrpSpPr/>
          <p:nvPr/>
        </p:nvGrpSpPr>
        <p:grpSpPr>
          <a:xfrm>
            <a:off x="1549127" y="1412875"/>
            <a:ext cx="9093746" cy="4923824"/>
            <a:chOff x="1546010" y="850367"/>
            <a:chExt cx="9093746" cy="4923824"/>
          </a:xfrm>
        </p:grpSpPr>
        <p:cxnSp>
          <p:nvCxnSpPr>
            <p:cNvPr id="7" name="Rechte verbindingslijn 6">
              <a:extLst>
                <a:ext uri="{FF2B5EF4-FFF2-40B4-BE49-F238E27FC236}">
                  <a16:creationId xmlns:a16="http://schemas.microsoft.com/office/drawing/2014/main" id="{370246BA-C837-4CD6-86F1-848A3E66C304}"/>
                </a:ext>
              </a:extLst>
            </p:cNvPr>
            <p:cNvCxnSpPr/>
            <p:nvPr/>
          </p:nvCxnSpPr>
          <p:spPr>
            <a:xfrm>
              <a:off x="2626909" y="1414463"/>
              <a:ext cx="0" cy="4359728"/>
            </a:xfrm>
            <a:prstGeom prst="line">
              <a:avLst/>
            </a:prstGeom>
            <a:ln w="57150">
              <a:solidFill>
                <a:schemeClr val="accent5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27BE7EBB-9416-401A-82B5-909B3E597D42}"/>
                </a:ext>
              </a:extLst>
            </p:cNvPr>
            <p:cNvCxnSpPr/>
            <p:nvPr/>
          </p:nvCxnSpPr>
          <p:spPr>
            <a:xfrm>
              <a:off x="9003431" y="1414463"/>
              <a:ext cx="0" cy="4359728"/>
            </a:xfrm>
            <a:prstGeom prst="line">
              <a:avLst/>
            </a:prstGeom>
            <a:ln w="57150">
              <a:solidFill>
                <a:schemeClr val="accent5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1F5B6643-BEBF-4911-9302-ED902120BACC}"/>
                </a:ext>
              </a:extLst>
            </p:cNvPr>
            <p:cNvCxnSpPr/>
            <p:nvPr/>
          </p:nvCxnSpPr>
          <p:spPr>
            <a:xfrm>
              <a:off x="7218423" y="1414463"/>
              <a:ext cx="0" cy="4359728"/>
            </a:xfrm>
            <a:prstGeom prst="line">
              <a:avLst/>
            </a:prstGeom>
            <a:ln w="57150">
              <a:solidFill>
                <a:schemeClr val="accent5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50284F53-87F2-4289-A316-25A4511EDECA}"/>
                </a:ext>
              </a:extLst>
            </p:cNvPr>
            <p:cNvCxnSpPr/>
            <p:nvPr/>
          </p:nvCxnSpPr>
          <p:spPr>
            <a:xfrm>
              <a:off x="4083949" y="1414463"/>
              <a:ext cx="0" cy="4359728"/>
            </a:xfrm>
            <a:prstGeom prst="line">
              <a:avLst/>
            </a:prstGeom>
            <a:ln w="57150">
              <a:solidFill>
                <a:schemeClr val="accent5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" name="Diagram 11">
              <a:extLst>
                <a:ext uri="{FF2B5EF4-FFF2-40B4-BE49-F238E27FC236}">
                  <a16:creationId xmlns:a16="http://schemas.microsoft.com/office/drawing/2014/main" id="{5B3C8AC6-236D-4699-A3C7-07F3C283B00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38164508"/>
                </p:ext>
              </p:extLst>
            </p:nvPr>
          </p:nvGraphicFramePr>
          <p:xfrm>
            <a:off x="1615849" y="1115668"/>
            <a:ext cx="8756197" cy="21457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13" name="Diagram 12">
              <a:extLst>
                <a:ext uri="{FF2B5EF4-FFF2-40B4-BE49-F238E27FC236}">
                  <a16:creationId xmlns:a16="http://schemas.microsoft.com/office/drawing/2014/main" id="{8679F202-8CD0-44E9-9952-786E1B4A0DC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115775679"/>
                </p:ext>
              </p:extLst>
            </p:nvPr>
          </p:nvGraphicFramePr>
          <p:xfrm>
            <a:off x="1615848" y="850367"/>
            <a:ext cx="8978666" cy="19644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7E79B578-D418-4B62-970F-AA4F3342B358}"/>
                </a:ext>
              </a:extLst>
            </p:cNvPr>
            <p:cNvSpPr/>
            <p:nvPr/>
          </p:nvSpPr>
          <p:spPr>
            <a:xfrm>
              <a:off x="4159529" y="2082953"/>
              <a:ext cx="2999724" cy="610016"/>
            </a:xfrm>
            <a:prstGeom prst="rect">
              <a:avLst/>
            </a:prstGeom>
            <a:solidFill>
              <a:srgbClr val="00B050"/>
            </a:solidFill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900" dirty="0"/>
                <a:t>Monitoring RM 16 maart - september</a:t>
              </a:r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3C2CECA1-E502-41BF-AF61-B0444761F102}"/>
                </a:ext>
              </a:extLst>
            </p:cNvPr>
            <p:cNvSpPr/>
            <p:nvPr/>
          </p:nvSpPr>
          <p:spPr>
            <a:xfrm>
              <a:off x="7277593" y="2084650"/>
              <a:ext cx="1687184" cy="606622"/>
            </a:xfrm>
            <a:prstGeom prst="rect">
              <a:avLst/>
            </a:prstGeom>
            <a:solidFill>
              <a:srgbClr val="00B050"/>
            </a:solidFill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900"/>
                <a:t>Monitoring RM oktober -december</a:t>
              </a:r>
            </a:p>
          </p:txBody>
        </p:sp>
        <p:sp>
          <p:nvSpPr>
            <p:cNvPr id="16" name="Stroomdiagram: Scheidingslijn 15">
              <a:extLst>
                <a:ext uri="{FF2B5EF4-FFF2-40B4-BE49-F238E27FC236}">
                  <a16:creationId xmlns:a16="http://schemas.microsoft.com/office/drawing/2014/main" id="{22E879B4-292B-4524-8028-896A115B9915}"/>
                </a:ext>
              </a:extLst>
            </p:cNvPr>
            <p:cNvSpPr/>
            <p:nvPr/>
          </p:nvSpPr>
          <p:spPr>
            <a:xfrm>
              <a:off x="3759863" y="1519817"/>
              <a:ext cx="685800" cy="416015"/>
            </a:xfrm>
            <a:prstGeom prst="flowChartTerminator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sz="900">
                <a:solidFill>
                  <a:schemeClr val="tx1"/>
                </a:solidFill>
              </a:endParaRPr>
            </a:p>
            <a:p>
              <a:pPr algn="ctr"/>
              <a:r>
                <a:rPr lang="nl-BE" sz="900">
                  <a:solidFill>
                    <a:schemeClr val="tx1"/>
                  </a:solidFill>
                </a:rPr>
                <a:t>10/05/x</a:t>
              </a:r>
              <a:r>
                <a:rPr lang="nl-BE" sz="900">
                  <a:solidFill>
                    <a:srgbClr val="FF0000"/>
                  </a:solidFill>
                </a:rPr>
                <a:t> </a:t>
              </a:r>
            </a:p>
            <a:p>
              <a:pPr algn="ctr"/>
              <a:endParaRPr lang="nl-BE" sz="1350"/>
            </a:p>
          </p:txBody>
        </p:sp>
        <p:sp>
          <p:nvSpPr>
            <p:cNvPr id="17" name="Stroomdiagram: Scheidingslijn 16">
              <a:extLst>
                <a:ext uri="{FF2B5EF4-FFF2-40B4-BE49-F238E27FC236}">
                  <a16:creationId xmlns:a16="http://schemas.microsoft.com/office/drawing/2014/main" id="{7B2CED6F-D0E6-404E-BCA2-91A4202AE663}"/>
                </a:ext>
              </a:extLst>
            </p:cNvPr>
            <p:cNvSpPr/>
            <p:nvPr/>
          </p:nvSpPr>
          <p:spPr>
            <a:xfrm>
              <a:off x="6881441" y="1519817"/>
              <a:ext cx="685800" cy="416015"/>
            </a:xfrm>
            <a:prstGeom prst="flowChartTerminator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sz="900">
                <a:solidFill>
                  <a:schemeClr val="tx1"/>
                </a:solidFill>
              </a:endParaRPr>
            </a:p>
            <a:p>
              <a:pPr algn="ctr"/>
              <a:r>
                <a:rPr lang="nl-BE" sz="900">
                  <a:solidFill>
                    <a:schemeClr val="tx1"/>
                  </a:solidFill>
                </a:rPr>
                <a:t>31/10/x</a:t>
              </a:r>
              <a:r>
                <a:rPr lang="nl-BE" sz="900">
                  <a:solidFill>
                    <a:srgbClr val="FF0000"/>
                  </a:solidFill>
                </a:rPr>
                <a:t> </a:t>
              </a:r>
            </a:p>
            <a:p>
              <a:pPr algn="ctr"/>
              <a:endParaRPr lang="nl-BE" sz="1350"/>
            </a:p>
          </p:txBody>
        </p:sp>
        <p:sp>
          <p:nvSpPr>
            <p:cNvPr id="18" name="Stroomdiagram: Scheidingslijn 17">
              <a:extLst>
                <a:ext uri="{FF2B5EF4-FFF2-40B4-BE49-F238E27FC236}">
                  <a16:creationId xmlns:a16="http://schemas.microsoft.com/office/drawing/2014/main" id="{E450F67C-F9A8-40C5-922B-5B49FFD3FFBA}"/>
                </a:ext>
              </a:extLst>
            </p:cNvPr>
            <p:cNvSpPr/>
            <p:nvPr/>
          </p:nvSpPr>
          <p:spPr>
            <a:xfrm>
              <a:off x="8605581" y="1522772"/>
              <a:ext cx="827841" cy="379996"/>
            </a:xfrm>
            <a:prstGeom prst="flowChartTerminator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sz="900">
                <a:solidFill>
                  <a:schemeClr val="tx1"/>
                </a:solidFill>
              </a:endParaRPr>
            </a:p>
            <a:p>
              <a:pPr algn="ctr"/>
              <a:r>
                <a:rPr lang="nl-BE" sz="900">
                  <a:solidFill>
                    <a:schemeClr val="tx1"/>
                  </a:solidFill>
                </a:rPr>
                <a:t>31/01/x+1</a:t>
              </a:r>
              <a:r>
                <a:rPr lang="nl-BE" sz="900">
                  <a:solidFill>
                    <a:srgbClr val="FF0000"/>
                  </a:solidFill>
                </a:rPr>
                <a:t> </a:t>
              </a:r>
            </a:p>
            <a:p>
              <a:pPr algn="ctr"/>
              <a:endParaRPr lang="nl-BE" sz="1350"/>
            </a:p>
          </p:txBody>
        </p:sp>
        <p:sp>
          <p:nvSpPr>
            <p:cNvPr id="19" name="Stroomdiagram: Scheidingslijn 18">
              <a:extLst>
                <a:ext uri="{FF2B5EF4-FFF2-40B4-BE49-F238E27FC236}">
                  <a16:creationId xmlns:a16="http://schemas.microsoft.com/office/drawing/2014/main" id="{FFCE5134-33B1-42D2-8568-7F590E15E8D6}"/>
                </a:ext>
              </a:extLst>
            </p:cNvPr>
            <p:cNvSpPr/>
            <p:nvPr/>
          </p:nvSpPr>
          <p:spPr>
            <a:xfrm>
              <a:off x="2110948" y="3584401"/>
              <a:ext cx="1023203" cy="756807"/>
            </a:xfrm>
            <a:prstGeom prst="flowChartTerminator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sz="900" dirty="0">
                <a:solidFill>
                  <a:schemeClr val="tx1"/>
                </a:solidFill>
              </a:endParaRPr>
            </a:p>
            <a:p>
              <a:pPr algn="ctr"/>
              <a:r>
                <a:rPr lang="nl-BE" sz="900" dirty="0">
                  <a:solidFill>
                    <a:schemeClr val="tx1"/>
                  </a:solidFill>
                </a:rPr>
                <a:t>28/02/x</a:t>
              </a:r>
            </a:p>
            <a:p>
              <a:pPr algn="ctr"/>
              <a:r>
                <a:rPr lang="nl-BE" sz="900" dirty="0">
                  <a:solidFill>
                    <a:schemeClr val="tx1"/>
                  </a:solidFill>
                </a:rPr>
                <a:t>Deadline studiebewijzen jaar x-1</a:t>
              </a:r>
            </a:p>
            <a:p>
              <a:pPr algn="ctr"/>
              <a:endParaRPr lang="nl-BE" sz="1350" dirty="0"/>
            </a:p>
          </p:txBody>
        </p:sp>
        <p:sp>
          <p:nvSpPr>
            <p:cNvPr id="20" name="Pijl: rechts 19">
              <a:extLst>
                <a:ext uri="{FF2B5EF4-FFF2-40B4-BE49-F238E27FC236}">
                  <a16:creationId xmlns:a16="http://schemas.microsoft.com/office/drawing/2014/main" id="{4BA75081-2F15-4DF8-A2F1-739C461CDF04}"/>
                </a:ext>
              </a:extLst>
            </p:cNvPr>
            <p:cNvSpPr/>
            <p:nvPr/>
          </p:nvSpPr>
          <p:spPr>
            <a:xfrm>
              <a:off x="2675342" y="4439503"/>
              <a:ext cx="1231837" cy="568300"/>
            </a:xfrm>
            <a:prstGeom prst="right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800"/>
                <a:t>Controle output jaar x-1</a:t>
              </a:r>
            </a:p>
          </p:txBody>
        </p:sp>
        <p:sp>
          <p:nvSpPr>
            <p:cNvPr id="21" name="Pijl: rechts 20">
              <a:extLst>
                <a:ext uri="{FF2B5EF4-FFF2-40B4-BE49-F238E27FC236}">
                  <a16:creationId xmlns:a16="http://schemas.microsoft.com/office/drawing/2014/main" id="{1B45BA79-EC92-4E8B-8A5F-B66074B414F5}"/>
                </a:ext>
              </a:extLst>
            </p:cNvPr>
            <p:cNvSpPr/>
            <p:nvPr/>
          </p:nvSpPr>
          <p:spPr>
            <a:xfrm>
              <a:off x="1546010" y="4413783"/>
              <a:ext cx="1091312" cy="568300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600"/>
                <a:t>Monitoring studiebewijzen jaar x-1</a:t>
              </a:r>
            </a:p>
          </p:txBody>
        </p:sp>
        <p:sp>
          <p:nvSpPr>
            <p:cNvPr id="22" name="Pijl: rechts 21">
              <a:extLst>
                <a:ext uri="{FF2B5EF4-FFF2-40B4-BE49-F238E27FC236}">
                  <a16:creationId xmlns:a16="http://schemas.microsoft.com/office/drawing/2014/main" id="{ED987DC1-C6E2-4E79-81B1-86D047A4A9B5}"/>
                </a:ext>
              </a:extLst>
            </p:cNvPr>
            <p:cNvSpPr/>
            <p:nvPr/>
          </p:nvSpPr>
          <p:spPr>
            <a:xfrm>
              <a:off x="2686080" y="4995036"/>
              <a:ext cx="6824201" cy="475199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1350"/>
                <a:t>Monitoring studiebewijzen jaar x</a:t>
              </a:r>
            </a:p>
          </p:txBody>
        </p:sp>
        <p:sp>
          <p:nvSpPr>
            <p:cNvPr id="23" name="Rechthoek 22">
              <a:extLst>
                <a:ext uri="{FF2B5EF4-FFF2-40B4-BE49-F238E27FC236}">
                  <a16:creationId xmlns:a16="http://schemas.microsoft.com/office/drawing/2014/main" id="{4663EFD3-81A6-4F83-AC71-57D1A309C7EB}"/>
                </a:ext>
              </a:extLst>
            </p:cNvPr>
            <p:cNvSpPr/>
            <p:nvPr/>
          </p:nvSpPr>
          <p:spPr>
            <a:xfrm>
              <a:off x="1615848" y="2082954"/>
              <a:ext cx="2419670" cy="610019"/>
            </a:xfrm>
            <a:prstGeom prst="rect">
              <a:avLst/>
            </a:prstGeom>
            <a:solidFill>
              <a:srgbClr val="00B050"/>
            </a:solidFill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900" dirty="0"/>
                <a:t>Monitoring RM januari – 15 maart</a:t>
              </a:r>
            </a:p>
          </p:txBody>
        </p:sp>
        <p:cxnSp>
          <p:nvCxnSpPr>
            <p:cNvPr id="24" name="Rechte verbindingslijn 23">
              <a:extLst>
                <a:ext uri="{FF2B5EF4-FFF2-40B4-BE49-F238E27FC236}">
                  <a16:creationId xmlns:a16="http://schemas.microsoft.com/office/drawing/2014/main" id="{31647F5B-0444-4198-8C5B-A25E9F1A98FA}"/>
                </a:ext>
              </a:extLst>
            </p:cNvPr>
            <p:cNvCxnSpPr/>
            <p:nvPr/>
          </p:nvCxnSpPr>
          <p:spPr>
            <a:xfrm>
              <a:off x="9569450" y="1414463"/>
              <a:ext cx="0" cy="4359728"/>
            </a:xfrm>
            <a:prstGeom prst="line">
              <a:avLst/>
            </a:prstGeom>
            <a:ln w="57150">
              <a:solidFill>
                <a:schemeClr val="accent5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>
              <a:extLst>
                <a:ext uri="{FF2B5EF4-FFF2-40B4-BE49-F238E27FC236}">
                  <a16:creationId xmlns:a16="http://schemas.microsoft.com/office/drawing/2014/main" id="{EEED5B4D-0909-4445-9E6D-961C6BB6D6D6}"/>
                </a:ext>
              </a:extLst>
            </p:cNvPr>
            <p:cNvCxnSpPr/>
            <p:nvPr/>
          </p:nvCxnSpPr>
          <p:spPr>
            <a:xfrm>
              <a:off x="1615849" y="1421497"/>
              <a:ext cx="875619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hthoek 25">
              <a:extLst>
                <a:ext uri="{FF2B5EF4-FFF2-40B4-BE49-F238E27FC236}">
                  <a16:creationId xmlns:a16="http://schemas.microsoft.com/office/drawing/2014/main" id="{6282B791-854C-4CDF-86DD-D68C9D6BB58A}"/>
                </a:ext>
              </a:extLst>
            </p:cNvPr>
            <p:cNvSpPr/>
            <p:nvPr/>
          </p:nvSpPr>
          <p:spPr>
            <a:xfrm>
              <a:off x="4159530" y="2873155"/>
              <a:ext cx="6135899" cy="274669"/>
            </a:xfrm>
            <a:prstGeom prst="rect">
              <a:avLst/>
            </a:prstGeom>
            <a:solidFill>
              <a:srgbClr val="00B0F0"/>
            </a:solidFill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900" dirty="0"/>
                <a:t>Controle RM</a:t>
              </a:r>
            </a:p>
            <a:p>
              <a:pPr algn="ctr"/>
              <a:r>
                <a:rPr lang="nl-BE" sz="900" dirty="0"/>
                <a:t>januari-15 maart </a:t>
              </a:r>
            </a:p>
          </p:txBody>
        </p:sp>
        <p:sp>
          <p:nvSpPr>
            <p:cNvPr id="27" name="Rechthoek 26">
              <a:extLst>
                <a:ext uri="{FF2B5EF4-FFF2-40B4-BE49-F238E27FC236}">
                  <a16:creationId xmlns:a16="http://schemas.microsoft.com/office/drawing/2014/main" id="{00610E52-38B3-4F8C-A843-B05EE6D1DB4A}"/>
                </a:ext>
              </a:extLst>
            </p:cNvPr>
            <p:cNvSpPr/>
            <p:nvPr/>
          </p:nvSpPr>
          <p:spPr>
            <a:xfrm>
              <a:off x="7277593" y="3191829"/>
              <a:ext cx="3017835" cy="302076"/>
            </a:xfrm>
            <a:prstGeom prst="rect">
              <a:avLst/>
            </a:prstGeom>
            <a:solidFill>
              <a:srgbClr val="00B0F0"/>
            </a:solidFill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900" dirty="0"/>
                <a:t>Controle RM 16 maart -september</a:t>
              </a:r>
            </a:p>
          </p:txBody>
        </p:sp>
        <p:sp>
          <p:nvSpPr>
            <p:cNvPr id="28" name="Rechthoek 27">
              <a:extLst>
                <a:ext uri="{FF2B5EF4-FFF2-40B4-BE49-F238E27FC236}">
                  <a16:creationId xmlns:a16="http://schemas.microsoft.com/office/drawing/2014/main" id="{B22510D8-AD2E-432D-A973-6F95788C873E}"/>
                </a:ext>
              </a:extLst>
            </p:cNvPr>
            <p:cNvSpPr/>
            <p:nvPr/>
          </p:nvSpPr>
          <p:spPr>
            <a:xfrm>
              <a:off x="9042086" y="3535644"/>
              <a:ext cx="1253337" cy="427160"/>
            </a:xfrm>
            <a:prstGeom prst="rect">
              <a:avLst/>
            </a:prstGeom>
            <a:solidFill>
              <a:srgbClr val="00B0F0"/>
            </a:solidFill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900"/>
                <a:t>Controle RM oktober-december</a:t>
              </a:r>
            </a:p>
          </p:txBody>
        </p:sp>
        <p:sp>
          <p:nvSpPr>
            <p:cNvPr id="29" name="Stroomdiagram: Scheidingslijn 28">
              <a:extLst>
                <a:ext uri="{FF2B5EF4-FFF2-40B4-BE49-F238E27FC236}">
                  <a16:creationId xmlns:a16="http://schemas.microsoft.com/office/drawing/2014/main" id="{43573CC3-343E-407A-8F41-CF382D55EA13}"/>
                </a:ext>
              </a:extLst>
            </p:cNvPr>
            <p:cNvSpPr/>
            <p:nvPr/>
          </p:nvSpPr>
          <p:spPr>
            <a:xfrm>
              <a:off x="9042086" y="4161142"/>
              <a:ext cx="1049193" cy="756807"/>
            </a:xfrm>
            <a:prstGeom prst="flowChartTerminator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sz="900">
                <a:solidFill>
                  <a:schemeClr val="tx1"/>
                </a:solidFill>
              </a:endParaRPr>
            </a:p>
            <a:p>
              <a:pPr algn="ctr"/>
              <a:r>
                <a:rPr lang="nl-BE" sz="900">
                  <a:solidFill>
                    <a:schemeClr val="tx1"/>
                  </a:solidFill>
                </a:rPr>
                <a:t>28/02/x+1</a:t>
              </a:r>
            </a:p>
            <a:p>
              <a:pPr algn="ctr"/>
              <a:r>
                <a:rPr lang="nl-BE" sz="900">
                  <a:solidFill>
                    <a:schemeClr val="tx1"/>
                  </a:solidFill>
                </a:rPr>
                <a:t>Deadline studiebewijzen jaar x</a:t>
              </a:r>
              <a:r>
                <a:rPr lang="nl-BE" sz="900">
                  <a:solidFill>
                    <a:srgbClr val="FF0000"/>
                  </a:solidFill>
                </a:rPr>
                <a:t> </a:t>
              </a:r>
            </a:p>
            <a:p>
              <a:pPr algn="ctr"/>
              <a:endParaRPr lang="nl-BE" sz="1350"/>
            </a:p>
          </p:txBody>
        </p:sp>
        <p:sp>
          <p:nvSpPr>
            <p:cNvPr id="30" name="Pijl: rechts 29">
              <a:extLst>
                <a:ext uri="{FF2B5EF4-FFF2-40B4-BE49-F238E27FC236}">
                  <a16:creationId xmlns:a16="http://schemas.microsoft.com/office/drawing/2014/main" id="{67EA240F-B259-4CA5-99D6-37BCB9A589EE}"/>
                </a:ext>
              </a:extLst>
            </p:cNvPr>
            <p:cNvSpPr/>
            <p:nvPr/>
          </p:nvSpPr>
          <p:spPr>
            <a:xfrm>
              <a:off x="9520693" y="4840862"/>
              <a:ext cx="1119063" cy="796876"/>
            </a:xfrm>
            <a:prstGeom prst="right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1000"/>
                <a:t>Controle output jaar 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4512263"/>
      </p:ext>
    </p:extLst>
  </p:cSld>
  <p:clrMapOvr>
    <a:masterClrMapping/>
  </p:clrMapOvr>
</p:sld>
</file>

<file path=ppt/theme/theme1.xml><?xml version="1.0" encoding="utf-8"?>
<a:theme xmlns:a="http://schemas.openxmlformats.org/drawingml/2006/main" name="Ahovos">
  <a:themeElements>
    <a:clrScheme name="Ahovos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Ahovo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hovos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hovos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ngepast ontwerp">
  <a:themeElements>
    <a:clrScheme name="Vlaamse overheid presentatie">
      <a:dk1>
        <a:srgbClr val="373636"/>
      </a:dk1>
      <a:lt1>
        <a:sysClr val="window" lastClr="FFFFFF"/>
      </a:lt1>
      <a:dk2>
        <a:srgbClr val="6B6B6B"/>
      </a:dk2>
      <a:lt2>
        <a:srgbClr val="F6F5F3"/>
      </a:lt2>
      <a:accent1>
        <a:srgbClr val="FFF200"/>
      </a:accent1>
      <a:accent2>
        <a:srgbClr val="373636"/>
      </a:accent2>
      <a:accent3>
        <a:srgbClr val="E5DA04"/>
      </a:accent3>
      <a:accent4>
        <a:srgbClr val="6B6B6B"/>
      </a:accent4>
      <a:accent5>
        <a:srgbClr val="D5D5D5"/>
      </a:accent5>
      <a:accent6>
        <a:srgbClr val="989898"/>
      </a:accent6>
      <a:hlink>
        <a:srgbClr val="3C96BE"/>
      </a:hlink>
      <a:folHlink>
        <a:srgbClr val="AA78AA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VO.potx" id="{7AB0AA7F-90C7-4DB1-9791-B98BE5007A2C}" vid="{C875C828-9506-4BA7-9BF7-6C09D07CC534}"/>
    </a:ext>
  </a:extLst>
</a:theme>
</file>

<file path=ppt/theme/theme3.xml><?xml version="1.0" encoding="utf-8"?>
<a:theme xmlns:a="http://schemas.openxmlformats.org/drawingml/2006/main" name="Aangepast ontwerp">
  <a:themeElements>
    <a:clrScheme name="Vlaamse overheid presentatie">
      <a:dk1>
        <a:srgbClr val="373636"/>
      </a:dk1>
      <a:lt1>
        <a:sysClr val="window" lastClr="FFFFFF"/>
      </a:lt1>
      <a:dk2>
        <a:srgbClr val="6B6B6B"/>
      </a:dk2>
      <a:lt2>
        <a:srgbClr val="F6F5F3"/>
      </a:lt2>
      <a:accent1>
        <a:srgbClr val="FFF200"/>
      </a:accent1>
      <a:accent2>
        <a:srgbClr val="373636"/>
      </a:accent2>
      <a:accent3>
        <a:srgbClr val="E5DA04"/>
      </a:accent3>
      <a:accent4>
        <a:srgbClr val="6B6B6B"/>
      </a:accent4>
      <a:accent5>
        <a:srgbClr val="D5D5D5"/>
      </a:accent5>
      <a:accent6>
        <a:srgbClr val="989898"/>
      </a:accent6>
      <a:hlink>
        <a:srgbClr val="3C96BE"/>
      </a:hlink>
      <a:folHlink>
        <a:srgbClr val="AA78AA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AHOVOKS_Model_FlandersArt" id="{2A38DCDD-BAC3-4504-9B74-23E86E4FCD6B}" vid="{00809BCD-6986-4E98-89E2-3B90EB6F2A2B}"/>
    </a:ext>
  </a:extLst>
</a:theme>
</file>

<file path=ppt/theme/theme4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C5E877FE87447A34BA2BC7052E5FC" ma:contentTypeVersion="7" ma:contentTypeDescription="Een nieuw document maken." ma:contentTypeScope="" ma:versionID="0dcb06f3be148cd07228ac72de71dbb5">
  <xsd:schema xmlns:xsd="http://www.w3.org/2001/XMLSchema" xmlns:xs="http://www.w3.org/2001/XMLSchema" xmlns:p="http://schemas.microsoft.com/office/2006/metadata/properties" xmlns:ns2="0cc2fef3-f869-4b13-a5b1-3c10c5e770d1" xmlns:ns3="97dc0474-1adf-4b69-9851-0a2316fcfea8" targetNamespace="http://schemas.microsoft.com/office/2006/metadata/properties" ma:root="true" ma:fieldsID="1e38e6c703b7dec5c02f99224334b4e9" ns2:_="" ns3:_="">
    <xsd:import namespace="0cc2fef3-f869-4b13-a5b1-3c10c5e770d1"/>
    <xsd:import namespace="97dc0474-1adf-4b69-9851-0a2316fcfe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c2fef3-f869-4b13-a5b1-3c10c5e770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c0474-1adf-4b69-9851-0a2316fcfea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8AEEE4-6E16-417A-B7BF-CBEBEFD71F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B1E0B7-5EBE-4AAF-B0C8-3D9A1EF191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c2fef3-f869-4b13-a5b1-3c10c5e770d1"/>
    <ds:schemaRef ds:uri="97dc0474-1adf-4b69-9851-0a2316fcfe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8B9873-E4C1-40DD-9FD8-5DEE6A882605}">
  <ds:schemaRefs>
    <ds:schemaRef ds:uri="0cc2fef3-f869-4b13-a5b1-3c10c5e770d1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97dc0474-1adf-4b69-9851-0a2316fcfea8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1190</Words>
  <Application>Microsoft Office PowerPoint</Application>
  <PresentationFormat>Breedbeeld</PresentationFormat>
  <Paragraphs>427</Paragraphs>
  <Slides>21</Slides>
  <Notes>20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21</vt:i4>
      </vt:variant>
    </vt:vector>
  </HeadingPairs>
  <TitlesOfParts>
    <vt:vector size="24" baseType="lpstr">
      <vt:lpstr>Ahovos</vt:lpstr>
      <vt:lpstr>Aangepast ontwerp</vt:lpstr>
      <vt:lpstr>Aangepast ontwerp</vt:lpstr>
      <vt:lpstr>Registratierichtlijnen</vt:lpstr>
      <vt:lpstr>Eén jaar monitoring en controle Overzicht</vt:lpstr>
      <vt:lpstr>1. Basisprincipes van monitoring en controle </vt:lpstr>
      <vt:lpstr>1. Basisprincipes van monitoring en controle </vt:lpstr>
      <vt:lpstr>2. Korte terugblik </vt:lpstr>
      <vt:lpstr>2. Korte terugblik </vt:lpstr>
      <vt:lpstr>2. Korte terugblik Enkele aandachtspunten</vt:lpstr>
      <vt:lpstr>2. Korte terugblik Enkele aandachtspunten</vt:lpstr>
      <vt:lpstr>2. Korte terugblik Enkele aandachtspunten</vt:lpstr>
      <vt:lpstr>2. Korte terugblik Enkele aandachtspunten</vt:lpstr>
      <vt:lpstr>2. Korte terugblik Enkele aandachtspunten</vt:lpstr>
      <vt:lpstr>2. Korte terugblik Enkele aandachtspunten</vt:lpstr>
      <vt:lpstr>2. Korte terugblik Enkele aandachtspunten</vt:lpstr>
      <vt:lpstr>3. Informatiebronnen Overzicht</vt:lpstr>
      <vt:lpstr>3.1 Registratierichtlijnen </vt:lpstr>
      <vt:lpstr>3.1 Registratierichtlijnen i.v.m. corona </vt:lpstr>
      <vt:lpstr>3.2 Filmpjes </vt:lpstr>
      <vt:lpstr>3.3 Rapporten op Mijn Onderwijs </vt:lpstr>
      <vt:lpstr>3.3 Rapporten op Mijn Onderwijs Controleer de toegangen!</vt:lpstr>
      <vt:lpstr>3.3 Rapporten op Mijn Onderwijs Toekomst</vt:lpstr>
      <vt:lpstr>3.4 Raadpleeg je instellingsbeheerder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Nieuwe regelgeving</dc:title>
  <dc:creator>Van der Elst Lien</dc:creator>
  <cp:lastModifiedBy>Bossaert Goele</cp:lastModifiedBy>
  <cp:revision>27</cp:revision>
  <dcterms:created xsi:type="dcterms:W3CDTF">2020-07-08T07:42:26Z</dcterms:created>
  <dcterms:modified xsi:type="dcterms:W3CDTF">2020-08-19T12:11:48Z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0x0101009C1C5E877FE87447A34BA2BC7052E5FC</vt:lpwstr>
  </property>
</Properties>
</file>