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layout2.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59" r:id="rId3"/>
    <p:sldId id="264" r:id="rId4"/>
    <p:sldId id="266" r:id="rId5"/>
    <p:sldId id="267" r:id="rId6"/>
    <p:sldId id="293" r:id="rId7"/>
    <p:sldId id="294" r:id="rId8"/>
    <p:sldId id="298" r:id="rId9"/>
    <p:sldId id="295" r:id="rId10"/>
    <p:sldId id="275" r:id="rId11"/>
    <p:sldId id="276" r:id="rId12"/>
    <p:sldId id="277" r:id="rId13"/>
    <p:sldId id="288" r:id="rId14"/>
    <p:sldId id="289" r:id="rId15"/>
    <p:sldId id="296"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6301" autoAdjust="0"/>
  </p:normalViewPr>
  <p:slideViewPr>
    <p:cSldViewPr snapToGrid="0">
      <p:cViewPr varScale="1">
        <p:scale>
          <a:sx n="70" d="100"/>
          <a:sy n="70" d="100"/>
        </p:scale>
        <p:origin x="2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A7DCF-7C82-455C-BC76-E8319BA0CB0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1A39FFF-7914-46A2-BAF2-229C136E4AD2}">
      <dgm:prSet/>
      <dgm:spPr/>
      <dgm:t>
        <a:bodyPr/>
        <a:lstStyle/>
        <a:p>
          <a:r>
            <a:rPr lang="nl-BE"/>
            <a:t>Korte uitleg en taaltools</a:t>
          </a:r>
          <a:endParaRPr lang="en-US"/>
        </a:p>
      </dgm:t>
    </dgm:pt>
    <dgm:pt modelId="{F41BC35E-8443-45CB-B335-ED7AE1D7D21F}" type="parTrans" cxnId="{ECBED210-166A-4968-8CAB-0F7B695FDF1B}">
      <dgm:prSet/>
      <dgm:spPr/>
      <dgm:t>
        <a:bodyPr/>
        <a:lstStyle/>
        <a:p>
          <a:endParaRPr lang="en-US"/>
        </a:p>
      </dgm:t>
    </dgm:pt>
    <dgm:pt modelId="{6FA19F62-F28A-4D06-806B-F250C8A64641}" type="sibTrans" cxnId="{ECBED210-166A-4968-8CAB-0F7B695FDF1B}">
      <dgm:prSet/>
      <dgm:spPr/>
      <dgm:t>
        <a:bodyPr/>
        <a:lstStyle/>
        <a:p>
          <a:endParaRPr lang="en-US"/>
        </a:p>
      </dgm:t>
    </dgm:pt>
    <dgm:pt modelId="{4DF62A4E-B4E5-49E9-BB3D-77304311BDC0}">
      <dgm:prSet/>
      <dgm:spPr/>
      <dgm:t>
        <a:bodyPr/>
        <a:lstStyle/>
        <a:p>
          <a:r>
            <a:rPr lang="nl-BE"/>
            <a:t>Logboek leerproces</a:t>
          </a:r>
          <a:endParaRPr lang="en-US"/>
        </a:p>
      </dgm:t>
    </dgm:pt>
    <dgm:pt modelId="{4902BF2D-2622-4AEA-BD94-AE94CA1C27D7}" type="parTrans" cxnId="{F102986A-80D4-41F6-B205-5992A2F0BEB1}">
      <dgm:prSet/>
      <dgm:spPr/>
      <dgm:t>
        <a:bodyPr/>
        <a:lstStyle/>
        <a:p>
          <a:endParaRPr lang="en-US"/>
        </a:p>
      </dgm:t>
    </dgm:pt>
    <dgm:pt modelId="{ABB7D22F-B3C7-4AEB-ABDA-B4B6994C57D1}" type="sibTrans" cxnId="{F102986A-80D4-41F6-B205-5992A2F0BEB1}">
      <dgm:prSet/>
      <dgm:spPr/>
      <dgm:t>
        <a:bodyPr/>
        <a:lstStyle/>
        <a:p>
          <a:endParaRPr lang="en-US"/>
        </a:p>
      </dgm:t>
    </dgm:pt>
    <dgm:pt modelId="{D5A103DE-BFC6-4EE3-9AB2-8BF866658CF6}">
      <dgm:prSet/>
      <dgm:spPr/>
      <dgm:t>
        <a:bodyPr/>
        <a:lstStyle/>
        <a:p>
          <a:r>
            <a:rPr lang="nl-BE"/>
            <a:t>Evaluatie SAM – MOOC</a:t>
          </a:r>
          <a:endParaRPr lang="en-US"/>
        </a:p>
      </dgm:t>
    </dgm:pt>
    <dgm:pt modelId="{FDEEFC86-9DD8-4CA4-8EB9-784C95FD8A19}" type="parTrans" cxnId="{57CB5154-0C8F-48BF-AC69-0BB3A8FC46D1}">
      <dgm:prSet/>
      <dgm:spPr/>
      <dgm:t>
        <a:bodyPr/>
        <a:lstStyle/>
        <a:p>
          <a:endParaRPr lang="en-US"/>
        </a:p>
      </dgm:t>
    </dgm:pt>
    <dgm:pt modelId="{662374E7-6AAA-46CE-BC5C-5468A2667917}" type="sibTrans" cxnId="{57CB5154-0C8F-48BF-AC69-0BB3A8FC46D1}">
      <dgm:prSet/>
      <dgm:spPr/>
      <dgm:t>
        <a:bodyPr/>
        <a:lstStyle/>
        <a:p>
          <a:endParaRPr lang="en-US"/>
        </a:p>
      </dgm:t>
    </dgm:pt>
    <dgm:pt modelId="{86A2B1F7-B96E-4B29-9909-73B2F7915E29}">
      <dgm:prSet/>
      <dgm:spPr/>
      <dgm:t>
        <a:bodyPr/>
        <a:lstStyle/>
        <a:p>
          <a:r>
            <a:rPr lang="nl-BE"/>
            <a:t>Elke sessie enkele leerlingen aan het woord</a:t>
          </a:r>
          <a:endParaRPr lang="en-US"/>
        </a:p>
      </dgm:t>
    </dgm:pt>
    <dgm:pt modelId="{B9D0CDC6-8FDD-4418-87BC-4741C0198DF2}" type="parTrans" cxnId="{D9E7A18D-6130-4873-B37F-438BAE851889}">
      <dgm:prSet/>
      <dgm:spPr/>
      <dgm:t>
        <a:bodyPr/>
        <a:lstStyle/>
        <a:p>
          <a:endParaRPr lang="en-US"/>
        </a:p>
      </dgm:t>
    </dgm:pt>
    <dgm:pt modelId="{D0BD100B-A538-4841-A882-7BE204173947}" type="sibTrans" cxnId="{D9E7A18D-6130-4873-B37F-438BAE851889}">
      <dgm:prSet/>
      <dgm:spPr/>
      <dgm:t>
        <a:bodyPr/>
        <a:lstStyle/>
        <a:p>
          <a:endParaRPr lang="en-US"/>
        </a:p>
      </dgm:t>
    </dgm:pt>
    <dgm:pt modelId="{7B513CE0-312B-1E4A-A82F-2085072635E1}" type="pres">
      <dgm:prSet presAssocID="{3F4A7DCF-7C82-455C-BC76-E8319BA0CB0A}" presName="hierChild1" presStyleCnt="0">
        <dgm:presLayoutVars>
          <dgm:chPref val="1"/>
          <dgm:dir/>
          <dgm:animOne val="branch"/>
          <dgm:animLvl val="lvl"/>
          <dgm:resizeHandles/>
        </dgm:presLayoutVars>
      </dgm:prSet>
      <dgm:spPr/>
    </dgm:pt>
    <dgm:pt modelId="{DD72AFC9-2710-AF43-B52E-BA807A492995}" type="pres">
      <dgm:prSet presAssocID="{31A39FFF-7914-46A2-BAF2-229C136E4AD2}" presName="hierRoot1" presStyleCnt="0"/>
      <dgm:spPr/>
    </dgm:pt>
    <dgm:pt modelId="{4932A536-5F93-A945-964C-4111BEF8DB5F}" type="pres">
      <dgm:prSet presAssocID="{31A39FFF-7914-46A2-BAF2-229C136E4AD2}" presName="composite" presStyleCnt="0"/>
      <dgm:spPr/>
    </dgm:pt>
    <dgm:pt modelId="{43353C75-9702-9E47-9C61-51E886BA2222}" type="pres">
      <dgm:prSet presAssocID="{31A39FFF-7914-46A2-BAF2-229C136E4AD2}" presName="background" presStyleLbl="node0" presStyleIdx="0" presStyleCnt="4"/>
      <dgm:spPr/>
    </dgm:pt>
    <dgm:pt modelId="{CD57307D-F7F2-B84E-A064-5062D568153E}" type="pres">
      <dgm:prSet presAssocID="{31A39FFF-7914-46A2-BAF2-229C136E4AD2}" presName="text" presStyleLbl="fgAcc0" presStyleIdx="0" presStyleCnt="4">
        <dgm:presLayoutVars>
          <dgm:chPref val="3"/>
        </dgm:presLayoutVars>
      </dgm:prSet>
      <dgm:spPr/>
    </dgm:pt>
    <dgm:pt modelId="{959AF298-E99B-4047-A04E-BF510D62547A}" type="pres">
      <dgm:prSet presAssocID="{31A39FFF-7914-46A2-BAF2-229C136E4AD2}" presName="hierChild2" presStyleCnt="0"/>
      <dgm:spPr/>
    </dgm:pt>
    <dgm:pt modelId="{607B43ED-F394-AB44-B985-4A9EA65A905C}" type="pres">
      <dgm:prSet presAssocID="{4DF62A4E-B4E5-49E9-BB3D-77304311BDC0}" presName="hierRoot1" presStyleCnt="0"/>
      <dgm:spPr/>
    </dgm:pt>
    <dgm:pt modelId="{E9C73529-F458-6741-8D3F-DD1E077DA9F5}" type="pres">
      <dgm:prSet presAssocID="{4DF62A4E-B4E5-49E9-BB3D-77304311BDC0}" presName="composite" presStyleCnt="0"/>
      <dgm:spPr/>
    </dgm:pt>
    <dgm:pt modelId="{29831A33-874D-0245-BA3B-28535CC109F4}" type="pres">
      <dgm:prSet presAssocID="{4DF62A4E-B4E5-49E9-BB3D-77304311BDC0}" presName="background" presStyleLbl="node0" presStyleIdx="1" presStyleCnt="4"/>
      <dgm:spPr/>
    </dgm:pt>
    <dgm:pt modelId="{97E04AF6-8C22-6443-864C-01D5AFEDD516}" type="pres">
      <dgm:prSet presAssocID="{4DF62A4E-B4E5-49E9-BB3D-77304311BDC0}" presName="text" presStyleLbl="fgAcc0" presStyleIdx="1" presStyleCnt="4">
        <dgm:presLayoutVars>
          <dgm:chPref val="3"/>
        </dgm:presLayoutVars>
      </dgm:prSet>
      <dgm:spPr/>
    </dgm:pt>
    <dgm:pt modelId="{38D40734-3A2C-0D4D-832D-F7AF0AD012E8}" type="pres">
      <dgm:prSet presAssocID="{4DF62A4E-B4E5-49E9-BB3D-77304311BDC0}" presName="hierChild2" presStyleCnt="0"/>
      <dgm:spPr/>
    </dgm:pt>
    <dgm:pt modelId="{0613FFBA-4B8E-C24A-8AE2-F57D6ED43176}" type="pres">
      <dgm:prSet presAssocID="{D5A103DE-BFC6-4EE3-9AB2-8BF866658CF6}" presName="hierRoot1" presStyleCnt="0"/>
      <dgm:spPr/>
    </dgm:pt>
    <dgm:pt modelId="{0601E377-A172-A64E-A18A-A6D408DF6D8C}" type="pres">
      <dgm:prSet presAssocID="{D5A103DE-BFC6-4EE3-9AB2-8BF866658CF6}" presName="composite" presStyleCnt="0"/>
      <dgm:spPr/>
    </dgm:pt>
    <dgm:pt modelId="{EB0CE731-6469-1C49-9A3E-97A948F70B35}" type="pres">
      <dgm:prSet presAssocID="{D5A103DE-BFC6-4EE3-9AB2-8BF866658CF6}" presName="background" presStyleLbl="node0" presStyleIdx="2" presStyleCnt="4"/>
      <dgm:spPr/>
    </dgm:pt>
    <dgm:pt modelId="{18F9C9CA-44DE-504C-B38C-A5886BE145B4}" type="pres">
      <dgm:prSet presAssocID="{D5A103DE-BFC6-4EE3-9AB2-8BF866658CF6}" presName="text" presStyleLbl="fgAcc0" presStyleIdx="2" presStyleCnt="4">
        <dgm:presLayoutVars>
          <dgm:chPref val="3"/>
        </dgm:presLayoutVars>
      </dgm:prSet>
      <dgm:spPr/>
    </dgm:pt>
    <dgm:pt modelId="{AE29DDC6-8182-5A47-883A-B74A12D2320B}" type="pres">
      <dgm:prSet presAssocID="{D5A103DE-BFC6-4EE3-9AB2-8BF866658CF6}" presName="hierChild2" presStyleCnt="0"/>
      <dgm:spPr/>
    </dgm:pt>
    <dgm:pt modelId="{A6466988-D5F0-FB4A-A27F-F5AAEBB43553}" type="pres">
      <dgm:prSet presAssocID="{86A2B1F7-B96E-4B29-9909-73B2F7915E29}" presName="hierRoot1" presStyleCnt="0"/>
      <dgm:spPr/>
    </dgm:pt>
    <dgm:pt modelId="{DB6C0CBE-C6FF-814D-93D8-5950B1176450}" type="pres">
      <dgm:prSet presAssocID="{86A2B1F7-B96E-4B29-9909-73B2F7915E29}" presName="composite" presStyleCnt="0"/>
      <dgm:spPr/>
    </dgm:pt>
    <dgm:pt modelId="{A47CFD24-D808-1041-BC46-E2E7A5515541}" type="pres">
      <dgm:prSet presAssocID="{86A2B1F7-B96E-4B29-9909-73B2F7915E29}" presName="background" presStyleLbl="node0" presStyleIdx="3" presStyleCnt="4"/>
      <dgm:spPr/>
    </dgm:pt>
    <dgm:pt modelId="{7D89205B-1F8D-024E-883D-93AD07F0761C}" type="pres">
      <dgm:prSet presAssocID="{86A2B1F7-B96E-4B29-9909-73B2F7915E29}" presName="text" presStyleLbl="fgAcc0" presStyleIdx="3" presStyleCnt="4">
        <dgm:presLayoutVars>
          <dgm:chPref val="3"/>
        </dgm:presLayoutVars>
      </dgm:prSet>
      <dgm:spPr/>
    </dgm:pt>
    <dgm:pt modelId="{F87EB0E2-FEAC-C84C-B627-9CBB3C7D8309}" type="pres">
      <dgm:prSet presAssocID="{86A2B1F7-B96E-4B29-9909-73B2F7915E29}" presName="hierChild2" presStyleCnt="0"/>
      <dgm:spPr/>
    </dgm:pt>
  </dgm:ptLst>
  <dgm:cxnLst>
    <dgm:cxn modelId="{1361F40D-1DC9-1943-924A-C06F7496904B}" type="presOf" srcId="{4DF62A4E-B4E5-49E9-BB3D-77304311BDC0}" destId="{97E04AF6-8C22-6443-864C-01D5AFEDD516}" srcOrd="0" destOrd="0" presId="urn:microsoft.com/office/officeart/2005/8/layout/hierarchy1"/>
    <dgm:cxn modelId="{ECBED210-166A-4968-8CAB-0F7B695FDF1B}" srcId="{3F4A7DCF-7C82-455C-BC76-E8319BA0CB0A}" destId="{31A39FFF-7914-46A2-BAF2-229C136E4AD2}" srcOrd="0" destOrd="0" parTransId="{F41BC35E-8443-45CB-B335-ED7AE1D7D21F}" sibTransId="{6FA19F62-F28A-4D06-806B-F250C8A64641}"/>
    <dgm:cxn modelId="{0BE76829-057F-F647-B735-D2D8DC346DC9}" type="presOf" srcId="{86A2B1F7-B96E-4B29-9909-73B2F7915E29}" destId="{7D89205B-1F8D-024E-883D-93AD07F0761C}" srcOrd="0" destOrd="0" presId="urn:microsoft.com/office/officeart/2005/8/layout/hierarchy1"/>
    <dgm:cxn modelId="{172C423B-74B2-C543-B011-D4E2FF59EAD1}" type="presOf" srcId="{31A39FFF-7914-46A2-BAF2-229C136E4AD2}" destId="{CD57307D-F7F2-B84E-A064-5062D568153E}" srcOrd="0" destOrd="0" presId="urn:microsoft.com/office/officeart/2005/8/layout/hierarchy1"/>
    <dgm:cxn modelId="{57CB5154-0C8F-48BF-AC69-0BB3A8FC46D1}" srcId="{3F4A7DCF-7C82-455C-BC76-E8319BA0CB0A}" destId="{D5A103DE-BFC6-4EE3-9AB2-8BF866658CF6}" srcOrd="2" destOrd="0" parTransId="{FDEEFC86-9DD8-4CA4-8EB9-784C95FD8A19}" sibTransId="{662374E7-6AAA-46CE-BC5C-5468A2667917}"/>
    <dgm:cxn modelId="{427C9354-52F1-6C4F-B4A6-7FE2DD366F6F}" type="presOf" srcId="{3F4A7DCF-7C82-455C-BC76-E8319BA0CB0A}" destId="{7B513CE0-312B-1E4A-A82F-2085072635E1}" srcOrd="0" destOrd="0" presId="urn:microsoft.com/office/officeart/2005/8/layout/hierarchy1"/>
    <dgm:cxn modelId="{A530BB65-A559-D341-8A09-48777ACC1F6A}" type="presOf" srcId="{D5A103DE-BFC6-4EE3-9AB2-8BF866658CF6}" destId="{18F9C9CA-44DE-504C-B38C-A5886BE145B4}" srcOrd="0" destOrd="0" presId="urn:microsoft.com/office/officeart/2005/8/layout/hierarchy1"/>
    <dgm:cxn modelId="{F102986A-80D4-41F6-B205-5992A2F0BEB1}" srcId="{3F4A7DCF-7C82-455C-BC76-E8319BA0CB0A}" destId="{4DF62A4E-B4E5-49E9-BB3D-77304311BDC0}" srcOrd="1" destOrd="0" parTransId="{4902BF2D-2622-4AEA-BD94-AE94CA1C27D7}" sibTransId="{ABB7D22F-B3C7-4AEB-ABDA-B4B6994C57D1}"/>
    <dgm:cxn modelId="{D9E7A18D-6130-4873-B37F-438BAE851889}" srcId="{3F4A7DCF-7C82-455C-BC76-E8319BA0CB0A}" destId="{86A2B1F7-B96E-4B29-9909-73B2F7915E29}" srcOrd="3" destOrd="0" parTransId="{B9D0CDC6-8FDD-4418-87BC-4741C0198DF2}" sibTransId="{D0BD100B-A538-4841-A882-7BE204173947}"/>
    <dgm:cxn modelId="{7BE10146-620F-604A-AC1E-7448CD2689A4}" type="presParOf" srcId="{7B513CE0-312B-1E4A-A82F-2085072635E1}" destId="{DD72AFC9-2710-AF43-B52E-BA807A492995}" srcOrd="0" destOrd="0" presId="urn:microsoft.com/office/officeart/2005/8/layout/hierarchy1"/>
    <dgm:cxn modelId="{F57C4E5C-AE4A-164A-8997-553CBDFE9277}" type="presParOf" srcId="{DD72AFC9-2710-AF43-B52E-BA807A492995}" destId="{4932A536-5F93-A945-964C-4111BEF8DB5F}" srcOrd="0" destOrd="0" presId="urn:microsoft.com/office/officeart/2005/8/layout/hierarchy1"/>
    <dgm:cxn modelId="{F71BECA8-1B63-0446-B88B-1995F64042D4}" type="presParOf" srcId="{4932A536-5F93-A945-964C-4111BEF8DB5F}" destId="{43353C75-9702-9E47-9C61-51E886BA2222}" srcOrd="0" destOrd="0" presId="urn:microsoft.com/office/officeart/2005/8/layout/hierarchy1"/>
    <dgm:cxn modelId="{352659DC-7590-9A42-A3FC-4A8C1279AF76}" type="presParOf" srcId="{4932A536-5F93-A945-964C-4111BEF8DB5F}" destId="{CD57307D-F7F2-B84E-A064-5062D568153E}" srcOrd="1" destOrd="0" presId="urn:microsoft.com/office/officeart/2005/8/layout/hierarchy1"/>
    <dgm:cxn modelId="{5EB192FA-1180-1B41-9C36-5EFF6CDB5861}" type="presParOf" srcId="{DD72AFC9-2710-AF43-B52E-BA807A492995}" destId="{959AF298-E99B-4047-A04E-BF510D62547A}" srcOrd="1" destOrd="0" presId="urn:microsoft.com/office/officeart/2005/8/layout/hierarchy1"/>
    <dgm:cxn modelId="{C33566A3-FAFC-194E-9787-1896C779FD92}" type="presParOf" srcId="{7B513CE0-312B-1E4A-A82F-2085072635E1}" destId="{607B43ED-F394-AB44-B985-4A9EA65A905C}" srcOrd="1" destOrd="0" presId="urn:microsoft.com/office/officeart/2005/8/layout/hierarchy1"/>
    <dgm:cxn modelId="{0BAEC274-7729-8941-9598-BFC9C4F5AB15}" type="presParOf" srcId="{607B43ED-F394-AB44-B985-4A9EA65A905C}" destId="{E9C73529-F458-6741-8D3F-DD1E077DA9F5}" srcOrd="0" destOrd="0" presId="urn:microsoft.com/office/officeart/2005/8/layout/hierarchy1"/>
    <dgm:cxn modelId="{6B6F5435-2818-254D-8D2C-8CEF54892D85}" type="presParOf" srcId="{E9C73529-F458-6741-8D3F-DD1E077DA9F5}" destId="{29831A33-874D-0245-BA3B-28535CC109F4}" srcOrd="0" destOrd="0" presId="urn:microsoft.com/office/officeart/2005/8/layout/hierarchy1"/>
    <dgm:cxn modelId="{947E765A-0335-2B4F-A413-EEFCC94B16DB}" type="presParOf" srcId="{E9C73529-F458-6741-8D3F-DD1E077DA9F5}" destId="{97E04AF6-8C22-6443-864C-01D5AFEDD516}" srcOrd="1" destOrd="0" presId="urn:microsoft.com/office/officeart/2005/8/layout/hierarchy1"/>
    <dgm:cxn modelId="{C69963C8-1A26-3642-874A-B9DCF628B775}" type="presParOf" srcId="{607B43ED-F394-AB44-B985-4A9EA65A905C}" destId="{38D40734-3A2C-0D4D-832D-F7AF0AD012E8}" srcOrd="1" destOrd="0" presId="urn:microsoft.com/office/officeart/2005/8/layout/hierarchy1"/>
    <dgm:cxn modelId="{895042F4-74F3-1942-9BC1-E12879D27389}" type="presParOf" srcId="{7B513CE0-312B-1E4A-A82F-2085072635E1}" destId="{0613FFBA-4B8E-C24A-8AE2-F57D6ED43176}" srcOrd="2" destOrd="0" presId="urn:microsoft.com/office/officeart/2005/8/layout/hierarchy1"/>
    <dgm:cxn modelId="{C6696D92-F9B2-CB4E-9B1C-1DD98C48178C}" type="presParOf" srcId="{0613FFBA-4B8E-C24A-8AE2-F57D6ED43176}" destId="{0601E377-A172-A64E-A18A-A6D408DF6D8C}" srcOrd="0" destOrd="0" presId="urn:microsoft.com/office/officeart/2005/8/layout/hierarchy1"/>
    <dgm:cxn modelId="{23E794EA-ABCB-1A43-A513-51251C74069A}" type="presParOf" srcId="{0601E377-A172-A64E-A18A-A6D408DF6D8C}" destId="{EB0CE731-6469-1C49-9A3E-97A948F70B35}" srcOrd="0" destOrd="0" presId="urn:microsoft.com/office/officeart/2005/8/layout/hierarchy1"/>
    <dgm:cxn modelId="{F2BF1EF4-A266-6B44-8A7D-192DAB6B190A}" type="presParOf" srcId="{0601E377-A172-A64E-A18A-A6D408DF6D8C}" destId="{18F9C9CA-44DE-504C-B38C-A5886BE145B4}" srcOrd="1" destOrd="0" presId="urn:microsoft.com/office/officeart/2005/8/layout/hierarchy1"/>
    <dgm:cxn modelId="{F97368AC-1D7F-A044-9BF4-18F0851F2DAB}" type="presParOf" srcId="{0613FFBA-4B8E-C24A-8AE2-F57D6ED43176}" destId="{AE29DDC6-8182-5A47-883A-B74A12D2320B}" srcOrd="1" destOrd="0" presId="urn:microsoft.com/office/officeart/2005/8/layout/hierarchy1"/>
    <dgm:cxn modelId="{D3BD4C95-FB0B-7349-9810-207B8EAE4FBF}" type="presParOf" srcId="{7B513CE0-312B-1E4A-A82F-2085072635E1}" destId="{A6466988-D5F0-FB4A-A27F-F5AAEBB43553}" srcOrd="3" destOrd="0" presId="urn:microsoft.com/office/officeart/2005/8/layout/hierarchy1"/>
    <dgm:cxn modelId="{E5390C45-808F-DA4A-BBDF-FDCDDD1C235D}" type="presParOf" srcId="{A6466988-D5F0-FB4A-A27F-F5AAEBB43553}" destId="{DB6C0CBE-C6FF-814D-93D8-5950B1176450}" srcOrd="0" destOrd="0" presId="urn:microsoft.com/office/officeart/2005/8/layout/hierarchy1"/>
    <dgm:cxn modelId="{FA3413EE-389B-584F-925A-0FE399EF37C8}" type="presParOf" srcId="{DB6C0CBE-C6FF-814D-93D8-5950B1176450}" destId="{A47CFD24-D808-1041-BC46-E2E7A5515541}" srcOrd="0" destOrd="0" presId="urn:microsoft.com/office/officeart/2005/8/layout/hierarchy1"/>
    <dgm:cxn modelId="{944EBF53-3D3F-8440-B7C4-0E329389B953}" type="presParOf" srcId="{DB6C0CBE-C6FF-814D-93D8-5950B1176450}" destId="{7D89205B-1F8D-024E-883D-93AD07F0761C}" srcOrd="1" destOrd="0" presId="urn:microsoft.com/office/officeart/2005/8/layout/hierarchy1"/>
    <dgm:cxn modelId="{D7CB5D88-17F0-6541-A46B-D52094F7E507}" type="presParOf" srcId="{A6466988-D5F0-FB4A-A27F-F5AAEBB43553}" destId="{F87EB0E2-FEAC-C84C-B627-9CBB3C7D830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07C45-81F2-452B-A245-0FC7D4C3DE60}" type="doc">
      <dgm:prSet loTypeId="urn:microsoft.com/office/officeart/2005/8/layout/radial6" loCatId="cycle" qsTypeId="urn:microsoft.com/office/officeart/2005/8/quickstyle/simple5" qsCatId="simple" csTypeId="urn:microsoft.com/office/officeart/2005/8/colors/colorful3" csCatId="colorful" phldr="1"/>
      <dgm:spPr/>
      <dgm:t>
        <a:bodyPr/>
        <a:lstStyle/>
        <a:p>
          <a:endParaRPr lang="en-GB"/>
        </a:p>
      </dgm:t>
    </dgm:pt>
    <dgm:pt modelId="{BAEB8A6F-C632-4AD4-BAB6-30EFAD4B1F15}">
      <dgm:prSet phldrT="[Text]"/>
      <dgm:spPr/>
      <dgm:t>
        <a:bodyPr/>
        <a:lstStyle/>
        <a:p>
          <a:r>
            <a:rPr lang="nl-BE" dirty="0"/>
            <a:t>MOOC Platform  </a:t>
          </a:r>
          <a:endParaRPr lang="en-GB" dirty="0"/>
        </a:p>
      </dgm:t>
    </dgm:pt>
    <dgm:pt modelId="{71781BFA-4081-43F8-A03A-9E46B08603AB}" type="parTrans" cxnId="{61E3C067-75F8-4FAD-A824-D0666879C221}">
      <dgm:prSet/>
      <dgm:spPr/>
      <dgm:t>
        <a:bodyPr/>
        <a:lstStyle/>
        <a:p>
          <a:endParaRPr lang="en-GB"/>
        </a:p>
      </dgm:t>
    </dgm:pt>
    <dgm:pt modelId="{8752583A-40BF-4D19-8C34-8A3D22CD4088}" type="sibTrans" cxnId="{61E3C067-75F8-4FAD-A824-D0666879C221}">
      <dgm:prSet/>
      <dgm:spPr/>
      <dgm:t>
        <a:bodyPr/>
        <a:lstStyle/>
        <a:p>
          <a:endParaRPr lang="en-GB"/>
        </a:p>
      </dgm:t>
    </dgm:pt>
    <dgm:pt modelId="{2425CD75-B619-4DB3-B92E-401E5C733237}">
      <dgm:prSet phldrT="[Text]" custT="1"/>
      <dgm:spPr/>
      <dgm:t>
        <a:bodyPr/>
        <a:lstStyle/>
        <a:p>
          <a:r>
            <a:rPr lang="nl-BE" sz="2000" dirty="0" err="1"/>
            <a:t>Videos</a:t>
          </a:r>
          <a:endParaRPr lang="en-GB" sz="2000" dirty="0"/>
        </a:p>
      </dgm:t>
    </dgm:pt>
    <dgm:pt modelId="{EDFBE02D-BC21-44D6-8F01-CFF0989B3700}" type="parTrans" cxnId="{98A60B36-BEA0-439F-B167-917907090FCD}">
      <dgm:prSet/>
      <dgm:spPr/>
      <dgm:t>
        <a:bodyPr/>
        <a:lstStyle/>
        <a:p>
          <a:endParaRPr lang="en-GB"/>
        </a:p>
      </dgm:t>
    </dgm:pt>
    <dgm:pt modelId="{BA3B0CAE-E452-42C2-B406-12143CE9CE1F}" type="sibTrans" cxnId="{98A60B36-BEA0-439F-B167-917907090FCD}">
      <dgm:prSet/>
      <dgm:spPr/>
      <dgm:t>
        <a:bodyPr/>
        <a:lstStyle/>
        <a:p>
          <a:endParaRPr lang="en-GB"/>
        </a:p>
      </dgm:t>
    </dgm:pt>
    <dgm:pt modelId="{C7E8648E-5A11-45BB-8BA5-EAB46234E82B}">
      <dgm:prSet phldrT="[Text]" custT="1"/>
      <dgm:spPr/>
      <dgm:t>
        <a:bodyPr/>
        <a:lstStyle/>
        <a:p>
          <a:r>
            <a:rPr lang="nl-BE" sz="1600" dirty="0"/>
            <a:t>Sociaal leren</a:t>
          </a:r>
          <a:endParaRPr lang="en-GB" sz="1600" dirty="0"/>
        </a:p>
      </dgm:t>
    </dgm:pt>
    <dgm:pt modelId="{51C018A3-E604-4F35-BBCA-2A838BA11826}" type="parTrans" cxnId="{983EEE67-AC7F-4D1E-8C17-71CD36AFD5BE}">
      <dgm:prSet/>
      <dgm:spPr/>
      <dgm:t>
        <a:bodyPr/>
        <a:lstStyle/>
        <a:p>
          <a:endParaRPr lang="en-GB"/>
        </a:p>
      </dgm:t>
    </dgm:pt>
    <dgm:pt modelId="{A9C4C91D-4D6D-44FB-93D9-FA6C6F35A75B}" type="sibTrans" cxnId="{983EEE67-AC7F-4D1E-8C17-71CD36AFD5BE}">
      <dgm:prSet/>
      <dgm:spPr/>
      <dgm:t>
        <a:bodyPr/>
        <a:lstStyle/>
        <a:p>
          <a:endParaRPr lang="en-GB"/>
        </a:p>
      </dgm:t>
    </dgm:pt>
    <dgm:pt modelId="{6B8067B2-9E85-4BD2-A34A-E556B1BA91DB}">
      <dgm:prSet phldrT="[Text]" custT="1"/>
      <dgm:spPr/>
      <dgm:t>
        <a:bodyPr/>
        <a:lstStyle/>
        <a:p>
          <a:r>
            <a:rPr lang="en-GB" sz="1800" dirty="0"/>
            <a:t>Taken</a:t>
          </a:r>
        </a:p>
      </dgm:t>
    </dgm:pt>
    <dgm:pt modelId="{305B30AE-70E9-4178-8A88-6B61AA6DC290}" type="parTrans" cxnId="{2C8BC500-C75A-41D6-82C6-F7CA048BF4AC}">
      <dgm:prSet/>
      <dgm:spPr/>
      <dgm:t>
        <a:bodyPr/>
        <a:lstStyle/>
        <a:p>
          <a:endParaRPr lang="en-GB"/>
        </a:p>
      </dgm:t>
    </dgm:pt>
    <dgm:pt modelId="{79786B42-8944-4550-AFCC-D7AF2C2EF373}" type="sibTrans" cxnId="{2C8BC500-C75A-41D6-82C6-F7CA048BF4AC}">
      <dgm:prSet/>
      <dgm:spPr/>
      <dgm:t>
        <a:bodyPr/>
        <a:lstStyle/>
        <a:p>
          <a:endParaRPr lang="en-GB"/>
        </a:p>
      </dgm:t>
    </dgm:pt>
    <dgm:pt modelId="{3692C2BE-25D5-4707-83DB-4A01977060CF}">
      <dgm:prSet phldrT="[Text]" custT="1"/>
      <dgm:spPr/>
      <dgm:t>
        <a:bodyPr/>
        <a:lstStyle/>
        <a:p>
          <a:r>
            <a:rPr lang="nl-BE" sz="1600" dirty="0"/>
            <a:t>Syllabus</a:t>
          </a:r>
          <a:endParaRPr lang="en-GB" sz="1600" dirty="0"/>
        </a:p>
      </dgm:t>
    </dgm:pt>
    <dgm:pt modelId="{52574E30-D371-445A-9249-A9C3F098BDB6}" type="parTrans" cxnId="{96A1832A-EE86-40EE-BE90-32B48787BB51}">
      <dgm:prSet/>
      <dgm:spPr/>
      <dgm:t>
        <a:bodyPr/>
        <a:lstStyle/>
        <a:p>
          <a:endParaRPr lang="en-GB"/>
        </a:p>
      </dgm:t>
    </dgm:pt>
    <dgm:pt modelId="{A847B03D-98CB-4CF6-B346-33768DB5D89E}" type="sibTrans" cxnId="{96A1832A-EE86-40EE-BE90-32B48787BB51}">
      <dgm:prSet/>
      <dgm:spPr/>
      <dgm:t>
        <a:bodyPr/>
        <a:lstStyle/>
        <a:p>
          <a:endParaRPr lang="en-GB"/>
        </a:p>
      </dgm:t>
    </dgm:pt>
    <dgm:pt modelId="{B3C43792-56B9-48A9-B6E7-8EF8640491DB}" type="pres">
      <dgm:prSet presAssocID="{91907C45-81F2-452B-A245-0FC7D4C3DE60}" presName="Name0" presStyleCnt="0">
        <dgm:presLayoutVars>
          <dgm:chMax val="1"/>
          <dgm:dir/>
          <dgm:animLvl val="ctr"/>
          <dgm:resizeHandles val="exact"/>
        </dgm:presLayoutVars>
      </dgm:prSet>
      <dgm:spPr/>
    </dgm:pt>
    <dgm:pt modelId="{57944297-40A0-49E2-942A-9812DAC23F5D}" type="pres">
      <dgm:prSet presAssocID="{BAEB8A6F-C632-4AD4-BAB6-30EFAD4B1F15}" presName="centerShape" presStyleLbl="node0" presStyleIdx="0" presStyleCnt="1"/>
      <dgm:spPr/>
    </dgm:pt>
    <dgm:pt modelId="{0C2CB479-C494-41CA-9C66-C78EE4D02AFC}" type="pres">
      <dgm:prSet presAssocID="{2425CD75-B619-4DB3-B92E-401E5C733237}" presName="node" presStyleLbl="node1" presStyleIdx="0" presStyleCnt="4">
        <dgm:presLayoutVars>
          <dgm:bulletEnabled val="1"/>
        </dgm:presLayoutVars>
      </dgm:prSet>
      <dgm:spPr/>
    </dgm:pt>
    <dgm:pt modelId="{C685B5C3-5F7F-4544-8DA5-A56E3539BD4A}" type="pres">
      <dgm:prSet presAssocID="{2425CD75-B619-4DB3-B92E-401E5C733237}" presName="dummy" presStyleCnt="0"/>
      <dgm:spPr/>
    </dgm:pt>
    <dgm:pt modelId="{99B8A90E-64C0-4D35-AB52-2337D063085D}" type="pres">
      <dgm:prSet presAssocID="{BA3B0CAE-E452-42C2-B406-12143CE9CE1F}" presName="sibTrans" presStyleLbl="sibTrans2D1" presStyleIdx="0" presStyleCnt="4"/>
      <dgm:spPr/>
    </dgm:pt>
    <dgm:pt modelId="{CEB971E1-6FE8-4E38-B385-81689CEE5B83}" type="pres">
      <dgm:prSet presAssocID="{C7E8648E-5A11-45BB-8BA5-EAB46234E82B}" presName="node" presStyleLbl="node1" presStyleIdx="1" presStyleCnt="4">
        <dgm:presLayoutVars>
          <dgm:bulletEnabled val="1"/>
        </dgm:presLayoutVars>
      </dgm:prSet>
      <dgm:spPr/>
    </dgm:pt>
    <dgm:pt modelId="{15D8F410-82B1-4EDA-9B38-EDAEE85F0768}" type="pres">
      <dgm:prSet presAssocID="{C7E8648E-5A11-45BB-8BA5-EAB46234E82B}" presName="dummy" presStyleCnt="0"/>
      <dgm:spPr/>
    </dgm:pt>
    <dgm:pt modelId="{C6A1F4F4-4801-4037-AB9B-A5BAE118BB67}" type="pres">
      <dgm:prSet presAssocID="{A9C4C91D-4D6D-44FB-93D9-FA6C6F35A75B}" presName="sibTrans" presStyleLbl="sibTrans2D1" presStyleIdx="1" presStyleCnt="4"/>
      <dgm:spPr/>
    </dgm:pt>
    <dgm:pt modelId="{61B4C76A-E4FF-4B01-9FD5-66F9E2B38E46}" type="pres">
      <dgm:prSet presAssocID="{6B8067B2-9E85-4BD2-A34A-E556B1BA91DB}" presName="node" presStyleLbl="node1" presStyleIdx="2" presStyleCnt="4">
        <dgm:presLayoutVars>
          <dgm:bulletEnabled val="1"/>
        </dgm:presLayoutVars>
      </dgm:prSet>
      <dgm:spPr/>
    </dgm:pt>
    <dgm:pt modelId="{14BC49E6-4F2B-48DA-82B6-D5B709FBB94C}" type="pres">
      <dgm:prSet presAssocID="{6B8067B2-9E85-4BD2-A34A-E556B1BA91DB}" presName="dummy" presStyleCnt="0"/>
      <dgm:spPr/>
    </dgm:pt>
    <dgm:pt modelId="{3DE353C0-C9E6-4E0C-94AA-F90CDDB22FEA}" type="pres">
      <dgm:prSet presAssocID="{79786B42-8944-4550-AFCC-D7AF2C2EF373}" presName="sibTrans" presStyleLbl="sibTrans2D1" presStyleIdx="2" presStyleCnt="4"/>
      <dgm:spPr/>
    </dgm:pt>
    <dgm:pt modelId="{63492BA8-D9E4-4373-B214-FCD505CED8B3}" type="pres">
      <dgm:prSet presAssocID="{3692C2BE-25D5-4707-83DB-4A01977060CF}" presName="node" presStyleLbl="node1" presStyleIdx="3" presStyleCnt="4">
        <dgm:presLayoutVars>
          <dgm:bulletEnabled val="1"/>
        </dgm:presLayoutVars>
      </dgm:prSet>
      <dgm:spPr/>
    </dgm:pt>
    <dgm:pt modelId="{C7E99BBA-4B94-41E3-AED5-451CC48CAD5D}" type="pres">
      <dgm:prSet presAssocID="{3692C2BE-25D5-4707-83DB-4A01977060CF}" presName="dummy" presStyleCnt="0"/>
      <dgm:spPr/>
    </dgm:pt>
    <dgm:pt modelId="{30D1E512-FBC3-470B-AD29-2DFFF04F9FC7}" type="pres">
      <dgm:prSet presAssocID="{A847B03D-98CB-4CF6-B346-33768DB5D89E}" presName="sibTrans" presStyleLbl="sibTrans2D1" presStyleIdx="3" presStyleCnt="4"/>
      <dgm:spPr/>
    </dgm:pt>
  </dgm:ptLst>
  <dgm:cxnLst>
    <dgm:cxn modelId="{2C8BC500-C75A-41D6-82C6-F7CA048BF4AC}" srcId="{BAEB8A6F-C632-4AD4-BAB6-30EFAD4B1F15}" destId="{6B8067B2-9E85-4BD2-A34A-E556B1BA91DB}" srcOrd="2" destOrd="0" parTransId="{305B30AE-70E9-4178-8A88-6B61AA6DC290}" sibTransId="{79786B42-8944-4550-AFCC-D7AF2C2EF373}"/>
    <dgm:cxn modelId="{B25CDD0B-EEF9-49FD-ABEE-56A45673A200}" type="presOf" srcId="{6B8067B2-9E85-4BD2-A34A-E556B1BA91DB}" destId="{61B4C76A-E4FF-4B01-9FD5-66F9E2B38E46}" srcOrd="0" destOrd="0" presId="urn:microsoft.com/office/officeart/2005/8/layout/radial6"/>
    <dgm:cxn modelId="{646A3816-FB2B-4BB8-9D2B-766A05C19C0B}" type="presOf" srcId="{2425CD75-B619-4DB3-B92E-401E5C733237}" destId="{0C2CB479-C494-41CA-9C66-C78EE4D02AFC}" srcOrd="0" destOrd="0" presId="urn:microsoft.com/office/officeart/2005/8/layout/radial6"/>
    <dgm:cxn modelId="{96A1832A-EE86-40EE-BE90-32B48787BB51}" srcId="{BAEB8A6F-C632-4AD4-BAB6-30EFAD4B1F15}" destId="{3692C2BE-25D5-4707-83DB-4A01977060CF}" srcOrd="3" destOrd="0" parTransId="{52574E30-D371-445A-9249-A9C3F098BDB6}" sibTransId="{A847B03D-98CB-4CF6-B346-33768DB5D89E}"/>
    <dgm:cxn modelId="{98A60B36-BEA0-439F-B167-917907090FCD}" srcId="{BAEB8A6F-C632-4AD4-BAB6-30EFAD4B1F15}" destId="{2425CD75-B619-4DB3-B92E-401E5C733237}" srcOrd="0" destOrd="0" parTransId="{EDFBE02D-BC21-44D6-8F01-CFF0989B3700}" sibTransId="{BA3B0CAE-E452-42C2-B406-12143CE9CE1F}"/>
    <dgm:cxn modelId="{E968B758-6C45-447B-9B0B-2DCB011DD08D}" type="presOf" srcId="{91907C45-81F2-452B-A245-0FC7D4C3DE60}" destId="{B3C43792-56B9-48A9-B6E7-8EF8640491DB}" srcOrd="0" destOrd="0" presId="urn:microsoft.com/office/officeart/2005/8/layout/radial6"/>
    <dgm:cxn modelId="{9A3EEA64-6A75-4F91-9065-D5CF4074A3F9}" type="presOf" srcId="{3692C2BE-25D5-4707-83DB-4A01977060CF}" destId="{63492BA8-D9E4-4373-B214-FCD505CED8B3}" srcOrd="0" destOrd="0" presId="urn:microsoft.com/office/officeart/2005/8/layout/radial6"/>
    <dgm:cxn modelId="{61E3C067-75F8-4FAD-A824-D0666879C221}" srcId="{91907C45-81F2-452B-A245-0FC7D4C3DE60}" destId="{BAEB8A6F-C632-4AD4-BAB6-30EFAD4B1F15}" srcOrd="0" destOrd="0" parTransId="{71781BFA-4081-43F8-A03A-9E46B08603AB}" sibTransId="{8752583A-40BF-4D19-8C34-8A3D22CD4088}"/>
    <dgm:cxn modelId="{983EEE67-AC7F-4D1E-8C17-71CD36AFD5BE}" srcId="{BAEB8A6F-C632-4AD4-BAB6-30EFAD4B1F15}" destId="{C7E8648E-5A11-45BB-8BA5-EAB46234E82B}" srcOrd="1" destOrd="0" parTransId="{51C018A3-E604-4F35-BBCA-2A838BA11826}" sibTransId="{A9C4C91D-4D6D-44FB-93D9-FA6C6F35A75B}"/>
    <dgm:cxn modelId="{5C63396B-2B77-4F2B-8D56-4C085FC73D3B}" type="presOf" srcId="{BAEB8A6F-C632-4AD4-BAB6-30EFAD4B1F15}" destId="{57944297-40A0-49E2-942A-9812DAC23F5D}" srcOrd="0" destOrd="0" presId="urn:microsoft.com/office/officeart/2005/8/layout/radial6"/>
    <dgm:cxn modelId="{3594D971-D9B5-4762-A4AE-8DBCD930C5B4}" type="presOf" srcId="{79786B42-8944-4550-AFCC-D7AF2C2EF373}" destId="{3DE353C0-C9E6-4E0C-94AA-F90CDDB22FEA}" srcOrd="0" destOrd="0" presId="urn:microsoft.com/office/officeart/2005/8/layout/radial6"/>
    <dgm:cxn modelId="{A526AAA2-33D2-4F08-ABF7-4BFE19313C5A}" type="presOf" srcId="{BA3B0CAE-E452-42C2-B406-12143CE9CE1F}" destId="{99B8A90E-64C0-4D35-AB52-2337D063085D}" srcOrd="0" destOrd="0" presId="urn:microsoft.com/office/officeart/2005/8/layout/radial6"/>
    <dgm:cxn modelId="{4996F0A4-CC08-40AE-B142-AA7909FEDEDA}" type="presOf" srcId="{A9C4C91D-4D6D-44FB-93D9-FA6C6F35A75B}" destId="{C6A1F4F4-4801-4037-AB9B-A5BAE118BB67}" srcOrd="0" destOrd="0" presId="urn:microsoft.com/office/officeart/2005/8/layout/radial6"/>
    <dgm:cxn modelId="{96F417A9-7A13-4918-A035-B756503721F6}" type="presOf" srcId="{A847B03D-98CB-4CF6-B346-33768DB5D89E}" destId="{30D1E512-FBC3-470B-AD29-2DFFF04F9FC7}" srcOrd="0" destOrd="0" presId="urn:microsoft.com/office/officeart/2005/8/layout/radial6"/>
    <dgm:cxn modelId="{EF7EE5BE-C3E4-49ED-9197-7B36D7368C3E}" type="presOf" srcId="{C7E8648E-5A11-45BB-8BA5-EAB46234E82B}" destId="{CEB971E1-6FE8-4E38-B385-81689CEE5B83}" srcOrd="0" destOrd="0" presId="urn:microsoft.com/office/officeart/2005/8/layout/radial6"/>
    <dgm:cxn modelId="{E2C2D773-9637-4B40-A0B5-1639CC663070}" type="presParOf" srcId="{B3C43792-56B9-48A9-B6E7-8EF8640491DB}" destId="{57944297-40A0-49E2-942A-9812DAC23F5D}" srcOrd="0" destOrd="0" presId="urn:microsoft.com/office/officeart/2005/8/layout/radial6"/>
    <dgm:cxn modelId="{77478695-C1FF-4C5D-85DE-9AD06939DDD2}" type="presParOf" srcId="{B3C43792-56B9-48A9-B6E7-8EF8640491DB}" destId="{0C2CB479-C494-41CA-9C66-C78EE4D02AFC}" srcOrd="1" destOrd="0" presId="urn:microsoft.com/office/officeart/2005/8/layout/radial6"/>
    <dgm:cxn modelId="{537D0562-9D92-4267-9383-982F4ADAACBC}" type="presParOf" srcId="{B3C43792-56B9-48A9-B6E7-8EF8640491DB}" destId="{C685B5C3-5F7F-4544-8DA5-A56E3539BD4A}" srcOrd="2" destOrd="0" presId="urn:microsoft.com/office/officeart/2005/8/layout/radial6"/>
    <dgm:cxn modelId="{D0908B22-6776-43F8-94B0-235CA3EEBD17}" type="presParOf" srcId="{B3C43792-56B9-48A9-B6E7-8EF8640491DB}" destId="{99B8A90E-64C0-4D35-AB52-2337D063085D}" srcOrd="3" destOrd="0" presId="urn:microsoft.com/office/officeart/2005/8/layout/radial6"/>
    <dgm:cxn modelId="{AFFB6113-63F3-4787-8CFC-C466647B963C}" type="presParOf" srcId="{B3C43792-56B9-48A9-B6E7-8EF8640491DB}" destId="{CEB971E1-6FE8-4E38-B385-81689CEE5B83}" srcOrd="4" destOrd="0" presId="urn:microsoft.com/office/officeart/2005/8/layout/radial6"/>
    <dgm:cxn modelId="{32B4216D-715E-43F9-AD5A-79DAEDBB5BE8}" type="presParOf" srcId="{B3C43792-56B9-48A9-B6E7-8EF8640491DB}" destId="{15D8F410-82B1-4EDA-9B38-EDAEE85F0768}" srcOrd="5" destOrd="0" presId="urn:microsoft.com/office/officeart/2005/8/layout/radial6"/>
    <dgm:cxn modelId="{1FC4AC39-14CF-4A71-9753-2E19BBD3C786}" type="presParOf" srcId="{B3C43792-56B9-48A9-B6E7-8EF8640491DB}" destId="{C6A1F4F4-4801-4037-AB9B-A5BAE118BB67}" srcOrd="6" destOrd="0" presId="urn:microsoft.com/office/officeart/2005/8/layout/radial6"/>
    <dgm:cxn modelId="{ED887DEA-A0F8-4C09-8EEC-07F557528255}" type="presParOf" srcId="{B3C43792-56B9-48A9-B6E7-8EF8640491DB}" destId="{61B4C76A-E4FF-4B01-9FD5-66F9E2B38E46}" srcOrd="7" destOrd="0" presId="urn:microsoft.com/office/officeart/2005/8/layout/radial6"/>
    <dgm:cxn modelId="{91FDBA69-EE58-4894-8335-6E936ABB2734}" type="presParOf" srcId="{B3C43792-56B9-48A9-B6E7-8EF8640491DB}" destId="{14BC49E6-4F2B-48DA-82B6-D5B709FBB94C}" srcOrd="8" destOrd="0" presId="urn:microsoft.com/office/officeart/2005/8/layout/radial6"/>
    <dgm:cxn modelId="{471A709A-7E0A-4F62-867A-1DCDE04AC8D7}" type="presParOf" srcId="{B3C43792-56B9-48A9-B6E7-8EF8640491DB}" destId="{3DE353C0-C9E6-4E0C-94AA-F90CDDB22FEA}" srcOrd="9" destOrd="0" presId="urn:microsoft.com/office/officeart/2005/8/layout/radial6"/>
    <dgm:cxn modelId="{E796BAEC-F8B4-450E-AE74-B3666AB4887B}" type="presParOf" srcId="{B3C43792-56B9-48A9-B6E7-8EF8640491DB}" destId="{63492BA8-D9E4-4373-B214-FCD505CED8B3}" srcOrd="10" destOrd="0" presId="urn:microsoft.com/office/officeart/2005/8/layout/radial6"/>
    <dgm:cxn modelId="{38FBC0A1-71BE-41DA-9B99-3770FA8C4F6D}" type="presParOf" srcId="{B3C43792-56B9-48A9-B6E7-8EF8640491DB}" destId="{C7E99BBA-4B94-41E3-AED5-451CC48CAD5D}" srcOrd="11" destOrd="0" presId="urn:microsoft.com/office/officeart/2005/8/layout/radial6"/>
    <dgm:cxn modelId="{24B69ED6-4351-4DA3-BAD5-B9D17987A7D9}" type="presParOf" srcId="{B3C43792-56B9-48A9-B6E7-8EF8640491DB}" destId="{30D1E512-FBC3-470B-AD29-2DFFF04F9FC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7F9E98-E95D-4A9E-9A81-9BF05419B5F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56D4260-DED4-4327-BFB9-6FD24F1AA5A5}">
      <dgm:prSet/>
      <dgm:spPr/>
      <dgm:t>
        <a:bodyPr/>
        <a:lstStyle/>
        <a:p>
          <a:r>
            <a:rPr lang="nl-BE"/>
            <a:t>Integratie MOOC in gewone les</a:t>
          </a:r>
          <a:endParaRPr lang="en-US"/>
        </a:p>
      </dgm:t>
    </dgm:pt>
    <dgm:pt modelId="{2898134B-A02F-4DBB-AA80-B949785B2D73}" type="parTrans" cxnId="{A9823C74-357C-46AB-9543-D5DE69FC88F6}">
      <dgm:prSet/>
      <dgm:spPr/>
      <dgm:t>
        <a:bodyPr/>
        <a:lstStyle/>
        <a:p>
          <a:endParaRPr lang="en-US"/>
        </a:p>
      </dgm:t>
    </dgm:pt>
    <dgm:pt modelId="{58BC44C1-4A3A-48AE-848F-770B76ACE25C}" type="sibTrans" cxnId="{A9823C74-357C-46AB-9543-D5DE69FC88F6}">
      <dgm:prSet/>
      <dgm:spPr/>
      <dgm:t>
        <a:bodyPr/>
        <a:lstStyle/>
        <a:p>
          <a:endParaRPr lang="en-US"/>
        </a:p>
      </dgm:t>
    </dgm:pt>
    <dgm:pt modelId="{A05D7CDA-3130-487B-8B51-DC86F104FAD0}">
      <dgm:prSet/>
      <dgm:spPr/>
      <dgm:t>
        <a:bodyPr/>
        <a:lstStyle/>
        <a:p>
          <a:r>
            <a:rPr lang="nl-BE"/>
            <a:t>Flipped classroom</a:t>
          </a:r>
          <a:endParaRPr lang="en-US"/>
        </a:p>
      </dgm:t>
    </dgm:pt>
    <dgm:pt modelId="{06650020-346C-4097-AC18-FA59AC16E93B}" type="parTrans" cxnId="{23BD05B8-205A-4375-B8A7-BDBF218E0EB8}">
      <dgm:prSet/>
      <dgm:spPr/>
      <dgm:t>
        <a:bodyPr/>
        <a:lstStyle/>
        <a:p>
          <a:endParaRPr lang="en-US"/>
        </a:p>
      </dgm:t>
    </dgm:pt>
    <dgm:pt modelId="{2A6E7F25-87A4-4320-B412-B45609B09F8C}" type="sibTrans" cxnId="{23BD05B8-205A-4375-B8A7-BDBF218E0EB8}">
      <dgm:prSet/>
      <dgm:spPr/>
      <dgm:t>
        <a:bodyPr/>
        <a:lstStyle/>
        <a:p>
          <a:endParaRPr lang="en-US"/>
        </a:p>
      </dgm:t>
    </dgm:pt>
    <dgm:pt modelId="{EFB545E0-B49E-4ED2-B74B-3DCA151A2CFE}">
      <dgm:prSet/>
      <dgm:spPr/>
      <dgm:t>
        <a:bodyPr/>
        <a:lstStyle/>
        <a:p>
          <a:r>
            <a:rPr lang="nl-BE"/>
            <a:t>MOOC als achtergrondlectuur</a:t>
          </a:r>
          <a:endParaRPr lang="en-US"/>
        </a:p>
      </dgm:t>
    </dgm:pt>
    <dgm:pt modelId="{76C69B77-EDBE-45E8-BA7F-56522221290D}" type="parTrans" cxnId="{7BA17C3C-50E3-43F6-B7FA-4071004A99A6}">
      <dgm:prSet/>
      <dgm:spPr/>
      <dgm:t>
        <a:bodyPr/>
        <a:lstStyle/>
        <a:p>
          <a:endParaRPr lang="en-US"/>
        </a:p>
      </dgm:t>
    </dgm:pt>
    <dgm:pt modelId="{F5AEECF1-D21E-44F3-BFB9-B5285FF6D47E}" type="sibTrans" cxnId="{7BA17C3C-50E3-43F6-B7FA-4071004A99A6}">
      <dgm:prSet/>
      <dgm:spPr/>
      <dgm:t>
        <a:bodyPr/>
        <a:lstStyle/>
        <a:p>
          <a:endParaRPr lang="en-US"/>
        </a:p>
      </dgm:t>
    </dgm:pt>
    <dgm:pt modelId="{B943BAB3-ADF4-46C0-829C-E05750FBF87F}">
      <dgm:prSet/>
      <dgm:spPr/>
      <dgm:t>
        <a:bodyPr/>
        <a:lstStyle/>
        <a:p>
          <a:r>
            <a:rPr lang="en-US" dirty="0" err="1"/>
            <a:t>Luister</a:t>
          </a:r>
          <a:r>
            <a:rPr lang="en-US" dirty="0"/>
            <a:t>- </a:t>
          </a:r>
          <a:r>
            <a:rPr lang="en-US" dirty="0" err="1"/>
            <a:t>leesmateriaal</a:t>
          </a:r>
          <a:endParaRPr lang="en-US" dirty="0"/>
        </a:p>
      </dgm:t>
    </dgm:pt>
    <dgm:pt modelId="{22AC18A3-7D88-4BEA-B237-1F7E2B1ACDB5}" type="parTrans" cxnId="{F8EC788B-CC2A-4A94-8C6F-A1488DAED8D7}">
      <dgm:prSet/>
      <dgm:spPr/>
      <dgm:t>
        <a:bodyPr/>
        <a:lstStyle/>
        <a:p>
          <a:endParaRPr lang="en-US"/>
        </a:p>
      </dgm:t>
    </dgm:pt>
    <dgm:pt modelId="{5B625068-1047-412E-9C3A-46FA32864CB5}" type="sibTrans" cxnId="{F8EC788B-CC2A-4A94-8C6F-A1488DAED8D7}">
      <dgm:prSet/>
      <dgm:spPr/>
      <dgm:t>
        <a:bodyPr/>
        <a:lstStyle/>
        <a:p>
          <a:endParaRPr lang="en-US"/>
        </a:p>
      </dgm:t>
    </dgm:pt>
    <dgm:pt modelId="{B6A9A5E5-3AF1-824C-B852-5A5AA982588A}" type="pres">
      <dgm:prSet presAssocID="{B37F9E98-E95D-4A9E-9A81-9BF05419B5FF}" presName="hierChild1" presStyleCnt="0">
        <dgm:presLayoutVars>
          <dgm:chPref val="1"/>
          <dgm:dir/>
          <dgm:animOne val="branch"/>
          <dgm:animLvl val="lvl"/>
          <dgm:resizeHandles/>
        </dgm:presLayoutVars>
      </dgm:prSet>
      <dgm:spPr/>
    </dgm:pt>
    <dgm:pt modelId="{4BAF38A0-190F-194A-AFAE-F61C7F36EC24}" type="pres">
      <dgm:prSet presAssocID="{D56D4260-DED4-4327-BFB9-6FD24F1AA5A5}" presName="hierRoot1" presStyleCnt="0"/>
      <dgm:spPr/>
    </dgm:pt>
    <dgm:pt modelId="{F4FA10F4-3690-924F-BD57-E6470E935722}" type="pres">
      <dgm:prSet presAssocID="{D56D4260-DED4-4327-BFB9-6FD24F1AA5A5}" presName="composite" presStyleCnt="0"/>
      <dgm:spPr/>
    </dgm:pt>
    <dgm:pt modelId="{E30B4525-1A7E-464D-AF62-09AB34A76AC6}" type="pres">
      <dgm:prSet presAssocID="{D56D4260-DED4-4327-BFB9-6FD24F1AA5A5}" presName="background" presStyleLbl="node0" presStyleIdx="0" presStyleCnt="4"/>
      <dgm:spPr/>
    </dgm:pt>
    <dgm:pt modelId="{60179EEE-0981-4746-8738-9DA93440B916}" type="pres">
      <dgm:prSet presAssocID="{D56D4260-DED4-4327-BFB9-6FD24F1AA5A5}" presName="text" presStyleLbl="fgAcc0" presStyleIdx="0" presStyleCnt="4">
        <dgm:presLayoutVars>
          <dgm:chPref val="3"/>
        </dgm:presLayoutVars>
      </dgm:prSet>
      <dgm:spPr/>
    </dgm:pt>
    <dgm:pt modelId="{277F142B-9F2A-A44F-8DD0-7B88E180557E}" type="pres">
      <dgm:prSet presAssocID="{D56D4260-DED4-4327-BFB9-6FD24F1AA5A5}" presName="hierChild2" presStyleCnt="0"/>
      <dgm:spPr/>
    </dgm:pt>
    <dgm:pt modelId="{8A27C05D-1D0D-484B-8148-B5DCB0C6B006}" type="pres">
      <dgm:prSet presAssocID="{A05D7CDA-3130-487B-8B51-DC86F104FAD0}" presName="hierRoot1" presStyleCnt="0"/>
      <dgm:spPr/>
    </dgm:pt>
    <dgm:pt modelId="{70F79133-4B0D-A744-8377-06A8BECB413A}" type="pres">
      <dgm:prSet presAssocID="{A05D7CDA-3130-487B-8B51-DC86F104FAD0}" presName="composite" presStyleCnt="0"/>
      <dgm:spPr/>
    </dgm:pt>
    <dgm:pt modelId="{F337F335-EA2C-A14B-9118-D3FCDEEB1F07}" type="pres">
      <dgm:prSet presAssocID="{A05D7CDA-3130-487B-8B51-DC86F104FAD0}" presName="background" presStyleLbl="node0" presStyleIdx="1" presStyleCnt="4"/>
      <dgm:spPr/>
    </dgm:pt>
    <dgm:pt modelId="{DEA64384-C351-1C41-ACBB-F3E6EA04DE04}" type="pres">
      <dgm:prSet presAssocID="{A05D7CDA-3130-487B-8B51-DC86F104FAD0}" presName="text" presStyleLbl="fgAcc0" presStyleIdx="1" presStyleCnt="4">
        <dgm:presLayoutVars>
          <dgm:chPref val="3"/>
        </dgm:presLayoutVars>
      </dgm:prSet>
      <dgm:spPr/>
    </dgm:pt>
    <dgm:pt modelId="{EFD5DBA2-7437-FC4F-A9ED-F7643D6360DC}" type="pres">
      <dgm:prSet presAssocID="{A05D7CDA-3130-487B-8B51-DC86F104FAD0}" presName="hierChild2" presStyleCnt="0"/>
      <dgm:spPr/>
    </dgm:pt>
    <dgm:pt modelId="{F4F2BAAF-C0E3-9549-9A35-6BDDFE084846}" type="pres">
      <dgm:prSet presAssocID="{EFB545E0-B49E-4ED2-B74B-3DCA151A2CFE}" presName="hierRoot1" presStyleCnt="0"/>
      <dgm:spPr/>
    </dgm:pt>
    <dgm:pt modelId="{12852FED-1864-AD42-9EC2-D3C87429177E}" type="pres">
      <dgm:prSet presAssocID="{EFB545E0-B49E-4ED2-B74B-3DCA151A2CFE}" presName="composite" presStyleCnt="0"/>
      <dgm:spPr/>
    </dgm:pt>
    <dgm:pt modelId="{E74056E1-5EF2-9248-9169-63D61941BF54}" type="pres">
      <dgm:prSet presAssocID="{EFB545E0-B49E-4ED2-B74B-3DCA151A2CFE}" presName="background" presStyleLbl="node0" presStyleIdx="2" presStyleCnt="4"/>
      <dgm:spPr/>
    </dgm:pt>
    <dgm:pt modelId="{B6468EFD-68D3-5649-8C8E-724F64294433}" type="pres">
      <dgm:prSet presAssocID="{EFB545E0-B49E-4ED2-B74B-3DCA151A2CFE}" presName="text" presStyleLbl="fgAcc0" presStyleIdx="2" presStyleCnt="4">
        <dgm:presLayoutVars>
          <dgm:chPref val="3"/>
        </dgm:presLayoutVars>
      </dgm:prSet>
      <dgm:spPr/>
    </dgm:pt>
    <dgm:pt modelId="{B34FCD2B-DEF1-4540-BED6-919FC1B088DC}" type="pres">
      <dgm:prSet presAssocID="{EFB545E0-B49E-4ED2-B74B-3DCA151A2CFE}" presName="hierChild2" presStyleCnt="0"/>
      <dgm:spPr/>
    </dgm:pt>
    <dgm:pt modelId="{06B957CB-4EA6-EE4E-8CF1-53A6306311B2}" type="pres">
      <dgm:prSet presAssocID="{B943BAB3-ADF4-46C0-829C-E05750FBF87F}" presName="hierRoot1" presStyleCnt="0"/>
      <dgm:spPr/>
    </dgm:pt>
    <dgm:pt modelId="{9FEB56C2-A9ED-004C-9B7F-0F50E2A23AE0}" type="pres">
      <dgm:prSet presAssocID="{B943BAB3-ADF4-46C0-829C-E05750FBF87F}" presName="composite" presStyleCnt="0"/>
      <dgm:spPr/>
    </dgm:pt>
    <dgm:pt modelId="{1FA09E73-4B90-774D-85EA-601853CCDD1C}" type="pres">
      <dgm:prSet presAssocID="{B943BAB3-ADF4-46C0-829C-E05750FBF87F}" presName="background" presStyleLbl="node0" presStyleIdx="3" presStyleCnt="4"/>
      <dgm:spPr/>
    </dgm:pt>
    <dgm:pt modelId="{49B45314-E6D4-4B48-B970-DF91BD097D50}" type="pres">
      <dgm:prSet presAssocID="{B943BAB3-ADF4-46C0-829C-E05750FBF87F}" presName="text" presStyleLbl="fgAcc0" presStyleIdx="3" presStyleCnt="4">
        <dgm:presLayoutVars>
          <dgm:chPref val="3"/>
        </dgm:presLayoutVars>
      </dgm:prSet>
      <dgm:spPr/>
    </dgm:pt>
    <dgm:pt modelId="{9140F629-64A3-C042-8A81-98ACD3D01F76}" type="pres">
      <dgm:prSet presAssocID="{B943BAB3-ADF4-46C0-829C-E05750FBF87F}" presName="hierChild2" presStyleCnt="0"/>
      <dgm:spPr/>
    </dgm:pt>
  </dgm:ptLst>
  <dgm:cxnLst>
    <dgm:cxn modelId="{7BA17C3C-50E3-43F6-B7FA-4071004A99A6}" srcId="{B37F9E98-E95D-4A9E-9A81-9BF05419B5FF}" destId="{EFB545E0-B49E-4ED2-B74B-3DCA151A2CFE}" srcOrd="2" destOrd="0" parTransId="{76C69B77-EDBE-45E8-BA7F-56522221290D}" sibTransId="{F5AEECF1-D21E-44F3-BFB9-B5285FF6D47E}"/>
    <dgm:cxn modelId="{11149E3E-65DB-5D47-8586-9C52886C6732}" type="presOf" srcId="{B37F9E98-E95D-4A9E-9A81-9BF05419B5FF}" destId="{B6A9A5E5-3AF1-824C-B852-5A5AA982588A}" srcOrd="0" destOrd="0" presId="urn:microsoft.com/office/officeart/2005/8/layout/hierarchy1"/>
    <dgm:cxn modelId="{9DFAC766-D70E-FD4A-977C-A2FB153ADFAA}" type="presOf" srcId="{D56D4260-DED4-4327-BFB9-6FD24F1AA5A5}" destId="{60179EEE-0981-4746-8738-9DA93440B916}" srcOrd="0" destOrd="0" presId="urn:microsoft.com/office/officeart/2005/8/layout/hierarchy1"/>
    <dgm:cxn modelId="{A9823C74-357C-46AB-9543-D5DE69FC88F6}" srcId="{B37F9E98-E95D-4A9E-9A81-9BF05419B5FF}" destId="{D56D4260-DED4-4327-BFB9-6FD24F1AA5A5}" srcOrd="0" destOrd="0" parTransId="{2898134B-A02F-4DBB-AA80-B949785B2D73}" sibTransId="{58BC44C1-4A3A-48AE-848F-770B76ACE25C}"/>
    <dgm:cxn modelId="{F8EC788B-CC2A-4A94-8C6F-A1488DAED8D7}" srcId="{B37F9E98-E95D-4A9E-9A81-9BF05419B5FF}" destId="{B943BAB3-ADF4-46C0-829C-E05750FBF87F}" srcOrd="3" destOrd="0" parTransId="{22AC18A3-7D88-4BEA-B237-1F7E2B1ACDB5}" sibTransId="{5B625068-1047-412E-9C3A-46FA32864CB5}"/>
    <dgm:cxn modelId="{E28D72A5-1EAD-404B-AC8D-6DF15469A876}" type="presOf" srcId="{A05D7CDA-3130-487B-8B51-DC86F104FAD0}" destId="{DEA64384-C351-1C41-ACBB-F3E6EA04DE04}" srcOrd="0" destOrd="0" presId="urn:microsoft.com/office/officeart/2005/8/layout/hierarchy1"/>
    <dgm:cxn modelId="{23BD05B8-205A-4375-B8A7-BDBF218E0EB8}" srcId="{B37F9E98-E95D-4A9E-9A81-9BF05419B5FF}" destId="{A05D7CDA-3130-487B-8B51-DC86F104FAD0}" srcOrd="1" destOrd="0" parTransId="{06650020-346C-4097-AC18-FA59AC16E93B}" sibTransId="{2A6E7F25-87A4-4320-B412-B45609B09F8C}"/>
    <dgm:cxn modelId="{F4BE1BC5-BFF3-A540-8607-7A07D4CEDCEC}" type="presOf" srcId="{EFB545E0-B49E-4ED2-B74B-3DCA151A2CFE}" destId="{B6468EFD-68D3-5649-8C8E-724F64294433}" srcOrd="0" destOrd="0" presId="urn:microsoft.com/office/officeart/2005/8/layout/hierarchy1"/>
    <dgm:cxn modelId="{1295ECE7-9F58-F140-86CD-EBC86556D204}" type="presOf" srcId="{B943BAB3-ADF4-46C0-829C-E05750FBF87F}" destId="{49B45314-E6D4-4B48-B970-DF91BD097D50}" srcOrd="0" destOrd="0" presId="urn:microsoft.com/office/officeart/2005/8/layout/hierarchy1"/>
    <dgm:cxn modelId="{749F1358-3DDE-6A42-B840-14799AF532B2}" type="presParOf" srcId="{B6A9A5E5-3AF1-824C-B852-5A5AA982588A}" destId="{4BAF38A0-190F-194A-AFAE-F61C7F36EC24}" srcOrd="0" destOrd="0" presId="urn:microsoft.com/office/officeart/2005/8/layout/hierarchy1"/>
    <dgm:cxn modelId="{CC0FA2B0-D937-B64E-BB40-6172C2F9AEDC}" type="presParOf" srcId="{4BAF38A0-190F-194A-AFAE-F61C7F36EC24}" destId="{F4FA10F4-3690-924F-BD57-E6470E935722}" srcOrd="0" destOrd="0" presId="urn:microsoft.com/office/officeart/2005/8/layout/hierarchy1"/>
    <dgm:cxn modelId="{E29BCFDD-D8DC-744E-BCBB-76199FE04146}" type="presParOf" srcId="{F4FA10F4-3690-924F-BD57-E6470E935722}" destId="{E30B4525-1A7E-464D-AF62-09AB34A76AC6}" srcOrd="0" destOrd="0" presId="urn:microsoft.com/office/officeart/2005/8/layout/hierarchy1"/>
    <dgm:cxn modelId="{DB42B967-652D-5441-BB65-4A0964490B41}" type="presParOf" srcId="{F4FA10F4-3690-924F-BD57-E6470E935722}" destId="{60179EEE-0981-4746-8738-9DA93440B916}" srcOrd="1" destOrd="0" presId="urn:microsoft.com/office/officeart/2005/8/layout/hierarchy1"/>
    <dgm:cxn modelId="{9E7F0F26-3EA1-634C-A8D5-24B92DE9855C}" type="presParOf" srcId="{4BAF38A0-190F-194A-AFAE-F61C7F36EC24}" destId="{277F142B-9F2A-A44F-8DD0-7B88E180557E}" srcOrd="1" destOrd="0" presId="urn:microsoft.com/office/officeart/2005/8/layout/hierarchy1"/>
    <dgm:cxn modelId="{A032CE2D-81C0-1741-97B9-3241C75CD5E1}" type="presParOf" srcId="{B6A9A5E5-3AF1-824C-B852-5A5AA982588A}" destId="{8A27C05D-1D0D-484B-8148-B5DCB0C6B006}" srcOrd="1" destOrd="0" presId="urn:microsoft.com/office/officeart/2005/8/layout/hierarchy1"/>
    <dgm:cxn modelId="{E0C51789-64AD-7C4C-913B-52D01575D074}" type="presParOf" srcId="{8A27C05D-1D0D-484B-8148-B5DCB0C6B006}" destId="{70F79133-4B0D-A744-8377-06A8BECB413A}" srcOrd="0" destOrd="0" presId="urn:microsoft.com/office/officeart/2005/8/layout/hierarchy1"/>
    <dgm:cxn modelId="{E91E9383-D5F2-A644-BE8E-B4339EAB0DBE}" type="presParOf" srcId="{70F79133-4B0D-A744-8377-06A8BECB413A}" destId="{F337F335-EA2C-A14B-9118-D3FCDEEB1F07}" srcOrd="0" destOrd="0" presId="urn:microsoft.com/office/officeart/2005/8/layout/hierarchy1"/>
    <dgm:cxn modelId="{033BE8D3-54EF-8C4A-883F-0B57FE28CD4A}" type="presParOf" srcId="{70F79133-4B0D-A744-8377-06A8BECB413A}" destId="{DEA64384-C351-1C41-ACBB-F3E6EA04DE04}" srcOrd="1" destOrd="0" presId="urn:microsoft.com/office/officeart/2005/8/layout/hierarchy1"/>
    <dgm:cxn modelId="{6677AC39-106B-034D-BC70-C9CBA0443E1A}" type="presParOf" srcId="{8A27C05D-1D0D-484B-8148-B5DCB0C6B006}" destId="{EFD5DBA2-7437-FC4F-A9ED-F7643D6360DC}" srcOrd="1" destOrd="0" presId="urn:microsoft.com/office/officeart/2005/8/layout/hierarchy1"/>
    <dgm:cxn modelId="{209552CC-775E-A34F-952F-485DFC0104D2}" type="presParOf" srcId="{B6A9A5E5-3AF1-824C-B852-5A5AA982588A}" destId="{F4F2BAAF-C0E3-9549-9A35-6BDDFE084846}" srcOrd="2" destOrd="0" presId="urn:microsoft.com/office/officeart/2005/8/layout/hierarchy1"/>
    <dgm:cxn modelId="{66956BC8-A6F1-CF4D-86AE-E50AFECBD6A5}" type="presParOf" srcId="{F4F2BAAF-C0E3-9549-9A35-6BDDFE084846}" destId="{12852FED-1864-AD42-9EC2-D3C87429177E}" srcOrd="0" destOrd="0" presId="urn:microsoft.com/office/officeart/2005/8/layout/hierarchy1"/>
    <dgm:cxn modelId="{49B646CD-124E-9D4C-AB63-CCA6118051BA}" type="presParOf" srcId="{12852FED-1864-AD42-9EC2-D3C87429177E}" destId="{E74056E1-5EF2-9248-9169-63D61941BF54}" srcOrd="0" destOrd="0" presId="urn:microsoft.com/office/officeart/2005/8/layout/hierarchy1"/>
    <dgm:cxn modelId="{17D7588A-236C-264D-965D-326FE21EEA4D}" type="presParOf" srcId="{12852FED-1864-AD42-9EC2-D3C87429177E}" destId="{B6468EFD-68D3-5649-8C8E-724F64294433}" srcOrd="1" destOrd="0" presId="urn:microsoft.com/office/officeart/2005/8/layout/hierarchy1"/>
    <dgm:cxn modelId="{D80437DD-1716-DC4B-B442-04518D98F734}" type="presParOf" srcId="{F4F2BAAF-C0E3-9549-9A35-6BDDFE084846}" destId="{B34FCD2B-DEF1-4540-BED6-919FC1B088DC}" srcOrd="1" destOrd="0" presId="urn:microsoft.com/office/officeart/2005/8/layout/hierarchy1"/>
    <dgm:cxn modelId="{B0C122BF-F574-1246-A738-9345134BE7F6}" type="presParOf" srcId="{B6A9A5E5-3AF1-824C-B852-5A5AA982588A}" destId="{06B957CB-4EA6-EE4E-8CF1-53A6306311B2}" srcOrd="3" destOrd="0" presId="urn:microsoft.com/office/officeart/2005/8/layout/hierarchy1"/>
    <dgm:cxn modelId="{CDF19171-C0FB-D041-AB71-35851571DD58}" type="presParOf" srcId="{06B957CB-4EA6-EE4E-8CF1-53A6306311B2}" destId="{9FEB56C2-A9ED-004C-9B7F-0F50E2A23AE0}" srcOrd="0" destOrd="0" presId="urn:microsoft.com/office/officeart/2005/8/layout/hierarchy1"/>
    <dgm:cxn modelId="{8AF88247-5AEF-064D-958A-912DFF9BAA9A}" type="presParOf" srcId="{9FEB56C2-A9ED-004C-9B7F-0F50E2A23AE0}" destId="{1FA09E73-4B90-774D-85EA-601853CCDD1C}" srcOrd="0" destOrd="0" presId="urn:microsoft.com/office/officeart/2005/8/layout/hierarchy1"/>
    <dgm:cxn modelId="{BE2B0F12-27DE-CA45-BE31-E76F600E1B92}" type="presParOf" srcId="{9FEB56C2-A9ED-004C-9B7F-0F50E2A23AE0}" destId="{49B45314-E6D4-4B48-B970-DF91BD097D50}" srcOrd="1" destOrd="0" presId="urn:microsoft.com/office/officeart/2005/8/layout/hierarchy1"/>
    <dgm:cxn modelId="{948E813B-14CD-0449-B76E-F1D9192515AB}" type="presParOf" srcId="{06B957CB-4EA6-EE4E-8CF1-53A6306311B2}" destId="{9140F629-64A3-C042-8A81-98ACD3D01F7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53C75-9702-9E47-9C61-51E886BA2222}">
      <dsp:nvSpPr>
        <dsp:cNvPr id="0" name=""/>
        <dsp:cNvSpPr/>
      </dsp:nvSpPr>
      <dsp:spPr>
        <a:xfrm>
          <a:off x="2964"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7307D-F7F2-B84E-A064-5062D568153E}">
      <dsp:nvSpPr>
        <dsp:cNvPr id="0" name=""/>
        <dsp:cNvSpPr/>
      </dsp:nvSpPr>
      <dsp:spPr>
        <a:xfrm>
          <a:off x="238160"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Korte uitleg en taaltools</a:t>
          </a:r>
          <a:endParaRPr lang="en-US" sz="2100" kern="1200"/>
        </a:p>
      </dsp:txBody>
      <dsp:txXfrm>
        <a:off x="277529" y="1044696"/>
        <a:ext cx="2038026" cy="1265407"/>
      </dsp:txXfrm>
    </dsp:sp>
    <dsp:sp modelId="{29831A33-874D-0245-BA3B-28535CC109F4}">
      <dsp:nvSpPr>
        <dsp:cNvPr id="0" name=""/>
        <dsp:cNvSpPr/>
      </dsp:nvSpPr>
      <dsp:spPr>
        <a:xfrm>
          <a:off x="2590121"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04AF6-8C22-6443-864C-01D5AFEDD516}">
      <dsp:nvSpPr>
        <dsp:cNvPr id="0" name=""/>
        <dsp:cNvSpPr/>
      </dsp:nvSpPr>
      <dsp:spPr>
        <a:xfrm>
          <a:off x="2825317"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Logboek leerproces</a:t>
          </a:r>
          <a:endParaRPr lang="en-US" sz="2100" kern="1200"/>
        </a:p>
      </dsp:txBody>
      <dsp:txXfrm>
        <a:off x="2864686" y="1044696"/>
        <a:ext cx="2038026" cy="1265407"/>
      </dsp:txXfrm>
    </dsp:sp>
    <dsp:sp modelId="{EB0CE731-6469-1C49-9A3E-97A948F70B35}">
      <dsp:nvSpPr>
        <dsp:cNvPr id="0" name=""/>
        <dsp:cNvSpPr/>
      </dsp:nvSpPr>
      <dsp:spPr>
        <a:xfrm>
          <a:off x="5177278"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9C9CA-44DE-504C-B38C-A5886BE145B4}">
      <dsp:nvSpPr>
        <dsp:cNvPr id="0" name=""/>
        <dsp:cNvSpPr/>
      </dsp:nvSpPr>
      <dsp:spPr>
        <a:xfrm>
          <a:off x="5412474"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Evaluatie SAM – MOOC</a:t>
          </a:r>
          <a:endParaRPr lang="en-US" sz="2100" kern="1200"/>
        </a:p>
      </dsp:txBody>
      <dsp:txXfrm>
        <a:off x="5451843" y="1044696"/>
        <a:ext cx="2038026" cy="1265407"/>
      </dsp:txXfrm>
    </dsp:sp>
    <dsp:sp modelId="{A47CFD24-D808-1041-BC46-E2E7A5515541}">
      <dsp:nvSpPr>
        <dsp:cNvPr id="0" name=""/>
        <dsp:cNvSpPr/>
      </dsp:nvSpPr>
      <dsp:spPr>
        <a:xfrm>
          <a:off x="7764434"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9205B-1F8D-024E-883D-93AD07F0761C}">
      <dsp:nvSpPr>
        <dsp:cNvPr id="0" name=""/>
        <dsp:cNvSpPr/>
      </dsp:nvSpPr>
      <dsp:spPr>
        <a:xfrm>
          <a:off x="7999630"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BE" sz="2100" kern="1200"/>
            <a:t>Elke sessie enkele leerlingen aan het woord</a:t>
          </a:r>
          <a:endParaRPr lang="en-US" sz="2100" kern="1200"/>
        </a:p>
      </dsp:txBody>
      <dsp:txXfrm>
        <a:off x="8038999" y="1044696"/>
        <a:ext cx="2038026" cy="1265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1E512-FBC3-470B-AD29-2DFFF04F9FC7}">
      <dsp:nvSpPr>
        <dsp:cNvPr id="0" name=""/>
        <dsp:cNvSpPr/>
      </dsp:nvSpPr>
      <dsp:spPr>
        <a:xfrm>
          <a:off x="2373658" y="521839"/>
          <a:ext cx="3482283" cy="3482283"/>
        </a:xfrm>
        <a:prstGeom prst="blockArc">
          <a:avLst>
            <a:gd name="adj1" fmla="val 10800000"/>
            <a:gd name="adj2" fmla="val 16200000"/>
            <a:gd name="adj3" fmla="val 4641"/>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E353C0-C9E6-4E0C-94AA-F90CDDB22FEA}">
      <dsp:nvSpPr>
        <dsp:cNvPr id="0" name=""/>
        <dsp:cNvSpPr/>
      </dsp:nvSpPr>
      <dsp:spPr>
        <a:xfrm>
          <a:off x="2373658" y="521839"/>
          <a:ext cx="3482283" cy="3482283"/>
        </a:xfrm>
        <a:prstGeom prst="blockArc">
          <a:avLst>
            <a:gd name="adj1" fmla="val 5400000"/>
            <a:gd name="adj2" fmla="val 10800000"/>
            <a:gd name="adj3" fmla="val 4641"/>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1F4F4-4801-4037-AB9B-A5BAE118BB67}">
      <dsp:nvSpPr>
        <dsp:cNvPr id="0" name=""/>
        <dsp:cNvSpPr/>
      </dsp:nvSpPr>
      <dsp:spPr>
        <a:xfrm>
          <a:off x="2373658" y="521839"/>
          <a:ext cx="3482283" cy="3482283"/>
        </a:xfrm>
        <a:prstGeom prst="blockArc">
          <a:avLst>
            <a:gd name="adj1" fmla="val 0"/>
            <a:gd name="adj2" fmla="val 5400000"/>
            <a:gd name="adj3" fmla="val 4641"/>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B8A90E-64C0-4D35-AB52-2337D063085D}">
      <dsp:nvSpPr>
        <dsp:cNvPr id="0" name=""/>
        <dsp:cNvSpPr/>
      </dsp:nvSpPr>
      <dsp:spPr>
        <a:xfrm>
          <a:off x="2373658" y="521839"/>
          <a:ext cx="3482283" cy="3482283"/>
        </a:xfrm>
        <a:prstGeom prst="blockArc">
          <a:avLst>
            <a:gd name="adj1" fmla="val 16200000"/>
            <a:gd name="adj2" fmla="val 0"/>
            <a:gd name="adj3" fmla="val 464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944297-40A0-49E2-942A-9812DAC23F5D}">
      <dsp:nvSpPr>
        <dsp:cNvPr id="0" name=""/>
        <dsp:cNvSpPr/>
      </dsp:nvSpPr>
      <dsp:spPr>
        <a:xfrm>
          <a:off x="3313137" y="1461318"/>
          <a:ext cx="1603325" cy="160332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BE" sz="2400" kern="1200" dirty="0"/>
            <a:t>MOOC Platform  </a:t>
          </a:r>
          <a:endParaRPr lang="en-GB" sz="2400" kern="1200" dirty="0"/>
        </a:p>
      </dsp:txBody>
      <dsp:txXfrm>
        <a:off x="3547939" y="1696120"/>
        <a:ext cx="1133721" cy="1133721"/>
      </dsp:txXfrm>
    </dsp:sp>
    <dsp:sp modelId="{0C2CB479-C494-41CA-9C66-C78EE4D02AFC}">
      <dsp:nvSpPr>
        <dsp:cNvPr id="0" name=""/>
        <dsp:cNvSpPr/>
      </dsp:nvSpPr>
      <dsp:spPr>
        <a:xfrm>
          <a:off x="3553636" y="1079"/>
          <a:ext cx="1122327" cy="112232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BE" sz="2000" kern="1200" dirty="0" err="1"/>
            <a:t>Videos</a:t>
          </a:r>
          <a:endParaRPr lang="en-GB" sz="2000" kern="1200" dirty="0"/>
        </a:p>
      </dsp:txBody>
      <dsp:txXfrm>
        <a:off x="3717997" y="165440"/>
        <a:ext cx="793605" cy="793605"/>
      </dsp:txXfrm>
    </dsp:sp>
    <dsp:sp modelId="{CEB971E1-6FE8-4E38-B385-81689CEE5B83}">
      <dsp:nvSpPr>
        <dsp:cNvPr id="0" name=""/>
        <dsp:cNvSpPr/>
      </dsp:nvSpPr>
      <dsp:spPr>
        <a:xfrm>
          <a:off x="5254373" y="1701817"/>
          <a:ext cx="1122327" cy="1122327"/>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Sociaal leren</a:t>
          </a:r>
          <a:endParaRPr lang="en-GB" sz="1600" kern="1200" dirty="0"/>
        </a:p>
      </dsp:txBody>
      <dsp:txXfrm>
        <a:off x="5418734" y="1866178"/>
        <a:ext cx="793605" cy="793605"/>
      </dsp:txXfrm>
    </dsp:sp>
    <dsp:sp modelId="{61B4C76A-E4FF-4B01-9FD5-66F9E2B38E46}">
      <dsp:nvSpPr>
        <dsp:cNvPr id="0" name=""/>
        <dsp:cNvSpPr/>
      </dsp:nvSpPr>
      <dsp:spPr>
        <a:xfrm>
          <a:off x="3553636" y="3402555"/>
          <a:ext cx="1122327" cy="1122327"/>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Taken</a:t>
          </a:r>
        </a:p>
      </dsp:txBody>
      <dsp:txXfrm>
        <a:off x="3717997" y="3566916"/>
        <a:ext cx="793605" cy="793605"/>
      </dsp:txXfrm>
    </dsp:sp>
    <dsp:sp modelId="{63492BA8-D9E4-4373-B214-FCD505CED8B3}">
      <dsp:nvSpPr>
        <dsp:cNvPr id="0" name=""/>
        <dsp:cNvSpPr/>
      </dsp:nvSpPr>
      <dsp:spPr>
        <a:xfrm>
          <a:off x="1852898" y="1701817"/>
          <a:ext cx="1122327" cy="1122327"/>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Syllabus</a:t>
          </a:r>
          <a:endParaRPr lang="en-GB" sz="1600" kern="1200" dirty="0"/>
        </a:p>
      </dsp:txBody>
      <dsp:txXfrm>
        <a:off x="2017259" y="1866178"/>
        <a:ext cx="793605" cy="793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B4525-1A7E-464D-AF62-09AB34A76AC6}">
      <dsp:nvSpPr>
        <dsp:cNvPr id="0" name=""/>
        <dsp:cNvSpPr/>
      </dsp:nvSpPr>
      <dsp:spPr>
        <a:xfrm>
          <a:off x="2964"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79EEE-0981-4746-8738-9DA93440B916}">
      <dsp:nvSpPr>
        <dsp:cNvPr id="0" name=""/>
        <dsp:cNvSpPr/>
      </dsp:nvSpPr>
      <dsp:spPr>
        <a:xfrm>
          <a:off x="238160"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a:t>Integratie MOOC in gewone les</a:t>
          </a:r>
          <a:endParaRPr lang="en-US" sz="1900" kern="1200"/>
        </a:p>
      </dsp:txBody>
      <dsp:txXfrm>
        <a:off x="277529" y="1044696"/>
        <a:ext cx="2038026" cy="1265407"/>
      </dsp:txXfrm>
    </dsp:sp>
    <dsp:sp modelId="{F337F335-EA2C-A14B-9118-D3FCDEEB1F07}">
      <dsp:nvSpPr>
        <dsp:cNvPr id="0" name=""/>
        <dsp:cNvSpPr/>
      </dsp:nvSpPr>
      <dsp:spPr>
        <a:xfrm>
          <a:off x="2590121"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64384-C351-1C41-ACBB-F3E6EA04DE04}">
      <dsp:nvSpPr>
        <dsp:cNvPr id="0" name=""/>
        <dsp:cNvSpPr/>
      </dsp:nvSpPr>
      <dsp:spPr>
        <a:xfrm>
          <a:off x="2825317"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a:t>Flipped classroom</a:t>
          </a:r>
          <a:endParaRPr lang="en-US" sz="1900" kern="1200"/>
        </a:p>
      </dsp:txBody>
      <dsp:txXfrm>
        <a:off x="2864686" y="1044696"/>
        <a:ext cx="2038026" cy="1265407"/>
      </dsp:txXfrm>
    </dsp:sp>
    <dsp:sp modelId="{E74056E1-5EF2-9248-9169-63D61941BF54}">
      <dsp:nvSpPr>
        <dsp:cNvPr id="0" name=""/>
        <dsp:cNvSpPr/>
      </dsp:nvSpPr>
      <dsp:spPr>
        <a:xfrm>
          <a:off x="5177278"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68EFD-68D3-5649-8C8E-724F64294433}">
      <dsp:nvSpPr>
        <dsp:cNvPr id="0" name=""/>
        <dsp:cNvSpPr/>
      </dsp:nvSpPr>
      <dsp:spPr>
        <a:xfrm>
          <a:off x="5412474"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BE" sz="1900" kern="1200"/>
            <a:t>MOOC als achtergrondlectuur</a:t>
          </a:r>
          <a:endParaRPr lang="en-US" sz="1900" kern="1200"/>
        </a:p>
      </dsp:txBody>
      <dsp:txXfrm>
        <a:off x="5451843" y="1044696"/>
        <a:ext cx="2038026" cy="1265407"/>
      </dsp:txXfrm>
    </dsp:sp>
    <dsp:sp modelId="{1FA09E73-4B90-774D-85EA-601853CCDD1C}">
      <dsp:nvSpPr>
        <dsp:cNvPr id="0" name=""/>
        <dsp:cNvSpPr/>
      </dsp:nvSpPr>
      <dsp:spPr>
        <a:xfrm>
          <a:off x="7764434" y="781891"/>
          <a:ext cx="2116764" cy="1344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45314-E6D4-4B48-B970-DF91BD097D50}">
      <dsp:nvSpPr>
        <dsp:cNvPr id="0" name=""/>
        <dsp:cNvSpPr/>
      </dsp:nvSpPr>
      <dsp:spPr>
        <a:xfrm>
          <a:off x="7999630" y="1005327"/>
          <a:ext cx="2116764" cy="1344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Luister</a:t>
          </a:r>
          <a:r>
            <a:rPr lang="en-US" sz="1900" kern="1200" dirty="0"/>
            <a:t>- </a:t>
          </a:r>
          <a:r>
            <a:rPr lang="en-US" sz="1900" kern="1200" dirty="0" err="1"/>
            <a:t>leesmateriaal</a:t>
          </a:r>
          <a:endParaRPr lang="en-US" sz="1900" kern="1200" dirty="0"/>
        </a:p>
      </dsp:txBody>
      <dsp:txXfrm>
        <a:off x="8038999" y="1044696"/>
        <a:ext cx="2038026" cy="12654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76A06-9705-4C0B-8FCD-2D61C28C107E}" type="datetimeFigureOut">
              <a:rPr lang="en-CA" smtClean="0"/>
              <a:t>2019-03-20</a:t>
            </a:fld>
            <a:endParaRPr lang="en-CA"/>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82A9B-A104-4442-BB95-2F866799337B}" type="slidenum">
              <a:rPr lang="en-CA" smtClean="0"/>
              <a:t>‹nr.›</a:t>
            </a:fld>
            <a:endParaRPr lang="en-CA"/>
          </a:p>
        </p:txBody>
      </p:sp>
    </p:spTree>
    <p:extLst>
      <p:ext uri="{BB962C8B-B14F-4D97-AF65-F5344CB8AC3E}">
        <p14:creationId xmlns:p14="http://schemas.microsoft.com/office/powerpoint/2010/main" val="30023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uturelearn.com/courses/start-writing-fiction/2/steps/1578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Mezelf voorstellen – hoe bij MOOC in CLIL terechtgekomen? </a:t>
            </a:r>
            <a:endParaRPr lang="nl-BE" baseline="0" dirty="0"/>
          </a:p>
        </p:txBody>
      </p:sp>
      <p:sp>
        <p:nvSpPr>
          <p:cNvPr id="4" name="Slide Number Placeholder 3"/>
          <p:cNvSpPr>
            <a:spLocks noGrp="1"/>
          </p:cNvSpPr>
          <p:nvPr>
            <p:ph type="sldNum" sz="quarter" idx="10"/>
          </p:nvPr>
        </p:nvSpPr>
        <p:spPr/>
        <p:txBody>
          <a:bodyPr/>
          <a:lstStyle/>
          <a:p>
            <a:fld id="{AA14B9D3-8390-4899-A98C-FC7C2713B30A}" type="slidenum">
              <a:rPr lang="en-GB" smtClean="0"/>
              <a:t>1</a:t>
            </a:fld>
            <a:endParaRPr lang="en-GB"/>
          </a:p>
        </p:txBody>
      </p:sp>
    </p:spTree>
    <p:extLst>
      <p:ext uri="{BB962C8B-B14F-4D97-AF65-F5344CB8AC3E}">
        <p14:creationId xmlns:p14="http://schemas.microsoft.com/office/powerpoint/2010/main" val="26619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082A9B-A104-4442-BB95-2F866799337B}" type="slidenum">
              <a:rPr lang="en-CA" smtClean="0"/>
              <a:t>12</a:t>
            </a:fld>
            <a:endParaRPr lang="en-CA"/>
          </a:p>
        </p:txBody>
      </p:sp>
    </p:spTree>
    <p:extLst>
      <p:ext uri="{BB962C8B-B14F-4D97-AF65-F5344CB8AC3E}">
        <p14:creationId xmlns:p14="http://schemas.microsoft.com/office/powerpoint/2010/main" val="250671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082A9B-A104-4442-BB95-2F866799337B}" type="slidenum">
              <a:rPr lang="en-CA" smtClean="0"/>
              <a:t>13</a:t>
            </a:fld>
            <a:endParaRPr lang="en-CA"/>
          </a:p>
        </p:txBody>
      </p:sp>
    </p:spTree>
    <p:extLst>
      <p:ext uri="{BB962C8B-B14F-4D97-AF65-F5344CB8AC3E}">
        <p14:creationId xmlns:p14="http://schemas.microsoft.com/office/powerpoint/2010/main" val="84932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082A9B-A104-4442-BB95-2F866799337B}" type="slidenum">
              <a:rPr lang="en-CA" smtClean="0"/>
              <a:t>16</a:t>
            </a:fld>
            <a:endParaRPr lang="en-CA"/>
          </a:p>
        </p:txBody>
      </p:sp>
    </p:spTree>
    <p:extLst>
      <p:ext uri="{BB962C8B-B14F-4D97-AF65-F5344CB8AC3E}">
        <p14:creationId xmlns:p14="http://schemas.microsoft.com/office/powerpoint/2010/main" val="314267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MASSIVE = met </a:t>
            </a:r>
            <a:r>
              <a:rPr lang="en-US" dirty="0" err="1"/>
              <a:t>veel</a:t>
            </a:r>
            <a:r>
              <a:rPr lang="en-US" dirty="0"/>
              <a:t> </a:t>
            </a:r>
            <a:r>
              <a:rPr lang="en-US" dirty="0" err="1"/>
              <a:t>deelnemers</a:t>
            </a:r>
            <a:r>
              <a:rPr lang="en-US" dirty="0"/>
              <a:t> </a:t>
            </a:r>
            <a:r>
              <a:rPr lang="en-US" dirty="0" err="1"/>
              <a:t>tegelijk</a:t>
            </a:r>
            <a:r>
              <a:rPr lang="en-US" dirty="0"/>
              <a:t> (</a:t>
            </a:r>
            <a:r>
              <a:rPr lang="en-US" dirty="0" err="1"/>
              <a:t>verschil</a:t>
            </a:r>
            <a:r>
              <a:rPr lang="en-US" dirty="0"/>
              <a:t> met tutorials op </a:t>
            </a:r>
            <a:r>
              <a:rPr lang="en-US" dirty="0" err="1"/>
              <a:t>Youtube</a:t>
            </a:r>
            <a:r>
              <a:rPr lang="en-US" dirty="0"/>
              <a:t> = MOOC start op </a:t>
            </a:r>
            <a:r>
              <a:rPr lang="en-US" dirty="0" err="1"/>
              <a:t>bepaalde</a:t>
            </a:r>
            <a:r>
              <a:rPr lang="en-US" dirty="0"/>
              <a:t> datum, </a:t>
            </a:r>
            <a:r>
              <a:rPr lang="en-US" dirty="0" err="1"/>
              <a:t>iedereen</a:t>
            </a:r>
            <a:r>
              <a:rPr lang="en-US" dirty="0"/>
              <a:t> </a:t>
            </a:r>
            <a:r>
              <a:rPr lang="en-US" dirty="0" err="1"/>
              <a:t>volgt</a:t>
            </a:r>
            <a:r>
              <a:rPr lang="en-US" dirty="0"/>
              <a:t> </a:t>
            </a:r>
            <a:r>
              <a:rPr lang="en-US" dirty="0" err="1"/>
              <a:t>dezelfde</a:t>
            </a:r>
            <a:r>
              <a:rPr lang="en-US" dirty="0"/>
              <a:t> </a:t>
            </a:r>
            <a:r>
              <a:rPr lang="en-US" dirty="0" err="1"/>
              <a:t>sessie</a:t>
            </a:r>
            <a:r>
              <a:rPr lang="en-US" dirty="0"/>
              <a:t> in </a:t>
            </a:r>
            <a:r>
              <a:rPr lang="en-US" dirty="0" err="1"/>
              <a:t>dezelfde</a:t>
            </a:r>
            <a:r>
              <a:rPr lang="en-US" dirty="0"/>
              <a:t> week, </a:t>
            </a:r>
            <a:r>
              <a:rPr lang="en-US" dirty="0" err="1"/>
              <a:t>waardoor</a:t>
            </a:r>
            <a:r>
              <a:rPr lang="en-US" dirty="0"/>
              <a:t> het </a:t>
            </a:r>
            <a:r>
              <a:rPr lang="en-US" dirty="0" err="1"/>
              <a:t>mogelijk</a:t>
            </a:r>
            <a:r>
              <a:rPr lang="en-US" dirty="0"/>
              <a:t> is over die </a:t>
            </a:r>
            <a:r>
              <a:rPr lang="en-US" dirty="0" err="1"/>
              <a:t>specifieke</a:t>
            </a:r>
            <a:r>
              <a:rPr lang="en-US" dirty="0"/>
              <a:t> </a:t>
            </a:r>
            <a:r>
              <a:rPr lang="en-US" dirty="0" err="1"/>
              <a:t>lesinhoud</a:t>
            </a:r>
            <a:r>
              <a:rPr lang="en-US" dirty="0"/>
              <a:t> </a:t>
            </a:r>
            <a:r>
              <a:rPr lang="en-US" dirty="0" err="1"/>
              <a:t>te</a:t>
            </a:r>
            <a:r>
              <a:rPr lang="en-US" dirty="0"/>
              <a:t> </a:t>
            </a:r>
            <a:r>
              <a:rPr lang="en-US" dirty="0" err="1"/>
              <a:t>communiceren</a:t>
            </a:r>
            <a:r>
              <a:rPr lang="en-US" dirty="0"/>
              <a:t> op het forum)</a:t>
            </a:r>
          </a:p>
          <a:p>
            <a:r>
              <a:rPr lang="en-US" dirty="0"/>
              <a:t>OPEN = </a:t>
            </a:r>
            <a:r>
              <a:rPr lang="en-US" dirty="0" err="1"/>
              <a:t>publiekelijk</a:t>
            </a:r>
            <a:r>
              <a:rPr lang="en-US" dirty="0"/>
              <a:t> </a:t>
            </a:r>
            <a:r>
              <a:rPr lang="en-US" dirty="0" err="1"/>
              <a:t>toegankelijk</a:t>
            </a:r>
            <a:r>
              <a:rPr lang="en-US" dirty="0"/>
              <a:t> </a:t>
            </a:r>
            <a:r>
              <a:rPr lang="en-US" dirty="0" err="1"/>
              <a:t>en</a:t>
            </a:r>
            <a:r>
              <a:rPr lang="en-US" dirty="0"/>
              <a:t> </a:t>
            </a:r>
            <a:r>
              <a:rPr lang="en-US" dirty="0" err="1"/>
              <a:t>meestal</a:t>
            </a:r>
            <a:r>
              <a:rPr lang="en-US" dirty="0"/>
              <a:t> gratis (</a:t>
            </a:r>
            <a:r>
              <a:rPr lang="en-US" dirty="0" err="1"/>
              <a:t>soms</a:t>
            </a:r>
            <a:r>
              <a:rPr lang="en-US" dirty="0"/>
              <a:t> </a:t>
            </a:r>
            <a:r>
              <a:rPr lang="en-US" dirty="0" err="1"/>
              <a:t>moet</a:t>
            </a:r>
            <a:r>
              <a:rPr lang="en-US" dirty="0"/>
              <a:t> </a:t>
            </a:r>
            <a:r>
              <a:rPr lang="en-US" dirty="0" err="1"/>
              <a:t>je</a:t>
            </a:r>
            <a:r>
              <a:rPr lang="en-US" dirty="0"/>
              <a:t> </a:t>
            </a:r>
            <a:r>
              <a:rPr lang="en-US" dirty="0" err="1"/>
              <a:t>bijbetalen</a:t>
            </a:r>
            <a:r>
              <a:rPr lang="en-US" dirty="0"/>
              <a:t> </a:t>
            </a:r>
            <a:r>
              <a:rPr lang="en-US" dirty="0" err="1"/>
              <a:t>voor</a:t>
            </a:r>
            <a:r>
              <a:rPr lang="en-US" dirty="0"/>
              <a:t> </a:t>
            </a:r>
            <a:r>
              <a:rPr lang="en-US" dirty="0" err="1"/>
              <a:t>een</a:t>
            </a:r>
            <a:r>
              <a:rPr lang="en-US" dirty="0"/>
              <a:t> ’upgrade’ met </a:t>
            </a:r>
            <a:r>
              <a:rPr lang="en-US" dirty="0" err="1"/>
              <a:t>meer</a:t>
            </a:r>
            <a:r>
              <a:rPr lang="en-US" dirty="0"/>
              <a:t> info/</a:t>
            </a:r>
            <a:r>
              <a:rPr lang="en-US" dirty="0" err="1"/>
              <a:t>testen</a:t>
            </a:r>
            <a:r>
              <a:rPr lang="en-US" dirty="0"/>
              <a:t>/</a:t>
            </a:r>
            <a:r>
              <a:rPr lang="en-US" dirty="0" err="1"/>
              <a:t>quizzen</a:t>
            </a:r>
            <a:r>
              <a:rPr lang="en-US" dirty="0"/>
              <a:t>, of </a:t>
            </a:r>
            <a:r>
              <a:rPr lang="en-US" dirty="0" err="1"/>
              <a:t>voor</a:t>
            </a:r>
            <a:r>
              <a:rPr lang="en-US" dirty="0"/>
              <a:t> </a:t>
            </a:r>
            <a:r>
              <a:rPr lang="en-US" dirty="0" err="1"/>
              <a:t>een</a:t>
            </a:r>
            <a:r>
              <a:rPr lang="en-US" dirty="0"/>
              <a:t> </a:t>
            </a:r>
            <a:r>
              <a:rPr lang="en-US" dirty="0" err="1"/>
              <a:t>certificaat</a:t>
            </a:r>
            <a:r>
              <a:rPr lang="en-US" dirty="0"/>
              <a:t>). </a:t>
            </a:r>
            <a:r>
              <a:rPr lang="en-US" dirty="0" err="1"/>
              <a:t>Je</a:t>
            </a:r>
            <a:r>
              <a:rPr lang="en-US" dirty="0"/>
              <a:t> </a:t>
            </a:r>
            <a:r>
              <a:rPr lang="en-US" dirty="0" err="1"/>
              <a:t>moet</a:t>
            </a:r>
            <a:r>
              <a:rPr lang="en-US" dirty="0"/>
              <a:t> </a:t>
            </a:r>
            <a:r>
              <a:rPr lang="en-US" dirty="0" err="1"/>
              <a:t>je</a:t>
            </a:r>
            <a:r>
              <a:rPr lang="en-US" dirty="0"/>
              <a:t> </a:t>
            </a:r>
            <a:r>
              <a:rPr lang="en-US" dirty="0" err="1"/>
              <a:t>enkel</a:t>
            </a:r>
            <a:r>
              <a:rPr lang="en-US" dirty="0"/>
              <a:t> </a:t>
            </a:r>
            <a:r>
              <a:rPr lang="en-US" dirty="0" err="1"/>
              <a:t>registreren</a:t>
            </a:r>
            <a:r>
              <a:rPr lang="en-US" dirty="0"/>
              <a:t> op het platform</a:t>
            </a:r>
          </a:p>
          <a:p>
            <a:r>
              <a:rPr lang="en-US" dirty="0"/>
              <a:t>ONLINE = </a:t>
            </a:r>
            <a:r>
              <a:rPr lang="en-US" dirty="0" err="1"/>
              <a:t>alles</a:t>
            </a:r>
            <a:r>
              <a:rPr lang="en-US" dirty="0"/>
              <a:t> </a:t>
            </a:r>
            <a:r>
              <a:rPr lang="en-US" dirty="0" err="1"/>
              <a:t>gebeurt</a:t>
            </a:r>
            <a:r>
              <a:rPr lang="en-US" dirty="0"/>
              <a:t> online : lessen/</a:t>
            </a:r>
            <a:r>
              <a:rPr lang="en-US" dirty="0" err="1"/>
              <a:t>discussies</a:t>
            </a:r>
            <a:r>
              <a:rPr lang="en-US" dirty="0"/>
              <a:t>/taken/ tests</a:t>
            </a:r>
          </a:p>
          <a:p>
            <a:r>
              <a:rPr lang="en-US" dirty="0"/>
              <a:t>COURSE = cursus (</a:t>
            </a:r>
            <a:r>
              <a:rPr lang="en-US" dirty="0" err="1"/>
              <a:t>gemiddeld</a:t>
            </a:r>
            <a:r>
              <a:rPr lang="en-US" dirty="0"/>
              <a:t> 2-8 </a:t>
            </a:r>
            <a:r>
              <a:rPr lang="en-US" dirty="0" err="1"/>
              <a:t>weken</a:t>
            </a:r>
            <a:r>
              <a:rPr lang="en-US" dirty="0"/>
              <a:t>, </a:t>
            </a:r>
            <a:r>
              <a:rPr lang="en-US" dirty="0" err="1"/>
              <a:t>gedurende</a:t>
            </a:r>
            <a:r>
              <a:rPr lang="en-US" dirty="0"/>
              <a:t> </a:t>
            </a:r>
            <a:r>
              <a:rPr lang="en-US" dirty="0" err="1"/>
              <a:t>een</a:t>
            </a:r>
            <a:r>
              <a:rPr lang="en-US" dirty="0"/>
              <a:t> </a:t>
            </a:r>
            <a:r>
              <a:rPr lang="en-US" dirty="0" err="1"/>
              <a:t>paar</a:t>
            </a:r>
            <a:r>
              <a:rPr lang="en-US" dirty="0"/>
              <a:t> </a:t>
            </a:r>
            <a:r>
              <a:rPr lang="en-US" dirty="0" err="1"/>
              <a:t>uur</a:t>
            </a:r>
            <a:r>
              <a:rPr lang="en-US" dirty="0"/>
              <a:t>/week)</a:t>
            </a:r>
          </a:p>
        </p:txBody>
      </p:sp>
      <p:sp>
        <p:nvSpPr>
          <p:cNvPr id="4" name="Slide Number Placeholder 3"/>
          <p:cNvSpPr>
            <a:spLocks noGrp="1"/>
          </p:cNvSpPr>
          <p:nvPr>
            <p:ph type="sldNum" sz="quarter" idx="10"/>
          </p:nvPr>
        </p:nvSpPr>
        <p:spPr/>
        <p:txBody>
          <a:bodyPr/>
          <a:lstStyle/>
          <a:p>
            <a:fld id="{10878AEB-F935-4AF5-845C-A33767AFAD43}" type="slidenum">
              <a:rPr lang="en-GB" smtClean="0"/>
              <a:t>3</a:t>
            </a:fld>
            <a:endParaRPr lang="en-GB"/>
          </a:p>
        </p:txBody>
      </p:sp>
    </p:spTree>
    <p:extLst>
      <p:ext uri="{BB962C8B-B14F-4D97-AF65-F5344CB8AC3E}">
        <p14:creationId xmlns:p14="http://schemas.microsoft.com/office/powerpoint/2010/main" val="403915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Verschillende</a:t>
            </a:r>
            <a:r>
              <a:rPr lang="nl-BE" baseline="0" dirty="0"/>
              <a:t> platformen met cursussen van universiteiten, hoge scholen, professionals…</a:t>
            </a:r>
          </a:p>
          <a:p>
            <a:r>
              <a:rPr lang="nl-BE" baseline="0"/>
              <a:t>Future Learn = Brits (vanuit Open University) – hiermee beste ervaringen</a:t>
            </a:r>
          </a:p>
          <a:p>
            <a:endParaRPr lang="en-GB" dirty="0"/>
          </a:p>
        </p:txBody>
      </p:sp>
      <p:sp>
        <p:nvSpPr>
          <p:cNvPr id="4" name="Slide Number Placeholder 3"/>
          <p:cNvSpPr>
            <a:spLocks noGrp="1"/>
          </p:cNvSpPr>
          <p:nvPr>
            <p:ph type="sldNum" sz="quarter" idx="10"/>
          </p:nvPr>
        </p:nvSpPr>
        <p:spPr/>
        <p:txBody>
          <a:bodyPr/>
          <a:lstStyle/>
          <a:p>
            <a:fld id="{AA14B9D3-8390-4899-A98C-FC7C2713B30A}" type="slidenum">
              <a:rPr lang="en-GB" smtClean="0"/>
              <a:t>4</a:t>
            </a:fld>
            <a:endParaRPr lang="en-GB"/>
          </a:p>
        </p:txBody>
      </p:sp>
    </p:spTree>
    <p:extLst>
      <p:ext uri="{BB962C8B-B14F-4D97-AF65-F5344CB8AC3E}">
        <p14:creationId xmlns:p14="http://schemas.microsoft.com/office/powerpoint/2010/main" val="38105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Voor wie zijn </a:t>
            </a:r>
            <a:r>
              <a:rPr lang="nl-BE" dirty="0" err="1"/>
              <a:t>MOOCs</a:t>
            </a:r>
            <a:r>
              <a:rPr lang="nl-BE" dirty="0"/>
              <a:t>?</a:t>
            </a:r>
            <a:endParaRPr lang="en-GB" dirty="0"/>
          </a:p>
        </p:txBody>
      </p:sp>
      <p:sp>
        <p:nvSpPr>
          <p:cNvPr id="4" name="Slide Number Placeholder 3"/>
          <p:cNvSpPr>
            <a:spLocks noGrp="1"/>
          </p:cNvSpPr>
          <p:nvPr>
            <p:ph type="sldNum" sz="quarter" idx="10"/>
          </p:nvPr>
        </p:nvSpPr>
        <p:spPr/>
        <p:txBody>
          <a:bodyPr/>
          <a:lstStyle/>
          <a:p>
            <a:fld id="{AA14B9D3-8390-4899-A98C-FC7C2713B30A}" type="slidenum">
              <a:rPr lang="en-GB" smtClean="0"/>
              <a:t>5</a:t>
            </a:fld>
            <a:endParaRPr lang="en-GB"/>
          </a:p>
        </p:txBody>
      </p:sp>
    </p:spTree>
    <p:extLst>
      <p:ext uri="{BB962C8B-B14F-4D97-AF65-F5344CB8AC3E}">
        <p14:creationId xmlns:p14="http://schemas.microsoft.com/office/powerpoint/2010/main" val="311126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082A9B-A104-4442-BB95-2F866799337B}" type="slidenum">
              <a:rPr lang="en-CA" smtClean="0"/>
              <a:t>6</a:t>
            </a:fld>
            <a:endParaRPr lang="en-CA"/>
          </a:p>
        </p:txBody>
      </p:sp>
    </p:spTree>
    <p:extLst>
      <p:ext uri="{BB962C8B-B14F-4D97-AF65-F5344CB8AC3E}">
        <p14:creationId xmlns:p14="http://schemas.microsoft.com/office/powerpoint/2010/main" val="294343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082A9B-A104-4442-BB95-2F866799337B}" type="slidenum">
              <a:rPr lang="en-CA" smtClean="0"/>
              <a:t>7</a:t>
            </a:fld>
            <a:endParaRPr lang="en-CA"/>
          </a:p>
        </p:txBody>
      </p:sp>
    </p:spTree>
    <p:extLst>
      <p:ext uri="{BB962C8B-B14F-4D97-AF65-F5344CB8AC3E}">
        <p14:creationId xmlns:p14="http://schemas.microsoft.com/office/powerpoint/2010/main" val="182781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082A9B-A104-4442-BB95-2F866799337B}" type="slidenum">
              <a:rPr lang="en-CA" smtClean="0"/>
              <a:t>8</a:t>
            </a:fld>
            <a:endParaRPr lang="en-CA"/>
          </a:p>
        </p:txBody>
      </p:sp>
    </p:spTree>
    <p:extLst>
      <p:ext uri="{BB962C8B-B14F-4D97-AF65-F5344CB8AC3E}">
        <p14:creationId xmlns:p14="http://schemas.microsoft.com/office/powerpoint/2010/main" val="46276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1A082A9B-A104-4442-BB95-2F866799337B}" type="slidenum">
              <a:rPr lang="en-CA" smtClean="0"/>
              <a:t>9</a:t>
            </a:fld>
            <a:endParaRPr lang="en-CA"/>
          </a:p>
        </p:txBody>
      </p:sp>
    </p:spTree>
    <p:extLst>
      <p:ext uri="{BB962C8B-B14F-4D97-AF65-F5344CB8AC3E}">
        <p14:creationId xmlns:p14="http://schemas.microsoft.com/office/powerpoint/2010/main" val="8030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u="sng" dirty="0" err="1"/>
              <a:t>Cardiovascular</a:t>
            </a:r>
            <a:r>
              <a:rPr lang="nl-BE" u="sng" dirty="0"/>
              <a:t> </a:t>
            </a:r>
            <a:r>
              <a:rPr lang="nl-BE" u="sng" dirty="0" err="1"/>
              <a:t>diseases</a:t>
            </a:r>
            <a:r>
              <a:rPr lang="nl-BE" u="sng" dirty="0"/>
              <a:t>: https://www.futurelearn.com/courses/heart-health </a:t>
            </a:r>
          </a:p>
          <a:p>
            <a:r>
              <a:rPr lang="nl-BE" u="sng" dirty="0"/>
              <a:t>Start </a:t>
            </a:r>
            <a:r>
              <a:rPr lang="nl-BE" u="sng" dirty="0" err="1"/>
              <a:t>writing</a:t>
            </a:r>
            <a:r>
              <a:rPr lang="nl-BE" u="sng" dirty="0"/>
              <a:t> fiction: </a:t>
            </a:r>
            <a:r>
              <a:rPr lang="nl-BE" u="sng" dirty="0">
                <a:hlinkClick r:id="rId3"/>
              </a:rPr>
              <a:t>https://www.futurelearn.com/courses/start-writing-fiction/2/steps/15789</a:t>
            </a:r>
            <a:r>
              <a:rPr lang="nl-BE" u="sng" dirty="0"/>
              <a:t> </a:t>
            </a:r>
          </a:p>
          <a:p>
            <a:r>
              <a:rPr lang="nl-BE" u="sng" dirty="0" err="1"/>
              <a:t>Forensic</a:t>
            </a:r>
            <a:r>
              <a:rPr lang="nl-BE" u="sng" dirty="0"/>
              <a:t> </a:t>
            </a:r>
            <a:r>
              <a:rPr lang="nl-BE" u="sng" dirty="0" err="1"/>
              <a:t>psychology</a:t>
            </a:r>
            <a:r>
              <a:rPr lang="nl-BE" u="sng" dirty="0"/>
              <a:t>:</a:t>
            </a:r>
            <a:r>
              <a:rPr lang="nl-BE" u="sng" baseline="0" dirty="0"/>
              <a:t> https://www.futurelearn.com/courses/forensic-psychology </a:t>
            </a:r>
            <a:endParaRPr lang="en-GB" dirty="0"/>
          </a:p>
          <a:p>
            <a:endParaRPr lang="en-GB" dirty="0"/>
          </a:p>
        </p:txBody>
      </p:sp>
      <p:sp>
        <p:nvSpPr>
          <p:cNvPr id="4" name="Slide Number Placeholder 3"/>
          <p:cNvSpPr>
            <a:spLocks noGrp="1"/>
          </p:cNvSpPr>
          <p:nvPr>
            <p:ph type="sldNum" sz="quarter" idx="10"/>
          </p:nvPr>
        </p:nvSpPr>
        <p:spPr/>
        <p:txBody>
          <a:bodyPr/>
          <a:lstStyle/>
          <a:p>
            <a:fld id="{AA14B9D3-8390-4899-A98C-FC7C2713B30A}" type="slidenum">
              <a:rPr lang="en-GB" smtClean="0"/>
              <a:t>10</a:t>
            </a:fld>
            <a:endParaRPr lang="en-GB"/>
          </a:p>
        </p:txBody>
      </p:sp>
    </p:spTree>
    <p:extLst>
      <p:ext uri="{BB962C8B-B14F-4D97-AF65-F5344CB8AC3E}">
        <p14:creationId xmlns:p14="http://schemas.microsoft.com/office/powerpoint/2010/main" val="289160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CA"/>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CA"/>
          </a:p>
        </p:txBody>
      </p:sp>
      <p:sp>
        <p:nvSpPr>
          <p:cNvPr id="4" name="Tijdelijke aanduiding voor datum 3"/>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5" name="Tijdelijke aanduiding voor voettekst 4"/>
          <p:cNvSpPr>
            <a:spLocks noGrp="1"/>
          </p:cNvSpPr>
          <p:nvPr>
            <p:ph type="ftr" sz="quarter" idx="11"/>
          </p:nvPr>
        </p:nvSpPr>
        <p:spPr/>
        <p:txBody>
          <a:bodyPr/>
          <a:lstStyle/>
          <a:p>
            <a:endParaRPr lang="en-CA" dirty="0"/>
          </a:p>
        </p:txBody>
      </p:sp>
      <p:sp>
        <p:nvSpPr>
          <p:cNvPr id="6" name="Tijdelijke aanduiding voor dianummer 5"/>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423053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CA"/>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4" name="Tijdelijke aanduiding voor datum 3"/>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5" name="Tijdelijke aanduiding voor voettekst 4"/>
          <p:cNvSpPr>
            <a:spLocks noGrp="1"/>
          </p:cNvSpPr>
          <p:nvPr>
            <p:ph type="ftr" sz="quarter" idx="11"/>
          </p:nvPr>
        </p:nvSpPr>
        <p:spPr/>
        <p:txBody>
          <a:bodyPr/>
          <a:lstStyle/>
          <a:p>
            <a:endParaRPr lang="en-CA" dirty="0"/>
          </a:p>
        </p:txBody>
      </p:sp>
      <p:sp>
        <p:nvSpPr>
          <p:cNvPr id="6" name="Tijdelijke aanduiding voor dianummer 5"/>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182757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CA"/>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4" name="Tijdelijke aanduiding voor datum 3"/>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5" name="Tijdelijke aanduiding voor voettekst 4"/>
          <p:cNvSpPr>
            <a:spLocks noGrp="1"/>
          </p:cNvSpPr>
          <p:nvPr>
            <p:ph type="ftr" sz="quarter" idx="11"/>
          </p:nvPr>
        </p:nvSpPr>
        <p:spPr/>
        <p:txBody>
          <a:bodyPr/>
          <a:lstStyle/>
          <a:p>
            <a:endParaRPr lang="en-CA" dirty="0"/>
          </a:p>
        </p:txBody>
      </p:sp>
      <p:sp>
        <p:nvSpPr>
          <p:cNvPr id="6" name="Tijdelijke aanduiding voor dianummer 5"/>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52870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CA"/>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4" name="Tijdelijke aanduiding voor datum 3"/>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5" name="Tijdelijke aanduiding voor voettekst 4"/>
          <p:cNvSpPr>
            <a:spLocks noGrp="1"/>
          </p:cNvSpPr>
          <p:nvPr>
            <p:ph type="ftr" sz="quarter" idx="11"/>
          </p:nvPr>
        </p:nvSpPr>
        <p:spPr/>
        <p:txBody>
          <a:bodyPr/>
          <a:lstStyle/>
          <a:p>
            <a:endParaRPr lang="en-CA" dirty="0"/>
          </a:p>
        </p:txBody>
      </p:sp>
      <p:sp>
        <p:nvSpPr>
          <p:cNvPr id="6" name="Tijdelijke aanduiding voor dianummer 5"/>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57993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CA"/>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5" name="Tijdelijke aanduiding voor voettekst 4"/>
          <p:cNvSpPr>
            <a:spLocks noGrp="1"/>
          </p:cNvSpPr>
          <p:nvPr>
            <p:ph type="ftr" sz="quarter" idx="11"/>
          </p:nvPr>
        </p:nvSpPr>
        <p:spPr/>
        <p:txBody>
          <a:bodyPr/>
          <a:lstStyle/>
          <a:p>
            <a:endParaRPr lang="en-CA" dirty="0"/>
          </a:p>
        </p:txBody>
      </p:sp>
      <p:sp>
        <p:nvSpPr>
          <p:cNvPr id="6" name="Tijdelijke aanduiding voor dianummer 5"/>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344339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CA"/>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5" name="Tijdelijke aanduiding voor datum 4"/>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6" name="Tijdelijke aanduiding voor voettekst 5"/>
          <p:cNvSpPr>
            <a:spLocks noGrp="1"/>
          </p:cNvSpPr>
          <p:nvPr>
            <p:ph type="ftr" sz="quarter" idx="11"/>
          </p:nvPr>
        </p:nvSpPr>
        <p:spPr/>
        <p:txBody>
          <a:bodyPr/>
          <a:lstStyle/>
          <a:p>
            <a:endParaRPr lang="en-CA" dirty="0"/>
          </a:p>
        </p:txBody>
      </p:sp>
      <p:sp>
        <p:nvSpPr>
          <p:cNvPr id="7" name="Tijdelijke aanduiding voor dianummer 6"/>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366018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CA"/>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7" name="Tijdelijke aanduiding voor datum 6"/>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8" name="Tijdelijke aanduiding voor voettekst 7"/>
          <p:cNvSpPr>
            <a:spLocks noGrp="1"/>
          </p:cNvSpPr>
          <p:nvPr>
            <p:ph type="ftr" sz="quarter" idx="11"/>
          </p:nvPr>
        </p:nvSpPr>
        <p:spPr/>
        <p:txBody>
          <a:bodyPr/>
          <a:lstStyle/>
          <a:p>
            <a:endParaRPr lang="en-CA" dirty="0"/>
          </a:p>
        </p:txBody>
      </p:sp>
      <p:sp>
        <p:nvSpPr>
          <p:cNvPr id="9" name="Tijdelijke aanduiding voor dianummer 8"/>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245173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CA"/>
          </a:p>
        </p:txBody>
      </p:sp>
      <p:sp>
        <p:nvSpPr>
          <p:cNvPr id="3" name="Tijdelijke aanduiding voor datum 2"/>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4" name="Tijdelijke aanduiding voor voettekst 3"/>
          <p:cNvSpPr>
            <a:spLocks noGrp="1"/>
          </p:cNvSpPr>
          <p:nvPr>
            <p:ph type="ftr" sz="quarter" idx="11"/>
          </p:nvPr>
        </p:nvSpPr>
        <p:spPr/>
        <p:txBody>
          <a:bodyPr/>
          <a:lstStyle/>
          <a:p>
            <a:endParaRPr lang="en-CA" dirty="0"/>
          </a:p>
        </p:txBody>
      </p:sp>
      <p:sp>
        <p:nvSpPr>
          <p:cNvPr id="5" name="Tijdelijke aanduiding voor dianummer 4"/>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60281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3" name="Tijdelijke aanduiding voor voettekst 2"/>
          <p:cNvSpPr>
            <a:spLocks noGrp="1"/>
          </p:cNvSpPr>
          <p:nvPr>
            <p:ph type="ftr" sz="quarter" idx="11"/>
          </p:nvPr>
        </p:nvSpPr>
        <p:spPr/>
        <p:txBody>
          <a:bodyPr/>
          <a:lstStyle/>
          <a:p>
            <a:endParaRPr lang="en-CA" dirty="0"/>
          </a:p>
        </p:txBody>
      </p:sp>
      <p:sp>
        <p:nvSpPr>
          <p:cNvPr id="4" name="Tijdelijke aanduiding voor dianummer 3"/>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333733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CA"/>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6" name="Tijdelijke aanduiding voor voettekst 5"/>
          <p:cNvSpPr>
            <a:spLocks noGrp="1"/>
          </p:cNvSpPr>
          <p:nvPr>
            <p:ph type="ftr" sz="quarter" idx="11"/>
          </p:nvPr>
        </p:nvSpPr>
        <p:spPr/>
        <p:txBody>
          <a:bodyPr/>
          <a:lstStyle/>
          <a:p>
            <a:endParaRPr lang="en-CA" dirty="0"/>
          </a:p>
        </p:txBody>
      </p:sp>
      <p:sp>
        <p:nvSpPr>
          <p:cNvPr id="7" name="Tijdelijke aanduiding voor dianummer 6"/>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97732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CA"/>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E37E9E7-776E-42A7-A967-A2E911ECF367}" type="datetimeFigureOut">
              <a:rPr lang="en-CA" smtClean="0"/>
              <a:t>2019-03-20</a:t>
            </a:fld>
            <a:endParaRPr lang="en-CA" dirty="0"/>
          </a:p>
        </p:txBody>
      </p:sp>
      <p:sp>
        <p:nvSpPr>
          <p:cNvPr id="6" name="Tijdelijke aanduiding voor voettekst 5"/>
          <p:cNvSpPr>
            <a:spLocks noGrp="1"/>
          </p:cNvSpPr>
          <p:nvPr>
            <p:ph type="ftr" sz="quarter" idx="11"/>
          </p:nvPr>
        </p:nvSpPr>
        <p:spPr/>
        <p:txBody>
          <a:bodyPr/>
          <a:lstStyle/>
          <a:p>
            <a:endParaRPr lang="en-CA" dirty="0"/>
          </a:p>
        </p:txBody>
      </p:sp>
      <p:sp>
        <p:nvSpPr>
          <p:cNvPr id="7" name="Tijdelijke aanduiding voor dianummer 6"/>
          <p:cNvSpPr>
            <a:spLocks noGrp="1"/>
          </p:cNvSpPr>
          <p:nvPr>
            <p:ph type="sldNum" sz="quarter" idx="12"/>
          </p:nvPr>
        </p:nvSpPr>
        <p:spPr/>
        <p:txBody>
          <a:bodyPr/>
          <a:lstStyle/>
          <a:p>
            <a:fld id="{668D3EDF-CEDC-47A3-AB09-7ED3E12B163A}" type="slidenum">
              <a:rPr lang="en-CA" smtClean="0"/>
              <a:t>‹nr.›</a:t>
            </a:fld>
            <a:endParaRPr lang="en-CA" dirty="0"/>
          </a:p>
        </p:txBody>
      </p:sp>
    </p:spTree>
    <p:extLst>
      <p:ext uri="{BB962C8B-B14F-4D97-AF65-F5344CB8AC3E}">
        <p14:creationId xmlns:p14="http://schemas.microsoft.com/office/powerpoint/2010/main" val="688559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CA"/>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CA"/>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7E9E7-776E-42A7-A967-A2E911ECF367}" type="datetimeFigureOut">
              <a:rPr lang="en-CA" smtClean="0"/>
              <a:t>2019-03-20</a:t>
            </a:fld>
            <a:endParaRPr lang="en-CA"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D3EDF-CEDC-47A3-AB09-7ED3E12B163A}" type="slidenum">
              <a:rPr lang="en-CA" smtClean="0"/>
              <a:t>‹nr.›</a:t>
            </a:fld>
            <a:endParaRPr lang="en-CA" dirty="0"/>
          </a:p>
        </p:txBody>
      </p:sp>
    </p:spTree>
    <p:extLst>
      <p:ext uri="{BB962C8B-B14F-4D97-AF65-F5344CB8AC3E}">
        <p14:creationId xmlns:p14="http://schemas.microsoft.com/office/powerpoint/2010/main" val="166775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futurelearn.com/courses/forensic-psychology" TargetMode="External"/><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futurelearn.com/courses/heart-health"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bout.futurelearn.com/blog/measuring-our-first-eight-cour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26057" y="3121701"/>
            <a:ext cx="3658053" cy="1786515"/>
          </a:xfrm>
        </p:spPr>
        <p:txBody>
          <a:bodyPr anchor="t">
            <a:normAutofit/>
          </a:bodyPr>
          <a:lstStyle/>
          <a:p>
            <a:pPr algn="l"/>
            <a:r>
              <a:rPr lang="nl-BE" sz="4400">
                <a:solidFill>
                  <a:srgbClr val="FFFFFF"/>
                </a:solidFill>
              </a:rPr>
              <a:t>MOOC IN CLIL</a:t>
            </a:r>
            <a:endParaRPr lang="en-GB" sz="4400">
              <a:solidFill>
                <a:srgbClr val="FFFFFF"/>
              </a:solidFill>
            </a:endParaRPr>
          </a:p>
        </p:txBody>
      </p:sp>
      <p:sp>
        <p:nvSpPr>
          <p:cNvPr id="3" name="Subtitle 2"/>
          <p:cNvSpPr>
            <a:spLocks noGrp="1"/>
          </p:cNvSpPr>
          <p:nvPr>
            <p:ph type="subTitle" idx="1"/>
          </p:nvPr>
        </p:nvSpPr>
        <p:spPr>
          <a:xfrm>
            <a:off x="726057" y="2032347"/>
            <a:ext cx="3658053" cy="955111"/>
          </a:xfrm>
        </p:spPr>
        <p:txBody>
          <a:bodyPr anchor="b">
            <a:normAutofit/>
          </a:bodyPr>
          <a:lstStyle/>
          <a:p>
            <a:pPr algn="l"/>
            <a:r>
              <a:rPr lang="nl-BE" sz="1800">
                <a:solidFill>
                  <a:srgbClr val="FFFFFF"/>
                </a:solidFill>
              </a:rPr>
              <a:t>Kathy Demeulenaere</a:t>
            </a:r>
            <a:endParaRPr lang="en-GB" sz="1800">
              <a:solidFill>
                <a:srgbClr val="FFFFF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341" y="2954744"/>
            <a:ext cx="5017318" cy="940747"/>
          </a:xfrm>
          <a:prstGeom prst="rect">
            <a:avLst/>
          </a:prstGeom>
          <a:ln w="9525">
            <a:noFill/>
          </a:ln>
        </p:spPr>
      </p:pic>
    </p:spTree>
    <p:extLst>
      <p:ext uri="{BB962C8B-B14F-4D97-AF65-F5344CB8AC3E}">
        <p14:creationId xmlns:p14="http://schemas.microsoft.com/office/powerpoint/2010/main" val="359257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Cursus overzicht</a:t>
            </a:r>
            <a:endParaRPr lang="en-GB" dirty="0"/>
          </a:p>
        </p:txBody>
      </p:sp>
      <p:sp>
        <p:nvSpPr>
          <p:cNvPr id="3" name="Content Placeholder 2"/>
          <p:cNvSpPr>
            <a:spLocks noGrp="1"/>
          </p:cNvSpPr>
          <p:nvPr>
            <p:ph idx="1"/>
          </p:nvPr>
        </p:nvSpPr>
        <p:spPr>
          <a:xfrm>
            <a:off x="2485300" y="5893594"/>
            <a:ext cx="8229600" cy="570456"/>
          </a:xfrm>
        </p:spPr>
        <p:txBody>
          <a:bodyPr>
            <a:normAutofit/>
          </a:bodyPr>
          <a:lstStyle/>
          <a:p>
            <a:pPr marL="0" indent="0" algn="r">
              <a:buNone/>
            </a:pPr>
            <a:r>
              <a:rPr lang="nl-BE" dirty="0"/>
              <a:t>       </a:t>
            </a:r>
            <a:r>
              <a:rPr lang="nl-BE" dirty="0" err="1">
                <a:hlinkClick r:id="rId3"/>
              </a:rPr>
              <a:t>Forensic</a:t>
            </a:r>
            <a:r>
              <a:rPr lang="nl-BE" dirty="0">
                <a:hlinkClick r:id="rId3"/>
              </a:rPr>
              <a:t> </a:t>
            </a:r>
            <a:r>
              <a:rPr lang="nl-BE" dirty="0" err="1">
                <a:hlinkClick r:id="rId3"/>
              </a:rPr>
              <a:t>psychology</a:t>
            </a:r>
            <a:r>
              <a:rPr lang="nl-BE" dirty="0">
                <a:hlinkClick r:id="rId3"/>
              </a:rPr>
              <a:t>: </a:t>
            </a:r>
            <a:r>
              <a:rPr lang="nl-BE" dirty="0" err="1">
                <a:hlinkClick r:id="rId3"/>
              </a:rPr>
              <a:t>witness</a:t>
            </a:r>
            <a:r>
              <a:rPr lang="nl-BE" dirty="0">
                <a:hlinkClick r:id="rId3"/>
              </a:rPr>
              <a:t> </a:t>
            </a:r>
            <a:r>
              <a:rPr lang="nl-BE" dirty="0" err="1">
                <a:hlinkClick r:id="rId3"/>
              </a:rPr>
              <a:t>investigation</a:t>
            </a:r>
            <a:endParaRPr lang="nl-BE" dirty="0"/>
          </a:p>
          <a:p>
            <a:pPr algn="r"/>
            <a:endParaRPr lang="nl-BE" dirty="0"/>
          </a:p>
          <a:p>
            <a:pPr marL="0" indent="0" algn="r">
              <a:buNone/>
            </a:pPr>
            <a:endParaRPr lang="en-GB" dirty="0"/>
          </a:p>
        </p:txBody>
      </p:sp>
      <p:sp>
        <p:nvSpPr>
          <p:cNvPr id="7" name="Tekstvak 6"/>
          <p:cNvSpPr txBox="1"/>
          <p:nvPr/>
        </p:nvSpPr>
        <p:spPr>
          <a:xfrm>
            <a:off x="4588420" y="3590316"/>
            <a:ext cx="6126480" cy="369332"/>
          </a:xfrm>
          <a:prstGeom prst="rect">
            <a:avLst/>
          </a:prstGeom>
          <a:noFill/>
        </p:spPr>
        <p:txBody>
          <a:bodyPr wrap="square" rtlCol="0">
            <a:spAutoFit/>
          </a:bodyPr>
          <a:lstStyle/>
          <a:p>
            <a:pPr algn="r"/>
            <a:r>
              <a:rPr lang="en-CA" dirty="0">
                <a:hlinkClick r:id="rId4"/>
              </a:rPr>
              <a:t>Heart Health: a beginners guide to cardiovascular disease</a:t>
            </a:r>
            <a:endParaRPr lang="en-CA" dirty="0"/>
          </a:p>
        </p:txBody>
      </p:sp>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1554480"/>
            <a:ext cx="8178751" cy="2035836"/>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4078287"/>
            <a:ext cx="6492906" cy="1780991"/>
          </a:xfrm>
          <a:prstGeom prst="rect">
            <a:avLst/>
          </a:prstGeom>
        </p:spPr>
      </p:pic>
      <p:pic>
        <p:nvPicPr>
          <p:cNvPr id="4" name="Afbeelding 3">
            <a:extLst>
              <a:ext uri="{FF2B5EF4-FFF2-40B4-BE49-F238E27FC236}">
                <a16:creationId xmlns:a16="http://schemas.microsoft.com/office/drawing/2014/main" id="{CFC3D26D-48C6-A946-B7DA-807291CFF8E1}"/>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65089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Onderdelen van een MOOC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2801589"/>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06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Onderdelen MOOC: discussies / commentaar</a:t>
            </a:r>
            <a:endParaRPr lang="en-GB" dirty="0"/>
          </a:p>
        </p:txBody>
      </p:sp>
      <p:sp>
        <p:nvSpPr>
          <p:cNvPr id="3" name="Content Placeholder 2"/>
          <p:cNvSpPr>
            <a:spLocks noGrp="1"/>
          </p:cNvSpPr>
          <p:nvPr>
            <p:ph idx="1"/>
          </p:nvPr>
        </p:nvSpPr>
        <p:spPr>
          <a:xfrm>
            <a:off x="1981200" y="5373217"/>
            <a:ext cx="8229600" cy="752947"/>
          </a:xfrm>
        </p:spPr>
        <p:txBody>
          <a:bodyPr>
            <a:normAutofit/>
          </a:bodyPr>
          <a:lstStyle/>
          <a:p>
            <a:pPr marL="0" indent="0">
              <a:buNone/>
            </a:pPr>
            <a:endParaRPr lang="nl-BE" dirty="0"/>
          </a:p>
          <a:p>
            <a:pPr marL="0" indent="0">
              <a:buNone/>
            </a:pPr>
            <a:endParaRPr lang="nl-BE" dirty="0"/>
          </a:p>
          <a:p>
            <a:pPr marL="0" indent="0">
              <a:buNone/>
            </a:pPr>
            <a:endParaRPr lang="nl-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71353"/>
            <a:ext cx="3856772" cy="3433156"/>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972" y="1471353"/>
            <a:ext cx="6133537" cy="4921135"/>
          </a:xfrm>
          <a:prstGeom prst="rect">
            <a:avLst/>
          </a:prstGeom>
        </p:spPr>
      </p:pic>
    </p:spTree>
    <p:extLst>
      <p:ext uri="{BB962C8B-B14F-4D97-AF65-F5344CB8AC3E}">
        <p14:creationId xmlns:p14="http://schemas.microsoft.com/office/powerpoint/2010/main" val="399363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Typische les </a:t>
            </a:r>
            <a:r>
              <a:rPr lang="nl-BE" dirty="0">
                <a:sym typeface="Wingdings" pitchFamily="2" charset="2"/>
              </a:rPr>
              <a:t> MOOC -CLIL</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68199951"/>
              </p:ext>
            </p:extLst>
          </p:nvPr>
        </p:nvGraphicFramePr>
        <p:xfrm>
          <a:off x="1679694" y="3284499"/>
          <a:ext cx="8352928" cy="3401742"/>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506142">
                <a:tc>
                  <a:txBody>
                    <a:bodyPr/>
                    <a:lstStyle/>
                    <a:p>
                      <a:r>
                        <a:rPr lang="nl-BE" sz="2400" dirty="0"/>
                        <a:t>Normale 5</a:t>
                      </a:r>
                      <a:r>
                        <a:rPr lang="nl-BE" sz="2400" baseline="30000" dirty="0"/>
                        <a:t>de</a:t>
                      </a:r>
                      <a:r>
                        <a:rPr lang="nl-BE" sz="2400" dirty="0"/>
                        <a:t> jaar les</a:t>
                      </a:r>
                      <a:endParaRPr lang="en-GB" sz="2400" dirty="0"/>
                    </a:p>
                  </a:txBody>
                  <a:tcPr/>
                </a:tc>
                <a:tc>
                  <a:txBody>
                    <a:bodyPr/>
                    <a:lstStyle/>
                    <a:p>
                      <a:r>
                        <a:rPr lang="nl-BE" sz="2400" dirty="0"/>
                        <a:t>MOOC</a:t>
                      </a:r>
                      <a:r>
                        <a:rPr lang="nl-BE" sz="2400" baseline="0" dirty="0"/>
                        <a:t> – CLIL les</a:t>
                      </a:r>
                      <a:endParaRPr lang="en-GB" sz="2400" dirty="0"/>
                    </a:p>
                  </a:txBody>
                  <a:tcPr/>
                </a:tc>
                <a:extLst>
                  <a:ext uri="{0D108BD9-81ED-4DB2-BD59-A6C34878D82A}">
                    <a16:rowId xmlns:a16="http://schemas.microsoft.com/office/drawing/2014/main" val="10000"/>
                  </a:ext>
                </a:extLst>
              </a:tr>
              <a:tr h="506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Bijna alle inhoud die in de les gegeven wordt is leerstof.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Leerling moet inhoud</a:t>
                      </a:r>
                      <a:r>
                        <a:rPr lang="nl-BE" baseline="0" dirty="0"/>
                        <a:t> kunnen inschatten. Hij  leert alleen wat hij  op dat moment nodig heeft of interessant vindt.</a:t>
                      </a:r>
                      <a:endParaRPr lang="en-GB" dirty="0"/>
                    </a:p>
                  </a:txBody>
                  <a:tcPr/>
                </a:tc>
                <a:extLst>
                  <a:ext uri="{0D108BD9-81ED-4DB2-BD59-A6C34878D82A}">
                    <a16:rowId xmlns:a16="http://schemas.microsoft.com/office/drawing/2014/main" val="10001"/>
                  </a:ext>
                </a:extLst>
              </a:tr>
              <a:tr h="873615">
                <a:tc>
                  <a:txBody>
                    <a:bodyPr/>
                    <a:lstStyle/>
                    <a:p>
                      <a:r>
                        <a:rPr lang="nl-BE" dirty="0"/>
                        <a:t>De leerinhoud en tempo worden bepaald door het leerplan en de leerkracht</a:t>
                      </a:r>
                      <a:endParaRPr lang="en-GB" dirty="0"/>
                    </a:p>
                  </a:txBody>
                  <a:tcPr/>
                </a:tc>
                <a:tc>
                  <a:txBody>
                    <a:bodyPr/>
                    <a:lstStyle/>
                    <a:p>
                      <a:r>
                        <a:rPr lang="nl-BE" dirty="0"/>
                        <a:t>De leerling beslist wat hij wil leren, op welk tempo en hoe diepgaand hij dat wil doen.</a:t>
                      </a:r>
                      <a:endParaRPr lang="nl-BE" baseline="0" dirty="0"/>
                    </a:p>
                  </a:txBody>
                  <a:tcPr/>
                </a:tc>
                <a:extLst>
                  <a:ext uri="{0D108BD9-81ED-4DB2-BD59-A6C34878D82A}">
                    <a16:rowId xmlns:a16="http://schemas.microsoft.com/office/drawing/2014/main" val="10002"/>
                  </a:ext>
                </a:extLst>
              </a:tr>
              <a:tr h="506142">
                <a:tc>
                  <a:txBody>
                    <a:bodyPr/>
                    <a:lstStyle/>
                    <a:p>
                      <a:r>
                        <a:rPr lang="nl-BE" sz="3200" baseline="0" dirty="0"/>
                        <a:t>De leerling volgt.</a:t>
                      </a:r>
                      <a:endParaRPr lang="en-GB" sz="3200" dirty="0"/>
                    </a:p>
                  </a:txBody>
                  <a:tcPr/>
                </a:tc>
                <a:tc>
                  <a:txBody>
                    <a:bodyPr/>
                    <a:lstStyle/>
                    <a:p>
                      <a:r>
                        <a:rPr lang="nl-BE" sz="3200" baseline="0" dirty="0"/>
                        <a:t>De leerling heeft zijn eigen leren in handen. </a:t>
                      </a:r>
                    </a:p>
                  </a:txBody>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148" y="831103"/>
            <a:ext cx="2931418" cy="2198563"/>
          </a:xfrm>
          <a:prstGeom prst="rect">
            <a:avLst/>
          </a:prstGeom>
        </p:spPr>
      </p:pic>
    </p:spTree>
    <p:extLst>
      <p:ext uri="{BB962C8B-B14F-4D97-AF65-F5344CB8AC3E}">
        <p14:creationId xmlns:p14="http://schemas.microsoft.com/office/powerpoint/2010/main" val="150233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 Meerwaarde</a:t>
            </a:r>
            <a:endParaRPr lang="en-GB" dirty="0"/>
          </a:p>
        </p:txBody>
      </p:sp>
      <p:sp>
        <p:nvSpPr>
          <p:cNvPr id="3" name="Content Placeholder 2"/>
          <p:cNvSpPr>
            <a:spLocks noGrp="1"/>
          </p:cNvSpPr>
          <p:nvPr>
            <p:ph idx="1"/>
          </p:nvPr>
        </p:nvSpPr>
        <p:spPr>
          <a:xfrm>
            <a:off x="1981200" y="2446020"/>
            <a:ext cx="8229600" cy="2950287"/>
          </a:xfrm>
        </p:spPr>
        <p:txBody>
          <a:bodyPr>
            <a:normAutofit fontScale="92500" lnSpcReduction="10000"/>
          </a:bodyPr>
          <a:lstStyle/>
          <a:p>
            <a:r>
              <a:rPr lang="nl-BE" dirty="0"/>
              <a:t>Zelfontwikkeling, zelfregulerend leren</a:t>
            </a:r>
          </a:p>
          <a:p>
            <a:r>
              <a:rPr lang="nl-BE" dirty="0"/>
              <a:t>MOOC als aanvulling op de klas / curriculum om te verkennen en vaardigheden te ontwikkelen</a:t>
            </a:r>
          </a:p>
          <a:p>
            <a:r>
              <a:rPr lang="en-GB" dirty="0"/>
              <a:t>CLIL </a:t>
            </a:r>
          </a:p>
          <a:p>
            <a:r>
              <a:rPr lang="en-GB" dirty="0"/>
              <a:t>Internationale </a:t>
            </a:r>
            <a:r>
              <a:rPr lang="en-GB" dirty="0" err="1"/>
              <a:t>contacten</a:t>
            </a:r>
            <a:r>
              <a:rPr lang="en-GB" dirty="0"/>
              <a:t>/ divers </a:t>
            </a:r>
            <a:r>
              <a:rPr lang="en-GB" dirty="0" err="1"/>
              <a:t>publiek</a:t>
            </a:r>
            <a:endParaRPr lang="en-GB" dirty="0"/>
          </a:p>
          <a:p>
            <a:r>
              <a:rPr lang="en-GB" dirty="0" err="1"/>
              <a:t>Voorbereiding</a:t>
            </a:r>
            <a:r>
              <a:rPr lang="en-GB" dirty="0"/>
              <a:t> </a:t>
            </a:r>
            <a:r>
              <a:rPr lang="en-GB" dirty="0" err="1"/>
              <a:t>hoger</a:t>
            </a:r>
            <a:r>
              <a:rPr lang="en-GB" dirty="0"/>
              <a:t> </a:t>
            </a:r>
            <a:r>
              <a:rPr lang="en-GB" dirty="0" err="1"/>
              <a:t>onderwijs</a:t>
            </a:r>
            <a:endParaRPr lang="en-GB" dirty="0"/>
          </a:p>
          <a:p>
            <a:r>
              <a:rPr lang="en-GB" dirty="0"/>
              <a:t>Lifelong learning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360" y="0"/>
            <a:ext cx="3903298" cy="2340376"/>
          </a:xfrm>
          <a:prstGeom prst="rect">
            <a:avLst/>
          </a:prstGeom>
        </p:spPr>
      </p:pic>
    </p:spTree>
    <p:extLst>
      <p:ext uri="{BB962C8B-B14F-4D97-AF65-F5344CB8AC3E}">
        <p14:creationId xmlns:p14="http://schemas.microsoft.com/office/powerpoint/2010/main" val="246054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250143B-0C9A-0446-95E0-0927B2A14541}"/>
              </a:ext>
            </a:extLst>
          </p:cNvPr>
          <p:cNvSpPr>
            <a:spLocks noGrp="1"/>
          </p:cNvSpPr>
          <p:nvPr>
            <p:ph type="title"/>
          </p:nvPr>
        </p:nvSpPr>
        <p:spPr>
          <a:xfrm>
            <a:off x="1179226" y="826680"/>
            <a:ext cx="9833548" cy="1325563"/>
          </a:xfrm>
        </p:spPr>
        <p:txBody>
          <a:bodyPr>
            <a:normAutofit/>
          </a:bodyPr>
          <a:lstStyle/>
          <a:p>
            <a:pPr algn="ctr"/>
            <a:r>
              <a:rPr lang="nl-BE" sz="4000">
                <a:solidFill>
                  <a:srgbClr val="FFFFFF"/>
                </a:solidFill>
              </a:rPr>
              <a:t>Valkuilen</a:t>
            </a:r>
          </a:p>
        </p:txBody>
      </p:sp>
      <p:sp>
        <p:nvSpPr>
          <p:cNvPr id="3" name="Tijdelijke aanduiding voor inhoud 2">
            <a:extLst>
              <a:ext uri="{FF2B5EF4-FFF2-40B4-BE49-F238E27FC236}">
                <a16:creationId xmlns:a16="http://schemas.microsoft.com/office/drawing/2014/main" id="{F84892F0-118E-974F-9BE3-33A2BF6A3889}"/>
              </a:ext>
            </a:extLst>
          </p:cNvPr>
          <p:cNvSpPr>
            <a:spLocks noGrp="1"/>
          </p:cNvSpPr>
          <p:nvPr>
            <p:ph idx="1"/>
          </p:nvPr>
        </p:nvSpPr>
        <p:spPr>
          <a:xfrm>
            <a:off x="1179226" y="3092970"/>
            <a:ext cx="9833548" cy="2693976"/>
          </a:xfrm>
        </p:spPr>
        <p:txBody>
          <a:bodyPr>
            <a:normAutofit/>
          </a:bodyPr>
          <a:lstStyle/>
          <a:p>
            <a:r>
              <a:rPr lang="nl-BE" sz="2000">
                <a:solidFill>
                  <a:srgbClr val="000000"/>
                </a:solidFill>
              </a:rPr>
              <a:t>Leraar is coach (= loslaten!)</a:t>
            </a:r>
          </a:p>
          <a:p>
            <a:r>
              <a:rPr lang="nl-BE" sz="2000">
                <a:solidFill>
                  <a:srgbClr val="000000"/>
                </a:solidFill>
              </a:rPr>
              <a:t>Toekomst MOOC (gratis?)</a:t>
            </a:r>
          </a:p>
          <a:p>
            <a:r>
              <a:rPr lang="nl-BE" sz="2000">
                <a:solidFill>
                  <a:srgbClr val="000000"/>
                </a:solidFill>
              </a:rPr>
              <a:t>Praktische problemen </a:t>
            </a:r>
          </a:p>
          <a:p>
            <a:pPr lvl="1"/>
            <a:r>
              <a:rPr lang="nl-BE" sz="2000">
                <a:solidFill>
                  <a:srgbClr val="000000"/>
                </a:solidFill>
              </a:rPr>
              <a:t>Startdata MOOCs- schoolkalender</a:t>
            </a:r>
          </a:p>
          <a:p>
            <a:pPr lvl="1"/>
            <a:r>
              <a:rPr lang="nl-BE" sz="2000">
                <a:solidFill>
                  <a:srgbClr val="000000"/>
                </a:solidFill>
              </a:rPr>
              <a:t>Computers </a:t>
            </a:r>
          </a:p>
        </p:txBody>
      </p:sp>
    </p:spTree>
    <p:extLst>
      <p:ext uri="{BB962C8B-B14F-4D97-AF65-F5344CB8AC3E}">
        <p14:creationId xmlns:p14="http://schemas.microsoft.com/office/powerpoint/2010/main" val="97721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A1D0146-F808-F546-90B3-4809D218AC9B}"/>
              </a:ext>
            </a:extLst>
          </p:cNvPr>
          <p:cNvSpPr>
            <a:spLocks noGrp="1"/>
          </p:cNvSpPr>
          <p:nvPr>
            <p:ph type="title"/>
          </p:nvPr>
        </p:nvSpPr>
        <p:spPr>
          <a:xfrm>
            <a:off x="1179226" y="826680"/>
            <a:ext cx="9833548" cy="1325563"/>
          </a:xfrm>
        </p:spPr>
        <p:txBody>
          <a:bodyPr>
            <a:normAutofit/>
          </a:bodyPr>
          <a:lstStyle/>
          <a:p>
            <a:pPr algn="ctr"/>
            <a:r>
              <a:rPr lang="nl-BE" sz="4000">
                <a:solidFill>
                  <a:srgbClr val="FFFFFF"/>
                </a:solidFill>
              </a:rPr>
              <a:t>Andere toepassingen</a:t>
            </a:r>
          </a:p>
        </p:txBody>
      </p:sp>
      <p:graphicFrame>
        <p:nvGraphicFramePr>
          <p:cNvPr id="5" name="Tijdelijke aanduiding voor inhoud 2">
            <a:extLst>
              <a:ext uri="{FF2B5EF4-FFF2-40B4-BE49-F238E27FC236}">
                <a16:creationId xmlns:a16="http://schemas.microsoft.com/office/drawing/2014/main" id="{1E7C21B3-3BC2-4F68-85D0-1916F2A86FDB}"/>
              </a:ext>
            </a:extLst>
          </p:cNvPr>
          <p:cNvGraphicFramePr>
            <a:graphicFrameLocks noGrp="1"/>
          </p:cNvGraphicFramePr>
          <p:nvPr>
            <p:ph idx="1"/>
            <p:extLst>
              <p:ext uri="{D42A27DB-BD31-4B8C-83A1-F6EECF244321}">
                <p14:modId xmlns:p14="http://schemas.microsoft.com/office/powerpoint/2010/main" val="389550110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331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1179226" y="826680"/>
            <a:ext cx="9833548" cy="1325563"/>
          </a:xfrm>
        </p:spPr>
        <p:txBody>
          <a:bodyPr>
            <a:normAutofit/>
          </a:bodyPr>
          <a:lstStyle/>
          <a:p>
            <a:pPr algn="ctr"/>
            <a:r>
              <a:rPr lang="nl-BE" sz="4000">
                <a:solidFill>
                  <a:srgbClr val="FFFFFF"/>
                </a:solidFill>
              </a:rPr>
              <a:t>Project MOOC in het vijfde jaar ASO</a:t>
            </a:r>
          </a:p>
        </p:txBody>
      </p:sp>
      <p:sp>
        <p:nvSpPr>
          <p:cNvPr id="3" name="Tijdelijke aanduiding voor inhoud 2"/>
          <p:cNvSpPr>
            <a:spLocks noGrp="1"/>
          </p:cNvSpPr>
          <p:nvPr>
            <p:ph idx="1"/>
          </p:nvPr>
        </p:nvSpPr>
        <p:spPr>
          <a:xfrm>
            <a:off x="1179226" y="3092970"/>
            <a:ext cx="9833548" cy="2693976"/>
          </a:xfrm>
        </p:spPr>
        <p:txBody>
          <a:bodyPr>
            <a:normAutofit/>
          </a:bodyPr>
          <a:lstStyle/>
          <a:p>
            <a:pPr marL="0" indent="0">
              <a:buNone/>
            </a:pPr>
            <a:r>
              <a:rPr lang="nl-BE" sz="2000">
                <a:solidFill>
                  <a:srgbClr val="000000"/>
                </a:solidFill>
              </a:rPr>
              <a:t>-In samenwerking met Inge De Waard (doctoraat e-learning)</a:t>
            </a:r>
          </a:p>
          <a:p>
            <a:pPr marL="0" indent="0">
              <a:buNone/>
            </a:pPr>
            <a:r>
              <a:rPr lang="nl-BE" sz="2000">
                <a:solidFill>
                  <a:srgbClr val="000000"/>
                </a:solidFill>
              </a:rPr>
              <a:t>-In ‘vrije ruimte’</a:t>
            </a:r>
          </a:p>
          <a:p>
            <a:pPr marL="0" indent="0">
              <a:buNone/>
            </a:pPr>
            <a:r>
              <a:rPr lang="nl-BE" sz="2000">
                <a:solidFill>
                  <a:srgbClr val="000000"/>
                </a:solidFill>
              </a:rPr>
              <a:t>-Eerste twee jaar : volledig schooljaar</a:t>
            </a:r>
          </a:p>
          <a:p>
            <a:pPr marL="0" indent="0">
              <a:buNone/>
            </a:pPr>
            <a:r>
              <a:rPr lang="nl-BE" sz="2000">
                <a:solidFill>
                  <a:srgbClr val="000000"/>
                </a:solidFill>
              </a:rPr>
              <a:t>-Sinds vorig jaar : integratie in ‘SPELL’ - enkel tweede trimester</a:t>
            </a:r>
          </a:p>
          <a:p>
            <a:pPr marL="0" indent="0">
              <a:buNone/>
            </a:pPr>
            <a:endParaRPr lang="nl-BE" sz="2000">
              <a:solidFill>
                <a:srgbClr val="000000"/>
              </a:solidFill>
            </a:endParaRPr>
          </a:p>
        </p:txBody>
      </p:sp>
    </p:spTree>
    <p:extLst>
      <p:ext uri="{BB962C8B-B14F-4D97-AF65-F5344CB8AC3E}">
        <p14:creationId xmlns:p14="http://schemas.microsoft.com/office/powerpoint/2010/main" val="318647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50E016-C8B7-45EE-8300-F18B719F5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26"/>
            <a:ext cx="5446920" cy="678749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E6099C8-1DCF-4242-AD8B-28BF4D687A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80" y="2158745"/>
            <a:ext cx="3515310" cy="2549890"/>
          </a:xfrm>
        </p:spPr>
        <p:txBody>
          <a:bodyPr>
            <a:normAutofit/>
          </a:bodyPr>
          <a:lstStyle/>
          <a:p>
            <a:r>
              <a:rPr lang="nl-BE" sz="4000">
                <a:solidFill>
                  <a:srgbClr val="FFFFFF"/>
                </a:solidFill>
              </a:rPr>
              <a:t>Wat is een MOOC ?</a:t>
            </a:r>
            <a:endParaRPr lang="en-GB" sz="4000">
              <a:solidFill>
                <a:srgbClr val="FFFFFF"/>
              </a:solidFill>
            </a:endParaRPr>
          </a:p>
        </p:txBody>
      </p:sp>
      <p:sp>
        <p:nvSpPr>
          <p:cNvPr id="14" name="Rectangle 13">
            <a:extLst>
              <a:ext uri="{FF2B5EF4-FFF2-40B4-BE49-F238E27FC236}">
                <a16:creationId xmlns:a16="http://schemas.microsoft.com/office/drawing/2014/main" id="{71318B55-C583-42E5-ABA1-BE8CC332E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272182" y="968684"/>
            <a:ext cx="2182656" cy="1658819"/>
          </a:xfrm>
          <a:prstGeom prst="rect">
            <a:avLst/>
          </a:prstGeom>
          <a:effectLst>
            <a:softEdge rad="0"/>
          </a:effectLst>
        </p:spPr>
      </p:pic>
      <p:pic>
        <p:nvPicPr>
          <p:cNvPr id="5" name="Afbeelding 4">
            <a:extLst>
              <a:ext uri="{FF2B5EF4-FFF2-40B4-BE49-F238E27FC236}">
                <a16:creationId xmlns:a16="http://schemas.microsoft.com/office/drawing/2014/main" id="{8B5918FD-AB8D-5546-A6A0-0456E6B9D8BB}"/>
              </a:ext>
            </a:extLst>
          </p:cNvPr>
          <p:cNvPicPr>
            <a:picLocks noChangeAspect="1"/>
          </p:cNvPicPr>
          <p:nvPr/>
        </p:nvPicPr>
        <p:blipFill>
          <a:blip r:embed="rId5">
            <a:alphaModFix/>
            <a:extLst/>
          </a:blip>
          <a:stretch>
            <a:fillRect/>
          </a:stretch>
        </p:blipFill>
        <p:spPr>
          <a:xfrm>
            <a:off x="8656431" y="1186766"/>
            <a:ext cx="2246067" cy="1215085"/>
          </a:xfrm>
          <a:prstGeom prst="rect">
            <a:avLst/>
          </a:prstGeom>
          <a:effectLst>
            <a:softEdge rad="0"/>
          </a:effectLst>
        </p:spPr>
      </p:pic>
      <p:sp>
        <p:nvSpPr>
          <p:cNvPr id="3" name="Content Placeholder 2"/>
          <p:cNvSpPr>
            <a:spLocks noGrp="1"/>
          </p:cNvSpPr>
          <p:nvPr>
            <p:ph idx="1"/>
          </p:nvPr>
        </p:nvSpPr>
        <p:spPr>
          <a:xfrm>
            <a:off x="6090574" y="3425146"/>
            <a:ext cx="4977578" cy="2635825"/>
          </a:xfrm>
        </p:spPr>
        <p:txBody>
          <a:bodyPr anchor="ctr">
            <a:normAutofit/>
          </a:bodyPr>
          <a:lstStyle/>
          <a:p>
            <a:pPr lvl="0"/>
            <a:r>
              <a:rPr lang="en-GB" sz="2000" b="1">
                <a:solidFill>
                  <a:srgbClr val="000000"/>
                </a:solidFill>
              </a:rPr>
              <a:t>Massive </a:t>
            </a:r>
          </a:p>
          <a:p>
            <a:pPr lvl="0"/>
            <a:r>
              <a:rPr lang="en-GB" sz="2000" b="1">
                <a:solidFill>
                  <a:srgbClr val="000000"/>
                </a:solidFill>
              </a:rPr>
              <a:t>Open</a:t>
            </a:r>
            <a:endParaRPr lang="en-GB" sz="2000">
              <a:solidFill>
                <a:srgbClr val="000000"/>
              </a:solidFill>
            </a:endParaRPr>
          </a:p>
          <a:p>
            <a:pPr lvl="0"/>
            <a:r>
              <a:rPr lang="en-GB" sz="2000" b="1">
                <a:solidFill>
                  <a:srgbClr val="000000"/>
                </a:solidFill>
              </a:rPr>
              <a:t>Online </a:t>
            </a:r>
          </a:p>
          <a:p>
            <a:pPr lvl="0"/>
            <a:r>
              <a:rPr lang="en-GB" sz="2000" b="1">
                <a:solidFill>
                  <a:srgbClr val="000000"/>
                </a:solidFill>
              </a:rPr>
              <a:t>Course </a:t>
            </a:r>
            <a:endParaRPr lang="en-GB" sz="2000" i="1">
              <a:solidFill>
                <a:srgbClr val="000000"/>
              </a:solidFill>
            </a:endParaRPr>
          </a:p>
          <a:p>
            <a:pPr lvl="0"/>
            <a:endParaRPr lang="en-GB" sz="2000">
              <a:solidFill>
                <a:srgbClr val="000000"/>
              </a:solidFill>
            </a:endParaRPr>
          </a:p>
        </p:txBody>
      </p:sp>
    </p:spTree>
    <p:extLst>
      <p:ext uri="{BB962C8B-B14F-4D97-AF65-F5344CB8AC3E}">
        <p14:creationId xmlns:p14="http://schemas.microsoft.com/office/powerpoint/2010/main" val="413888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Wie maakt </a:t>
            </a:r>
            <a:r>
              <a:rPr lang="nl-BE" dirty="0" err="1"/>
              <a:t>MOOCs</a:t>
            </a:r>
            <a:r>
              <a:rPr lang="nl-BE" dirty="0"/>
              <a:t>?</a:t>
            </a:r>
            <a:endParaRPr lang="en-GB" dirty="0"/>
          </a:p>
        </p:txBody>
      </p:sp>
      <p:sp>
        <p:nvSpPr>
          <p:cNvPr id="3" name="Content Placeholder 2"/>
          <p:cNvSpPr>
            <a:spLocks noGrp="1"/>
          </p:cNvSpPr>
          <p:nvPr>
            <p:ph idx="1"/>
          </p:nvPr>
        </p:nvSpPr>
        <p:spPr>
          <a:xfrm>
            <a:off x="1991544" y="5972434"/>
            <a:ext cx="8229600" cy="689569"/>
          </a:xfrm>
        </p:spPr>
        <p:txBody>
          <a:bodyPr>
            <a:normAutofit/>
          </a:bodyPr>
          <a:lstStyle/>
          <a:p>
            <a:pPr marL="0" indent="0">
              <a:buNone/>
            </a:pPr>
            <a:r>
              <a:rPr lang="nl-BE" dirty="0"/>
              <a:t>Cursussen: universiteiten, hogescholen, professionals…</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2276872"/>
            <a:ext cx="5551140" cy="3695562"/>
          </a:xfrm>
          <a:prstGeom prst="rect">
            <a:avLst/>
          </a:prstGeom>
        </p:spPr>
      </p:pic>
      <p:sp>
        <p:nvSpPr>
          <p:cNvPr id="5" name="TextBox 4"/>
          <p:cNvSpPr txBox="1"/>
          <p:nvPr/>
        </p:nvSpPr>
        <p:spPr>
          <a:xfrm>
            <a:off x="2279576" y="1412777"/>
            <a:ext cx="6984776" cy="646331"/>
          </a:xfrm>
          <a:prstGeom prst="rect">
            <a:avLst/>
          </a:prstGeom>
          <a:noFill/>
        </p:spPr>
        <p:txBody>
          <a:bodyPr wrap="square" rtlCol="0">
            <a:spAutoFit/>
          </a:bodyPr>
          <a:lstStyle/>
          <a:p>
            <a:r>
              <a:rPr lang="nl-BE" sz="3600" dirty="0"/>
              <a:t>Platformen: </a:t>
            </a:r>
            <a:endParaRPr lang="en-GB" sz="3600" dirty="0"/>
          </a:p>
        </p:txBody>
      </p:sp>
    </p:spTree>
    <p:extLst>
      <p:ext uri="{BB962C8B-B14F-4D97-AF65-F5344CB8AC3E}">
        <p14:creationId xmlns:p14="http://schemas.microsoft.com/office/powerpoint/2010/main" val="211614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4292" y="513612"/>
            <a:ext cx="9894133" cy="1031216"/>
          </a:xfrm>
        </p:spPr>
        <p:txBody>
          <a:bodyPr anchor="b">
            <a:normAutofit/>
          </a:bodyPr>
          <a:lstStyle/>
          <a:p>
            <a:r>
              <a:rPr lang="nl-BE" dirty="0"/>
              <a:t>Wie volgt </a:t>
            </a:r>
            <a:r>
              <a:rPr lang="nl-BE" dirty="0" err="1"/>
              <a:t>MOOCs</a:t>
            </a:r>
            <a:r>
              <a:rPr lang="nl-BE" dirty="0"/>
              <a:t>?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571" y="2589086"/>
            <a:ext cx="4964825"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781373" y="2279151"/>
            <a:ext cx="3627063" cy="3387145"/>
          </a:xfrm>
        </p:spPr>
        <p:txBody>
          <a:bodyPr anchor="ctr">
            <a:normAutofit/>
          </a:bodyPr>
          <a:lstStyle/>
          <a:p>
            <a:pPr marL="0" indent="0">
              <a:buNone/>
            </a:pPr>
            <a:r>
              <a:rPr lang="nl-BE" sz="2000"/>
              <a:t>Waarom ?</a:t>
            </a:r>
          </a:p>
          <a:p>
            <a:r>
              <a:rPr lang="nl-BE" sz="2000"/>
              <a:t>Vrijetijdsleren en persoonlijke interesse</a:t>
            </a:r>
          </a:p>
          <a:p>
            <a:r>
              <a:rPr lang="nl-BE" sz="2000"/>
              <a:t>Professionele ontwikkeling / bijscholing –voorbereiding job</a:t>
            </a:r>
          </a:p>
          <a:p>
            <a:r>
              <a:rPr lang="nl-BE" sz="2000"/>
              <a:t>Thuis leren</a:t>
            </a:r>
          </a:p>
          <a:p>
            <a:endParaRPr lang="nl-BE" sz="2000"/>
          </a:p>
          <a:p>
            <a:pPr marL="0" indent="0">
              <a:buNone/>
            </a:pPr>
            <a:r>
              <a:rPr lang="nl-BE" sz="2000"/>
              <a:t>(</a:t>
            </a:r>
            <a:r>
              <a:rPr lang="nl-BE" sz="2000">
                <a:hlinkClick r:id="rId4"/>
              </a:rPr>
              <a:t>percentages</a:t>
            </a:r>
            <a:r>
              <a:rPr lang="nl-BE" sz="2000"/>
              <a:t> van FutureLearn)</a:t>
            </a:r>
          </a:p>
          <a:p>
            <a:endParaRPr lang="en-GB" sz="2000"/>
          </a:p>
        </p:txBody>
      </p:sp>
    </p:spTree>
    <p:extLst>
      <p:ext uri="{BB962C8B-B14F-4D97-AF65-F5344CB8AC3E}">
        <p14:creationId xmlns:p14="http://schemas.microsoft.com/office/powerpoint/2010/main" val="288715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descr="Afbeelding met binnen, persoon, elektronica, muur&#10;&#10;&#10;&#10;Automatisch gegenereerde beschrijving">
            <a:extLst>
              <a:ext uri="{FF2B5EF4-FFF2-40B4-BE49-F238E27FC236}">
                <a16:creationId xmlns:a16="http://schemas.microsoft.com/office/drawing/2014/main" id="{D5E5475D-7FE5-FA40-B47D-6FE715FDACD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16"/>
          <a:stretch/>
        </p:blipFill>
        <p:spPr>
          <a:xfrm>
            <a:off x="20" y="10"/>
            <a:ext cx="12191980" cy="6857990"/>
          </a:xfrm>
          <a:prstGeom prst="rect">
            <a:avLst/>
          </a:prstGeom>
        </p:spPr>
      </p:pic>
      <p:sp>
        <p:nvSpPr>
          <p:cNvPr id="14"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AE3685-1E29-6549-8F22-6F0496FF55B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En nu ook MOOC op de middelbare school…</a:t>
            </a:r>
          </a:p>
        </p:txBody>
      </p:sp>
      <p:cxnSp>
        <p:nvCxnSpPr>
          <p:cNvPr id="15"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5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A60BE11-FDAC-CD4C-9991-5BC11B111694}"/>
              </a:ext>
            </a:extLst>
          </p:cNvPr>
          <p:cNvSpPr>
            <a:spLocks noGrp="1"/>
          </p:cNvSpPr>
          <p:nvPr>
            <p:ph type="title"/>
          </p:nvPr>
        </p:nvSpPr>
        <p:spPr>
          <a:xfrm>
            <a:off x="1179226" y="826680"/>
            <a:ext cx="9833548" cy="1325563"/>
          </a:xfrm>
        </p:spPr>
        <p:txBody>
          <a:bodyPr>
            <a:normAutofit/>
          </a:bodyPr>
          <a:lstStyle/>
          <a:p>
            <a:pPr algn="ctr"/>
            <a:r>
              <a:rPr lang="nl-BE" sz="4000">
                <a:solidFill>
                  <a:srgbClr val="FFFFFF"/>
                </a:solidFill>
              </a:rPr>
              <a:t>Concreet</a:t>
            </a:r>
          </a:p>
        </p:txBody>
      </p:sp>
      <p:sp>
        <p:nvSpPr>
          <p:cNvPr id="3" name="Tijdelijke aanduiding voor inhoud 2">
            <a:extLst>
              <a:ext uri="{FF2B5EF4-FFF2-40B4-BE49-F238E27FC236}">
                <a16:creationId xmlns:a16="http://schemas.microsoft.com/office/drawing/2014/main" id="{533B7573-6C3D-FC48-BA6B-CB10C618D2E8}"/>
              </a:ext>
            </a:extLst>
          </p:cNvPr>
          <p:cNvSpPr>
            <a:spLocks noGrp="1"/>
          </p:cNvSpPr>
          <p:nvPr>
            <p:ph idx="1"/>
          </p:nvPr>
        </p:nvSpPr>
        <p:spPr>
          <a:xfrm>
            <a:off x="1179226" y="3092970"/>
            <a:ext cx="9833548" cy="2693976"/>
          </a:xfrm>
        </p:spPr>
        <p:txBody>
          <a:bodyPr>
            <a:normAutofit fontScale="92500" lnSpcReduction="20000"/>
          </a:bodyPr>
          <a:lstStyle/>
          <a:p>
            <a:pPr marL="0" indent="0">
              <a:buNone/>
            </a:pPr>
            <a:r>
              <a:rPr lang="nl-BE" sz="1900" dirty="0">
                <a:solidFill>
                  <a:srgbClr val="000000"/>
                </a:solidFill>
              </a:rPr>
              <a:t>Leerlingen volgen zelfstandig een Engelse cursus (MOOC)  over een onderwerp naar keuze met de leerkracht als coach</a:t>
            </a:r>
          </a:p>
          <a:p>
            <a:r>
              <a:rPr lang="nl-BE" sz="1400" dirty="0">
                <a:solidFill>
                  <a:srgbClr val="000000"/>
                </a:solidFill>
              </a:rPr>
              <a:t> Project al sterk geëvolueerd</a:t>
            </a:r>
          </a:p>
          <a:p>
            <a:r>
              <a:rPr lang="nl-BE" sz="1400" dirty="0">
                <a:solidFill>
                  <a:srgbClr val="000000"/>
                </a:solidFill>
              </a:rPr>
              <a:t>Proces van ‘loslaten’ : nog heel gestuurd </a:t>
            </a:r>
            <a:r>
              <a:rPr lang="nl-BE" sz="1400" dirty="0">
                <a:solidFill>
                  <a:srgbClr val="000000"/>
                </a:solidFill>
                <a:sym typeface="Wingdings" pitchFamily="2" charset="2"/>
              </a:rPr>
              <a:t></a:t>
            </a:r>
            <a:r>
              <a:rPr lang="nl-BE" sz="1400" dirty="0">
                <a:solidFill>
                  <a:srgbClr val="000000"/>
                </a:solidFill>
              </a:rPr>
              <a:t> leerlingen beslissen zelf</a:t>
            </a:r>
          </a:p>
          <a:p>
            <a:pPr marL="0" indent="0">
              <a:buNone/>
            </a:pPr>
            <a:r>
              <a:rPr lang="nl-BE" sz="1400" dirty="0">
                <a:solidFill>
                  <a:srgbClr val="000000"/>
                </a:solidFill>
              </a:rPr>
              <a:t>-2015-2016 : </a:t>
            </a:r>
          </a:p>
          <a:p>
            <a:pPr marL="0" indent="0">
              <a:buNone/>
            </a:pPr>
            <a:r>
              <a:rPr lang="nl-BE" sz="1400" dirty="0">
                <a:solidFill>
                  <a:srgbClr val="000000"/>
                </a:solidFill>
              </a:rPr>
              <a:t>	-klas MOOC </a:t>
            </a:r>
            <a:r>
              <a:rPr lang="nl-BE" sz="1400" dirty="0">
                <a:solidFill>
                  <a:srgbClr val="000000"/>
                </a:solidFill>
                <a:sym typeface="Wingdings" pitchFamily="2" charset="2"/>
              </a:rPr>
              <a:t></a:t>
            </a:r>
            <a:r>
              <a:rPr lang="nl-BE" sz="1400" dirty="0">
                <a:solidFill>
                  <a:srgbClr val="000000"/>
                </a:solidFill>
              </a:rPr>
              <a:t> groep MOOC </a:t>
            </a:r>
            <a:r>
              <a:rPr lang="nl-BE" sz="1400" dirty="0">
                <a:solidFill>
                  <a:srgbClr val="000000"/>
                </a:solidFill>
                <a:sym typeface="Wingdings" pitchFamily="2" charset="2"/>
              </a:rPr>
              <a:t></a:t>
            </a:r>
            <a:r>
              <a:rPr lang="nl-BE" sz="1400" dirty="0">
                <a:solidFill>
                  <a:srgbClr val="000000"/>
                </a:solidFill>
              </a:rPr>
              <a:t> individuele MOOC</a:t>
            </a:r>
          </a:p>
          <a:p>
            <a:pPr marL="0" indent="0">
              <a:buNone/>
            </a:pPr>
            <a:r>
              <a:rPr lang="nl-BE" sz="1400" dirty="0">
                <a:solidFill>
                  <a:srgbClr val="000000"/>
                </a:solidFill>
              </a:rPr>
              <a:t>	-Presentatie </a:t>
            </a:r>
          </a:p>
          <a:p>
            <a:pPr marL="0" indent="0">
              <a:buNone/>
            </a:pPr>
            <a:endParaRPr lang="nl-BE" sz="1400" dirty="0">
              <a:solidFill>
                <a:srgbClr val="000000"/>
              </a:solidFill>
            </a:endParaRPr>
          </a:p>
          <a:p>
            <a:pPr marL="0" indent="0">
              <a:buNone/>
            </a:pPr>
            <a:r>
              <a:rPr lang="nl-BE" sz="1400" dirty="0">
                <a:solidFill>
                  <a:srgbClr val="000000"/>
                </a:solidFill>
              </a:rPr>
              <a:t>-2018-2019 </a:t>
            </a:r>
          </a:p>
          <a:p>
            <a:pPr marL="0" indent="0">
              <a:buNone/>
            </a:pPr>
            <a:r>
              <a:rPr lang="nl-BE" sz="1400" dirty="0">
                <a:solidFill>
                  <a:srgbClr val="000000"/>
                </a:solidFill>
              </a:rPr>
              <a:t>	-Zelfsturend leren</a:t>
            </a:r>
          </a:p>
        </p:txBody>
      </p:sp>
    </p:spTree>
    <p:extLst>
      <p:ext uri="{BB962C8B-B14F-4D97-AF65-F5344CB8AC3E}">
        <p14:creationId xmlns:p14="http://schemas.microsoft.com/office/powerpoint/2010/main" val="392688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C09D2-CCA8-3D4A-B64E-904F0440589D}"/>
              </a:ext>
            </a:extLst>
          </p:cNvPr>
          <p:cNvSpPr>
            <a:spLocks noGrp="1"/>
          </p:cNvSpPr>
          <p:nvPr>
            <p:ph type="title"/>
          </p:nvPr>
        </p:nvSpPr>
        <p:spPr/>
        <p:txBody>
          <a:bodyPr/>
          <a:lstStyle/>
          <a:p>
            <a:r>
              <a:rPr lang="nl-BE" dirty="0"/>
              <a:t>Simon Schocken</a:t>
            </a:r>
          </a:p>
        </p:txBody>
      </p:sp>
      <p:sp>
        <p:nvSpPr>
          <p:cNvPr id="3" name="Tijdelijke aanduiding voor inhoud 2">
            <a:extLst>
              <a:ext uri="{FF2B5EF4-FFF2-40B4-BE49-F238E27FC236}">
                <a16:creationId xmlns:a16="http://schemas.microsoft.com/office/drawing/2014/main" id="{62DCF4F7-B9BE-C94C-BFE2-E908668891D6}"/>
              </a:ext>
            </a:extLst>
          </p:cNvPr>
          <p:cNvSpPr>
            <a:spLocks noGrp="1"/>
          </p:cNvSpPr>
          <p:nvPr>
            <p:ph idx="1"/>
          </p:nvPr>
        </p:nvSpPr>
        <p:spPr/>
        <p:txBody>
          <a:bodyPr>
            <a:normAutofit lnSpcReduction="10000"/>
          </a:bodyPr>
          <a:lstStyle/>
          <a:p>
            <a:pPr fontAlgn="t"/>
            <a:r>
              <a:rPr lang="nl-BE" dirty="0"/>
              <a:t>“Zelfstandige studenten die deze cursus online volgen, hebben hun eigen grip, hun eigen initiatief en het verbazingwekkende is dat deze mensen zich niks aantrekken van beoordelingen. Zij doen het slechts vanwege één drijfveer. Zij hebben een passie om te leren. En met dat idee in gedachten, wil ik graag wat zeggen over het traditionele beoordelingssysteem op hogescholen. Ik word er niet goed van! Wij zijn geobsedeerd door beoordelen omdat we geobsedeerd zijn door gegevens. Beoordelen neemt alle plezier weg van falen, wat een groot onderdeel van onderwijs is”.</a:t>
            </a:r>
          </a:p>
          <a:p>
            <a:pPr marL="0" indent="0">
              <a:buNone/>
            </a:pPr>
            <a:br>
              <a:rPr lang="nl-BE" dirty="0"/>
            </a:br>
            <a:endParaRPr lang="nl-BE" dirty="0"/>
          </a:p>
        </p:txBody>
      </p:sp>
    </p:spTree>
    <p:extLst>
      <p:ext uri="{BB962C8B-B14F-4D97-AF65-F5344CB8AC3E}">
        <p14:creationId xmlns:p14="http://schemas.microsoft.com/office/powerpoint/2010/main" val="368538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60ED489-3648-E140-B78E-EB6379EF4B96}"/>
              </a:ext>
            </a:extLst>
          </p:cNvPr>
          <p:cNvSpPr>
            <a:spLocks noGrp="1"/>
          </p:cNvSpPr>
          <p:nvPr>
            <p:ph type="title"/>
          </p:nvPr>
        </p:nvSpPr>
        <p:spPr>
          <a:xfrm>
            <a:off x="1179226" y="826680"/>
            <a:ext cx="9833548" cy="1325563"/>
          </a:xfrm>
        </p:spPr>
        <p:txBody>
          <a:bodyPr>
            <a:normAutofit/>
          </a:bodyPr>
          <a:lstStyle/>
          <a:p>
            <a:pPr algn="ctr"/>
            <a:r>
              <a:rPr lang="nl-BE" sz="4000" dirty="0">
                <a:solidFill>
                  <a:srgbClr val="FFFFFF"/>
                </a:solidFill>
              </a:rPr>
              <a:t>Hoe?</a:t>
            </a:r>
          </a:p>
        </p:txBody>
      </p:sp>
      <p:graphicFrame>
        <p:nvGraphicFramePr>
          <p:cNvPr id="5" name="Tijdelijke aanduiding voor inhoud 2">
            <a:extLst>
              <a:ext uri="{FF2B5EF4-FFF2-40B4-BE49-F238E27FC236}">
                <a16:creationId xmlns:a16="http://schemas.microsoft.com/office/drawing/2014/main" id="{B3D758FB-B320-48CE-83CE-21A5DCD59730}"/>
              </a:ext>
            </a:extLst>
          </p:cNvPr>
          <p:cNvGraphicFramePr>
            <a:graphicFrameLocks noGrp="1"/>
          </p:cNvGraphicFramePr>
          <p:nvPr>
            <p:ph idx="1"/>
            <p:extLst>
              <p:ext uri="{D42A27DB-BD31-4B8C-83A1-F6EECF244321}">
                <p14:modId xmlns:p14="http://schemas.microsoft.com/office/powerpoint/2010/main" val="304850461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31030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A75D40938854695F3B4F8EA08F2B0" ma:contentTypeVersion="0" ma:contentTypeDescription="Een nieuw document maken." ma:contentTypeScope="" ma:versionID="830c7b124559d5c5370ffb8487aba69d">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C90793-864B-4A91-A0FC-BC87C4FE23E9}"/>
</file>

<file path=customXml/itemProps2.xml><?xml version="1.0" encoding="utf-8"?>
<ds:datastoreItem xmlns:ds="http://schemas.openxmlformats.org/officeDocument/2006/customXml" ds:itemID="{2E755C3D-D919-4905-B773-FC32AB9F08F7}"/>
</file>

<file path=customXml/itemProps3.xml><?xml version="1.0" encoding="utf-8"?>
<ds:datastoreItem xmlns:ds="http://schemas.openxmlformats.org/officeDocument/2006/customXml" ds:itemID="{DC32A925-CC5F-4B29-8EE6-64BEEF64B1E1}"/>
</file>

<file path=docProps/app.xml><?xml version="1.0" encoding="utf-8"?>
<Properties xmlns="http://schemas.openxmlformats.org/officeDocument/2006/extended-properties" xmlns:vt="http://schemas.openxmlformats.org/officeDocument/2006/docPropsVTypes">
  <TotalTime>54</TotalTime>
  <Words>663</Words>
  <Application>Microsoft Macintosh PowerPoint</Application>
  <PresentationFormat>Breedbeeld</PresentationFormat>
  <Paragraphs>102</Paragraphs>
  <Slides>16</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MOOC IN CLIL</vt:lpstr>
      <vt:lpstr>Project MOOC in het vijfde jaar ASO</vt:lpstr>
      <vt:lpstr>Wat is een MOOC ?</vt:lpstr>
      <vt:lpstr>Wie maakt MOOCs?</vt:lpstr>
      <vt:lpstr>Wie volgt MOOCs?  </vt:lpstr>
      <vt:lpstr>En nu ook MOOC op de middelbare school…</vt:lpstr>
      <vt:lpstr>Concreet</vt:lpstr>
      <vt:lpstr>Simon Schocken</vt:lpstr>
      <vt:lpstr>Hoe?</vt:lpstr>
      <vt:lpstr>Cursus overzicht</vt:lpstr>
      <vt:lpstr>Onderdelen van een MOOC</vt:lpstr>
      <vt:lpstr>Onderdelen MOOC: discussies / commentaar</vt:lpstr>
      <vt:lpstr>Typische les  MOOC -CLIL</vt:lpstr>
      <vt:lpstr> Meerwaarde</vt:lpstr>
      <vt:lpstr>Valkuilen</vt:lpstr>
      <vt:lpstr>Andere toepassingen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 IN CLIL</dc:title>
  <dc:creator>Kathy Demeulenaere</dc:creator>
  <cp:lastModifiedBy>Kathy Demeulenaere</cp:lastModifiedBy>
  <cp:revision>7</cp:revision>
  <dcterms:created xsi:type="dcterms:W3CDTF">2019-03-19T13:22:56Z</dcterms:created>
  <dcterms:modified xsi:type="dcterms:W3CDTF">2019-03-20T08:46:17Z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0x01010059AA75D40938854695F3B4F8EA08F2B0</vt:lpwstr>
  </property>
</Properties>
</file>