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300" r:id="rId3"/>
    <p:sldId id="349" r:id="rId4"/>
    <p:sldId id="350" r:id="rId5"/>
    <p:sldId id="351" r:id="rId6"/>
    <p:sldId id="352" r:id="rId7"/>
    <p:sldId id="353" r:id="rId8"/>
    <p:sldId id="357" r:id="rId9"/>
    <p:sldId id="358" r:id="rId10"/>
    <p:sldId id="359" r:id="rId11"/>
    <p:sldId id="360" r:id="rId12"/>
    <p:sldId id="354" r:id="rId13"/>
    <p:sldId id="363" r:id="rId14"/>
    <p:sldId id="364" r:id="rId15"/>
    <p:sldId id="366" r:id="rId16"/>
    <p:sldId id="324" r:id="rId17"/>
    <p:sldId id="35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deratie" initials="f" lastIdx="12" clrIdx="0"/>
  <p:cmAuthor id="1" name="Veerle Platteau" initials="VP" lastIdx="1" clrIdx="1">
    <p:extLst>
      <p:ext uri="{19B8F6BF-5375-455C-9EA6-DF929625EA0E}">
        <p15:presenceInfo xmlns:p15="http://schemas.microsoft.com/office/powerpoint/2012/main" userId="Veerle Platt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4A3B4"/>
    <a:srgbClr val="9C1B39"/>
    <a:srgbClr val="FFCC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5AFD0-2AE8-4063-B3E0-0E95315B762A}" v="622" dt="2019-04-24T09:48:37.783"/>
    <p1510:client id="{E8B1E34D-C1D6-F562-69D1-1546C5131328}" v="66" dt="2019-04-24T08:58:00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85" d="100"/>
          <a:sy n="85" d="100"/>
        </p:scale>
        <p:origin x="8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erle Platteau" userId="012806b5-8a80-48a7-938f-4a7fa4726604" providerId="ADAL" clId="{E715AFD0-2AE8-4063-B3E0-0E95315B762A}"/>
    <pc:docChg chg="undo custSel addSld delSld modSld sldOrd">
      <pc:chgData name="Veerle Platteau" userId="012806b5-8a80-48a7-938f-4a7fa4726604" providerId="ADAL" clId="{E715AFD0-2AE8-4063-B3E0-0E95315B762A}" dt="2019-04-24T09:51:02.804" v="2138" actId="20577"/>
      <pc:docMkLst>
        <pc:docMk/>
      </pc:docMkLst>
      <pc:sldChg chg="modSp">
        <pc:chgData name="Veerle Platteau" userId="012806b5-8a80-48a7-938f-4a7fa4726604" providerId="ADAL" clId="{E715AFD0-2AE8-4063-B3E0-0E95315B762A}" dt="2019-04-24T08:02:06.964" v="16" actId="14100"/>
        <pc:sldMkLst>
          <pc:docMk/>
          <pc:sldMk cId="3924515848" sldId="256"/>
        </pc:sldMkLst>
        <pc:spChg chg="mod">
          <ac:chgData name="Veerle Platteau" userId="012806b5-8a80-48a7-938f-4a7fa4726604" providerId="ADAL" clId="{E715AFD0-2AE8-4063-B3E0-0E95315B762A}" dt="2019-04-24T08:02:06.964" v="16" actId="14100"/>
          <ac:spMkLst>
            <pc:docMk/>
            <pc:sldMk cId="3924515848" sldId="256"/>
            <ac:spMk id="3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9:51:02.804" v="2138" actId="20577"/>
        <pc:sldMkLst>
          <pc:docMk/>
          <pc:sldMk cId="2077775276" sldId="300"/>
        </pc:sldMkLst>
        <pc:spChg chg="mod">
          <ac:chgData name="Veerle Platteau" userId="012806b5-8a80-48a7-938f-4a7fa4726604" providerId="ADAL" clId="{E715AFD0-2AE8-4063-B3E0-0E95315B762A}" dt="2019-04-24T09:51:02.804" v="2138" actId="20577"/>
          <ac:spMkLst>
            <pc:docMk/>
            <pc:sldMk cId="2077775276" sldId="300"/>
            <ac:spMk id="3" creationId="{00000000-0000-0000-0000-000000000000}"/>
          </ac:spMkLst>
        </pc:spChg>
        <pc:spChg chg="mod">
          <ac:chgData name="Veerle Platteau" userId="012806b5-8a80-48a7-938f-4a7fa4726604" providerId="ADAL" clId="{E715AFD0-2AE8-4063-B3E0-0E95315B762A}" dt="2019-04-24T08:04:52.295" v="28" actId="113"/>
          <ac:spMkLst>
            <pc:docMk/>
            <pc:sldMk cId="2077775276" sldId="300"/>
            <ac:spMk id="7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9:27:47.544" v="1840" actId="20577"/>
        <pc:sldMkLst>
          <pc:docMk/>
          <pc:sldMk cId="619754750" sldId="324"/>
        </pc:sldMkLst>
        <pc:spChg chg="mod">
          <ac:chgData name="Veerle Platteau" userId="012806b5-8a80-48a7-938f-4a7fa4726604" providerId="ADAL" clId="{E715AFD0-2AE8-4063-B3E0-0E95315B762A}" dt="2019-04-24T09:27:47.544" v="1840" actId="20577"/>
          <ac:spMkLst>
            <pc:docMk/>
            <pc:sldMk cId="619754750" sldId="324"/>
            <ac:spMk id="7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8:04:57.450" v="29" actId="113"/>
        <pc:sldMkLst>
          <pc:docMk/>
          <pc:sldMk cId="1859932779" sldId="349"/>
        </pc:sldMkLst>
        <pc:spChg chg="mod">
          <ac:chgData name="Veerle Platteau" userId="012806b5-8a80-48a7-938f-4a7fa4726604" providerId="ADAL" clId="{E715AFD0-2AE8-4063-B3E0-0E95315B762A}" dt="2019-04-24T08:04:57.450" v="29" actId="113"/>
          <ac:spMkLst>
            <pc:docMk/>
            <pc:sldMk cId="1859932779" sldId="349"/>
            <ac:spMk id="2" creationId="{00000000-0000-0000-0000-000000000000}"/>
          </ac:spMkLst>
        </pc:spChg>
        <pc:spChg chg="mod">
          <ac:chgData name="Veerle Platteau" userId="012806b5-8a80-48a7-938f-4a7fa4726604" providerId="ADAL" clId="{E715AFD0-2AE8-4063-B3E0-0E95315B762A}" dt="2019-04-24T08:02:30.466" v="19" actId="113"/>
          <ac:spMkLst>
            <pc:docMk/>
            <pc:sldMk cId="1859932779" sldId="349"/>
            <ac:spMk id="3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8:05:01.363" v="30" actId="113"/>
        <pc:sldMkLst>
          <pc:docMk/>
          <pc:sldMk cId="1322427245" sldId="350"/>
        </pc:sldMkLst>
        <pc:spChg chg="mod">
          <ac:chgData name="Veerle Platteau" userId="012806b5-8a80-48a7-938f-4a7fa4726604" providerId="ADAL" clId="{E715AFD0-2AE8-4063-B3E0-0E95315B762A}" dt="2019-04-24T08:05:01.363" v="30" actId="113"/>
          <ac:spMkLst>
            <pc:docMk/>
            <pc:sldMk cId="1322427245" sldId="350"/>
            <ac:spMk id="2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9:21:55.728" v="1498" actId="108"/>
        <pc:sldMkLst>
          <pc:docMk/>
          <pc:sldMk cId="3001485155" sldId="351"/>
        </pc:sldMkLst>
        <pc:spChg chg="mod">
          <ac:chgData name="Veerle Platteau" userId="012806b5-8a80-48a7-938f-4a7fa4726604" providerId="ADAL" clId="{E715AFD0-2AE8-4063-B3E0-0E95315B762A}" dt="2019-04-24T08:05:06.187" v="31" actId="113"/>
          <ac:spMkLst>
            <pc:docMk/>
            <pc:sldMk cId="3001485155" sldId="351"/>
            <ac:spMk id="2" creationId="{00000000-0000-0000-0000-000000000000}"/>
          </ac:spMkLst>
        </pc:spChg>
        <pc:spChg chg="mod">
          <ac:chgData name="Veerle Platteau" userId="012806b5-8a80-48a7-938f-4a7fa4726604" providerId="ADAL" clId="{E715AFD0-2AE8-4063-B3E0-0E95315B762A}" dt="2019-04-24T09:21:55.728" v="1498" actId="108"/>
          <ac:spMkLst>
            <pc:docMk/>
            <pc:sldMk cId="3001485155" sldId="351"/>
            <ac:spMk id="3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8:05:43.740" v="34" actId="13926"/>
        <pc:sldMkLst>
          <pc:docMk/>
          <pc:sldMk cId="3911397347" sldId="352"/>
        </pc:sldMkLst>
        <pc:spChg chg="mod">
          <ac:chgData name="Veerle Platteau" userId="012806b5-8a80-48a7-938f-4a7fa4726604" providerId="ADAL" clId="{E715AFD0-2AE8-4063-B3E0-0E95315B762A}" dt="2019-04-24T08:05:43.740" v="34" actId="13926"/>
          <ac:spMkLst>
            <pc:docMk/>
            <pc:sldMk cId="3911397347" sldId="352"/>
            <ac:spMk id="3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9:01:32.970" v="776" actId="20577"/>
        <pc:sldMkLst>
          <pc:docMk/>
          <pc:sldMk cId="504840686" sldId="353"/>
        </pc:sldMkLst>
        <pc:spChg chg="mod">
          <ac:chgData name="Veerle Platteau" userId="012806b5-8a80-48a7-938f-4a7fa4726604" providerId="ADAL" clId="{E715AFD0-2AE8-4063-B3E0-0E95315B762A}" dt="2019-04-24T09:01:32.970" v="776" actId="20577"/>
          <ac:spMkLst>
            <pc:docMk/>
            <pc:sldMk cId="504840686" sldId="353"/>
            <ac:spMk id="2" creationId="{00000000-0000-0000-0000-000000000000}"/>
          </ac:spMkLst>
        </pc:spChg>
        <pc:spChg chg="mod">
          <ac:chgData name="Veerle Platteau" userId="012806b5-8a80-48a7-938f-4a7fa4726604" providerId="ADAL" clId="{E715AFD0-2AE8-4063-B3E0-0E95315B762A}" dt="2019-04-24T08:15:05.525" v="324" actId="20577"/>
          <ac:spMkLst>
            <pc:docMk/>
            <pc:sldMk cId="504840686" sldId="353"/>
            <ac:spMk id="3" creationId="{00000000-0000-0000-0000-000000000000}"/>
          </ac:spMkLst>
        </pc:spChg>
      </pc:sldChg>
      <pc:sldChg chg="modSp">
        <pc:chgData name="Veerle Platteau" userId="012806b5-8a80-48a7-938f-4a7fa4726604" providerId="ADAL" clId="{E715AFD0-2AE8-4063-B3E0-0E95315B762A}" dt="2019-04-24T09:15:09.493" v="1427" actId="20577"/>
        <pc:sldMkLst>
          <pc:docMk/>
          <pc:sldMk cId="418418527" sldId="354"/>
        </pc:sldMkLst>
        <pc:spChg chg="mod">
          <ac:chgData name="Veerle Platteau" userId="012806b5-8a80-48a7-938f-4a7fa4726604" providerId="ADAL" clId="{E715AFD0-2AE8-4063-B3E0-0E95315B762A}" dt="2019-04-24T09:12:50.157" v="1145"/>
          <ac:spMkLst>
            <pc:docMk/>
            <pc:sldMk cId="418418527" sldId="354"/>
            <ac:spMk id="2" creationId="{00000000-0000-0000-0000-000000000000}"/>
          </ac:spMkLst>
        </pc:spChg>
        <pc:spChg chg="mod">
          <ac:chgData name="Veerle Platteau" userId="012806b5-8a80-48a7-938f-4a7fa4726604" providerId="ADAL" clId="{E715AFD0-2AE8-4063-B3E0-0E95315B762A}" dt="2019-04-24T09:15:09.493" v="1427" actId="20577"/>
          <ac:spMkLst>
            <pc:docMk/>
            <pc:sldMk cId="418418527" sldId="354"/>
            <ac:spMk id="3" creationId="{00000000-0000-0000-0000-000000000000}"/>
          </ac:spMkLst>
        </pc:spChg>
      </pc:sldChg>
      <pc:sldChg chg="modSp del">
        <pc:chgData name="Veerle Platteau" userId="012806b5-8a80-48a7-938f-4a7fa4726604" providerId="ADAL" clId="{E715AFD0-2AE8-4063-B3E0-0E95315B762A}" dt="2019-04-24T09:25:40.253" v="1703" actId="2696"/>
        <pc:sldMkLst>
          <pc:docMk/>
          <pc:sldMk cId="393876158" sldId="355"/>
        </pc:sldMkLst>
        <pc:spChg chg="mod">
          <ac:chgData name="Veerle Platteau" userId="012806b5-8a80-48a7-938f-4a7fa4726604" providerId="ADAL" clId="{E715AFD0-2AE8-4063-B3E0-0E95315B762A}" dt="2019-04-24T09:25:33.483" v="1702" actId="5793"/>
          <ac:spMkLst>
            <pc:docMk/>
            <pc:sldMk cId="393876158" sldId="355"/>
            <ac:spMk id="3" creationId="{00000000-0000-0000-0000-000000000000}"/>
          </ac:spMkLst>
        </pc:spChg>
      </pc:sldChg>
      <pc:sldChg chg="modSp add">
        <pc:chgData name="Veerle Platteau" userId="012806b5-8a80-48a7-938f-4a7fa4726604" providerId="ADAL" clId="{E715AFD0-2AE8-4063-B3E0-0E95315B762A}" dt="2019-04-24T09:17:10.702" v="1444" actId="20577"/>
        <pc:sldMkLst>
          <pc:docMk/>
          <pc:sldMk cId="216659202" sldId="357"/>
        </pc:sldMkLst>
        <pc:spChg chg="mod">
          <ac:chgData name="Veerle Platteau" userId="012806b5-8a80-48a7-938f-4a7fa4726604" providerId="ADAL" clId="{E715AFD0-2AE8-4063-B3E0-0E95315B762A}" dt="2019-04-24T09:02:17.083" v="793" actId="14100"/>
          <ac:spMkLst>
            <pc:docMk/>
            <pc:sldMk cId="216659202" sldId="357"/>
            <ac:spMk id="2" creationId="{F8C44805-334C-4EA7-A5D4-9BA5524FE0C8}"/>
          </ac:spMkLst>
        </pc:spChg>
        <pc:spChg chg="mod">
          <ac:chgData name="Veerle Platteau" userId="012806b5-8a80-48a7-938f-4a7fa4726604" providerId="ADAL" clId="{E715AFD0-2AE8-4063-B3E0-0E95315B762A}" dt="2019-04-24T09:17:10.702" v="1444" actId="20577"/>
          <ac:spMkLst>
            <pc:docMk/>
            <pc:sldMk cId="216659202" sldId="357"/>
            <ac:spMk id="3" creationId="{D6105FBB-ECB8-490E-BAFC-16042D50044F}"/>
          </ac:spMkLst>
        </pc:spChg>
      </pc:sldChg>
      <pc:sldChg chg="modSp">
        <pc:chgData name="Veerle Platteau" userId="012806b5-8a80-48a7-938f-4a7fa4726604" providerId="ADAL" clId="{E715AFD0-2AE8-4063-B3E0-0E95315B762A}" dt="2019-04-24T09:37:39.214" v="2075" actId="20577"/>
        <pc:sldMkLst>
          <pc:docMk/>
          <pc:sldMk cId="3109162495" sldId="358"/>
        </pc:sldMkLst>
        <pc:spChg chg="mod">
          <ac:chgData name="Veerle Platteau" userId="012806b5-8a80-48a7-938f-4a7fa4726604" providerId="ADAL" clId="{E715AFD0-2AE8-4063-B3E0-0E95315B762A}" dt="2019-04-24T09:12:45.863" v="1144"/>
          <ac:spMkLst>
            <pc:docMk/>
            <pc:sldMk cId="3109162495" sldId="358"/>
            <ac:spMk id="2" creationId="{DF866C2B-2D7E-41A7-A3BE-03A5C1461FC7}"/>
          </ac:spMkLst>
        </pc:spChg>
        <pc:spChg chg="mod">
          <ac:chgData name="Veerle Platteau" userId="012806b5-8a80-48a7-938f-4a7fa4726604" providerId="ADAL" clId="{E715AFD0-2AE8-4063-B3E0-0E95315B762A}" dt="2019-04-24T09:37:39.214" v="2075" actId="20577"/>
          <ac:spMkLst>
            <pc:docMk/>
            <pc:sldMk cId="3109162495" sldId="358"/>
            <ac:spMk id="3" creationId="{0DB97F72-0F4E-4D6B-9E59-F062A4201B40}"/>
          </ac:spMkLst>
        </pc:spChg>
      </pc:sldChg>
      <pc:sldChg chg="addSp delSp modSp add ord">
        <pc:chgData name="Veerle Platteau" userId="012806b5-8a80-48a7-938f-4a7fa4726604" providerId="ADAL" clId="{E715AFD0-2AE8-4063-B3E0-0E95315B762A}" dt="2019-04-24T09:48:58.155" v="2113" actId="20577"/>
        <pc:sldMkLst>
          <pc:docMk/>
          <pc:sldMk cId="2970960039" sldId="359"/>
        </pc:sldMkLst>
        <pc:spChg chg="mod">
          <ac:chgData name="Veerle Platteau" userId="012806b5-8a80-48a7-938f-4a7fa4726604" providerId="ADAL" clId="{E715AFD0-2AE8-4063-B3E0-0E95315B762A}" dt="2019-04-24T09:27:01.211" v="1827"/>
          <ac:spMkLst>
            <pc:docMk/>
            <pc:sldMk cId="2970960039" sldId="359"/>
            <ac:spMk id="2" creationId="{934B85D5-E798-4B9E-8975-D7EB256D7D7F}"/>
          </ac:spMkLst>
        </pc:spChg>
        <pc:spChg chg="mod">
          <ac:chgData name="Veerle Platteau" userId="012806b5-8a80-48a7-938f-4a7fa4726604" providerId="ADAL" clId="{E715AFD0-2AE8-4063-B3E0-0E95315B762A}" dt="2019-04-24T09:48:58.155" v="2113" actId="20577"/>
          <ac:spMkLst>
            <pc:docMk/>
            <pc:sldMk cId="2970960039" sldId="359"/>
            <ac:spMk id="3" creationId="{D6F85E6E-8890-419A-9FDF-CC290C833056}"/>
          </ac:spMkLst>
        </pc:spChg>
        <pc:spChg chg="add del">
          <ac:chgData name="Veerle Platteau" userId="012806b5-8a80-48a7-938f-4a7fa4726604" providerId="ADAL" clId="{E715AFD0-2AE8-4063-B3E0-0E95315B762A}" dt="2019-04-24T09:45:46.959" v="2087"/>
          <ac:spMkLst>
            <pc:docMk/>
            <pc:sldMk cId="2970960039" sldId="359"/>
            <ac:spMk id="4" creationId="{AAA12B1F-6C72-447D-BD78-E83A9653AADE}"/>
          </ac:spMkLst>
        </pc:spChg>
        <pc:spChg chg="add del mod">
          <ac:chgData name="Veerle Platteau" userId="012806b5-8a80-48a7-938f-4a7fa4726604" providerId="ADAL" clId="{E715AFD0-2AE8-4063-B3E0-0E95315B762A}" dt="2019-04-24T09:45:56.192" v="2091"/>
          <ac:spMkLst>
            <pc:docMk/>
            <pc:sldMk cId="2970960039" sldId="359"/>
            <ac:spMk id="5" creationId="{A10566C0-CBCC-44A9-9E12-A09AEFE33EF5}"/>
          </ac:spMkLst>
        </pc:spChg>
        <pc:spChg chg="add del">
          <ac:chgData name="Veerle Platteau" userId="012806b5-8a80-48a7-938f-4a7fa4726604" providerId="ADAL" clId="{E715AFD0-2AE8-4063-B3E0-0E95315B762A}" dt="2019-04-24T09:46:10.176" v="2093"/>
          <ac:spMkLst>
            <pc:docMk/>
            <pc:sldMk cId="2970960039" sldId="359"/>
            <ac:spMk id="6" creationId="{212FA831-4D7C-4747-B79B-68B838FC2471}"/>
          </ac:spMkLst>
        </pc:spChg>
        <pc:picChg chg="add mod">
          <ac:chgData name="Veerle Platteau" userId="012806b5-8a80-48a7-938f-4a7fa4726604" providerId="ADAL" clId="{E715AFD0-2AE8-4063-B3E0-0E95315B762A}" dt="2019-04-24T09:47:26.061" v="2105" actId="1076"/>
          <ac:picMkLst>
            <pc:docMk/>
            <pc:sldMk cId="2970960039" sldId="359"/>
            <ac:picMk id="8" creationId="{EB6507D5-FD7E-4D2E-B4C3-819180D36AAC}"/>
          </ac:picMkLst>
        </pc:picChg>
      </pc:sldChg>
      <pc:sldChg chg="addSp modSp add">
        <pc:chgData name="Veerle Platteau" userId="012806b5-8a80-48a7-938f-4a7fa4726604" providerId="ADAL" clId="{E715AFD0-2AE8-4063-B3E0-0E95315B762A}" dt="2019-04-24T09:48:53.222" v="2112" actId="20577"/>
        <pc:sldMkLst>
          <pc:docMk/>
          <pc:sldMk cId="2639107570" sldId="360"/>
        </pc:sldMkLst>
        <pc:spChg chg="mod">
          <ac:chgData name="Veerle Platteau" userId="012806b5-8a80-48a7-938f-4a7fa4726604" providerId="ADAL" clId="{E715AFD0-2AE8-4063-B3E0-0E95315B762A}" dt="2019-04-24T09:27:03.504" v="1828"/>
          <ac:spMkLst>
            <pc:docMk/>
            <pc:sldMk cId="2639107570" sldId="360"/>
            <ac:spMk id="2" creationId="{2B835C57-43D4-4A81-8BEC-100DEF4F31C0}"/>
          </ac:spMkLst>
        </pc:spChg>
        <pc:spChg chg="mod">
          <ac:chgData name="Veerle Platteau" userId="012806b5-8a80-48a7-938f-4a7fa4726604" providerId="ADAL" clId="{E715AFD0-2AE8-4063-B3E0-0E95315B762A}" dt="2019-04-24T09:48:53.222" v="2112" actId="20577"/>
          <ac:spMkLst>
            <pc:docMk/>
            <pc:sldMk cId="2639107570" sldId="360"/>
            <ac:spMk id="3" creationId="{75AB4D16-7E33-49F8-BAD4-12680A145592}"/>
          </ac:spMkLst>
        </pc:spChg>
        <pc:picChg chg="add mod">
          <ac:chgData name="Veerle Platteau" userId="012806b5-8a80-48a7-938f-4a7fa4726604" providerId="ADAL" clId="{E715AFD0-2AE8-4063-B3E0-0E95315B762A}" dt="2019-04-24T09:48:46.607" v="2111" actId="692"/>
          <ac:picMkLst>
            <pc:docMk/>
            <pc:sldMk cId="2639107570" sldId="360"/>
            <ac:picMk id="5" creationId="{CB9C3905-11A5-4D1F-9ACD-23A5FBEBCFCF}"/>
          </ac:picMkLst>
        </pc:picChg>
      </pc:sldChg>
      <pc:sldChg chg="add del">
        <pc:chgData name="Veerle Platteau" userId="012806b5-8a80-48a7-938f-4a7fa4726604" providerId="ADAL" clId="{E715AFD0-2AE8-4063-B3E0-0E95315B762A}" dt="2019-04-24T09:22:57.855" v="1547" actId="2696"/>
        <pc:sldMkLst>
          <pc:docMk/>
          <pc:sldMk cId="2888463454" sldId="361"/>
        </pc:sldMkLst>
      </pc:sldChg>
      <pc:sldChg chg="add del">
        <pc:chgData name="Veerle Platteau" userId="012806b5-8a80-48a7-938f-4a7fa4726604" providerId="ADAL" clId="{E715AFD0-2AE8-4063-B3E0-0E95315B762A}" dt="2019-04-24T09:22:59.122" v="1548" actId="2696"/>
        <pc:sldMkLst>
          <pc:docMk/>
          <pc:sldMk cId="994388260" sldId="362"/>
        </pc:sldMkLst>
      </pc:sldChg>
      <pc:sldChg chg="modSp add">
        <pc:chgData name="Veerle Platteau" userId="012806b5-8a80-48a7-938f-4a7fa4726604" providerId="ADAL" clId="{E715AFD0-2AE8-4063-B3E0-0E95315B762A}" dt="2019-04-24T09:27:08.760" v="1829"/>
        <pc:sldMkLst>
          <pc:docMk/>
          <pc:sldMk cId="18317356" sldId="363"/>
        </pc:sldMkLst>
        <pc:spChg chg="mod">
          <ac:chgData name="Veerle Platteau" userId="012806b5-8a80-48a7-938f-4a7fa4726604" providerId="ADAL" clId="{E715AFD0-2AE8-4063-B3E0-0E95315B762A}" dt="2019-04-24T09:27:08.760" v="1829"/>
          <ac:spMkLst>
            <pc:docMk/>
            <pc:sldMk cId="18317356" sldId="363"/>
            <ac:spMk id="2" creationId="{D7F5BF2E-3BE2-4E55-9F72-37FD5B3B558B}"/>
          </ac:spMkLst>
        </pc:spChg>
        <pc:spChg chg="mod">
          <ac:chgData name="Veerle Platteau" userId="012806b5-8a80-48a7-938f-4a7fa4726604" providerId="ADAL" clId="{E715AFD0-2AE8-4063-B3E0-0E95315B762A}" dt="2019-04-24T09:24:41.282" v="1700" actId="20577"/>
          <ac:spMkLst>
            <pc:docMk/>
            <pc:sldMk cId="18317356" sldId="363"/>
            <ac:spMk id="3" creationId="{23100239-68D8-450B-A9E1-2866ECD84F8E}"/>
          </ac:spMkLst>
        </pc:spChg>
      </pc:sldChg>
      <pc:sldChg chg="addSp modSp add">
        <pc:chgData name="Veerle Platteau" userId="012806b5-8a80-48a7-938f-4a7fa4726604" providerId="ADAL" clId="{E715AFD0-2AE8-4063-B3E0-0E95315B762A}" dt="2019-04-24T09:49:31.462" v="2126" actId="1076"/>
        <pc:sldMkLst>
          <pc:docMk/>
          <pc:sldMk cId="2839063674" sldId="364"/>
        </pc:sldMkLst>
        <pc:spChg chg="mod">
          <ac:chgData name="Veerle Platteau" userId="012806b5-8a80-48a7-938f-4a7fa4726604" providerId="ADAL" clId="{E715AFD0-2AE8-4063-B3E0-0E95315B762A}" dt="2019-04-24T09:27:12.333" v="1830"/>
          <ac:spMkLst>
            <pc:docMk/>
            <pc:sldMk cId="2839063674" sldId="364"/>
            <ac:spMk id="2" creationId="{C405BF43-63B2-4AFF-AE82-E81FC5130AF7}"/>
          </ac:spMkLst>
        </pc:spChg>
        <pc:spChg chg="mod">
          <ac:chgData name="Veerle Platteau" userId="012806b5-8a80-48a7-938f-4a7fa4726604" providerId="ADAL" clId="{E715AFD0-2AE8-4063-B3E0-0E95315B762A}" dt="2019-04-24T09:49:26.596" v="2125" actId="20577"/>
          <ac:spMkLst>
            <pc:docMk/>
            <pc:sldMk cId="2839063674" sldId="364"/>
            <ac:spMk id="3" creationId="{7495D8D9-2208-4772-95BF-399F072BCB8F}"/>
          </ac:spMkLst>
        </pc:spChg>
        <pc:picChg chg="add mod">
          <ac:chgData name="Veerle Platteau" userId="012806b5-8a80-48a7-938f-4a7fa4726604" providerId="ADAL" clId="{E715AFD0-2AE8-4063-B3E0-0E95315B762A}" dt="2019-04-24T09:49:31.462" v="2126" actId="1076"/>
          <ac:picMkLst>
            <pc:docMk/>
            <pc:sldMk cId="2839063674" sldId="364"/>
            <ac:picMk id="5" creationId="{BD0520D7-EB67-41AF-B265-41F2BD8275F0}"/>
          </ac:picMkLst>
        </pc:picChg>
      </pc:sldChg>
      <pc:sldChg chg="modSp add del">
        <pc:chgData name="Veerle Platteau" userId="012806b5-8a80-48a7-938f-4a7fa4726604" providerId="ADAL" clId="{E715AFD0-2AE8-4063-B3E0-0E95315B762A}" dt="2019-04-24T09:50:14.616" v="2130" actId="2696"/>
        <pc:sldMkLst>
          <pc:docMk/>
          <pc:sldMk cId="2246835684" sldId="365"/>
        </pc:sldMkLst>
        <pc:spChg chg="mod">
          <ac:chgData name="Veerle Platteau" userId="012806b5-8a80-48a7-938f-4a7fa4726604" providerId="ADAL" clId="{E715AFD0-2AE8-4063-B3E0-0E95315B762A}" dt="2019-04-24T09:27:16.073" v="1831"/>
          <ac:spMkLst>
            <pc:docMk/>
            <pc:sldMk cId="2246835684" sldId="365"/>
            <ac:spMk id="2" creationId="{8DCB5FE9-39AC-4F6C-8FFB-B5D18E793162}"/>
          </ac:spMkLst>
        </pc:spChg>
        <pc:spChg chg="mod">
          <ac:chgData name="Veerle Platteau" userId="012806b5-8a80-48a7-938f-4a7fa4726604" providerId="ADAL" clId="{E715AFD0-2AE8-4063-B3E0-0E95315B762A}" dt="2019-04-24T09:50:11.612" v="2129" actId="6549"/>
          <ac:spMkLst>
            <pc:docMk/>
            <pc:sldMk cId="2246835684" sldId="365"/>
            <ac:spMk id="3" creationId="{D4BB486D-6394-4C4D-8F78-47962759774B}"/>
          </ac:spMkLst>
        </pc:spChg>
      </pc:sldChg>
      <pc:sldChg chg="addSp delSp modSp add">
        <pc:chgData name="Veerle Platteau" userId="012806b5-8a80-48a7-938f-4a7fa4726604" providerId="ADAL" clId="{E715AFD0-2AE8-4063-B3E0-0E95315B762A}" dt="2019-04-24T09:36:45.293" v="2029" actId="1076"/>
        <pc:sldMkLst>
          <pc:docMk/>
          <pc:sldMk cId="768360428" sldId="366"/>
        </pc:sldMkLst>
        <pc:spChg chg="mod">
          <ac:chgData name="Veerle Platteau" userId="012806b5-8a80-48a7-938f-4a7fa4726604" providerId="ADAL" clId="{E715AFD0-2AE8-4063-B3E0-0E95315B762A}" dt="2019-04-24T09:34:19.482" v="1956" actId="20577"/>
          <ac:spMkLst>
            <pc:docMk/>
            <pc:sldMk cId="768360428" sldId="366"/>
            <ac:spMk id="2" creationId="{C7C17865-9E60-4DCF-9F27-E8C71D62FFF7}"/>
          </ac:spMkLst>
        </pc:spChg>
        <pc:spChg chg="del mod">
          <ac:chgData name="Veerle Platteau" userId="012806b5-8a80-48a7-938f-4a7fa4726604" providerId="ADAL" clId="{E715AFD0-2AE8-4063-B3E0-0E95315B762A}" dt="2019-04-24T09:30:08.914" v="1850" actId="478"/>
          <ac:spMkLst>
            <pc:docMk/>
            <pc:sldMk cId="768360428" sldId="366"/>
            <ac:spMk id="3" creationId="{3B680F79-B0FF-4AC2-947C-0498F7B4E9E4}"/>
          </ac:spMkLst>
        </pc:spChg>
        <pc:spChg chg="add mod">
          <ac:chgData name="Veerle Platteau" userId="012806b5-8a80-48a7-938f-4a7fa4726604" providerId="ADAL" clId="{E715AFD0-2AE8-4063-B3E0-0E95315B762A}" dt="2019-04-24T09:36:14.820" v="2024" actId="20577"/>
          <ac:spMkLst>
            <pc:docMk/>
            <pc:sldMk cId="768360428" sldId="366"/>
            <ac:spMk id="4" creationId="{2986965F-2A83-41F1-906E-D8F3B10CAB85}"/>
          </ac:spMkLst>
        </pc:spChg>
        <pc:spChg chg="add del mod">
          <ac:chgData name="Veerle Platteau" userId="012806b5-8a80-48a7-938f-4a7fa4726604" providerId="ADAL" clId="{E715AFD0-2AE8-4063-B3E0-0E95315B762A}" dt="2019-04-24T09:32:45.271" v="1888" actId="478"/>
          <ac:spMkLst>
            <pc:docMk/>
            <pc:sldMk cId="768360428" sldId="366"/>
            <ac:spMk id="5" creationId="{4A34970C-D2FE-4D5A-B099-0AAA0FB64310}"/>
          </ac:spMkLst>
        </pc:spChg>
        <pc:picChg chg="add mod">
          <ac:chgData name="Veerle Platteau" userId="012806b5-8a80-48a7-938f-4a7fa4726604" providerId="ADAL" clId="{E715AFD0-2AE8-4063-B3E0-0E95315B762A}" dt="2019-04-24T09:36:30.821" v="2026" actId="1076"/>
          <ac:picMkLst>
            <pc:docMk/>
            <pc:sldMk cId="768360428" sldId="366"/>
            <ac:picMk id="1026" creationId="{2AF4E146-6B1C-4BCB-8369-FC8E423D11EE}"/>
          </ac:picMkLst>
        </pc:picChg>
        <pc:picChg chg="add mod">
          <ac:chgData name="Veerle Platteau" userId="012806b5-8a80-48a7-938f-4a7fa4726604" providerId="ADAL" clId="{E715AFD0-2AE8-4063-B3E0-0E95315B762A}" dt="2019-04-24T09:36:32.117" v="2027" actId="1076"/>
          <ac:picMkLst>
            <pc:docMk/>
            <pc:sldMk cId="768360428" sldId="366"/>
            <ac:picMk id="1028" creationId="{07473588-D5EF-49B5-A43F-205BEBF3EA8A}"/>
          </ac:picMkLst>
        </pc:picChg>
        <pc:picChg chg="add mod">
          <ac:chgData name="Veerle Platteau" userId="012806b5-8a80-48a7-938f-4a7fa4726604" providerId="ADAL" clId="{E715AFD0-2AE8-4063-B3E0-0E95315B762A}" dt="2019-04-24T09:35:22.076" v="2006" actId="1076"/>
          <ac:picMkLst>
            <pc:docMk/>
            <pc:sldMk cId="768360428" sldId="366"/>
            <ac:picMk id="1030" creationId="{72620BE1-07D3-481C-95BE-D1B665580901}"/>
          </ac:picMkLst>
        </pc:picChg>
        <pc:picChg chg="add mod">
          <ac:chgData name="Veerle Platteau" userId="012806b5-8a80-48a7-938f-4a7fa4726604" providerId="ADAL" clId="{E715AFD0-2AE8-4063-B3E0-0E95315B762A}" dt="2019-04-24T09:36:43.597" v="2028" actId="1076"/>
          <ac:picMkLst>
            <pc:docMk/>
            <pc:sldMk cId="768360428" sldId="366"/>
            <ac:picMk id="1032" creationId="{BDD35DF4-DCBF-4A30-BED5-9BFFED13EE04}"/>
          </ac:picMkLst>
        </pc:picChg>
        <pc:picChg chg="add mod">
          <ac:chgData name="Veerle Platteau" userId="012806b5-8a80-48a7-938f-4a7fa4726604" providerId="ADAL" clId="{E715AFD0-2AE8-4063-B3E0-0E95315B762A}" dt="2019-04-24T09:36:45.293" v="2029" actId="1076"/>
          <ac:picMkLst>
            <pc:docMk/>
            <pc:sldMk cId="768360428" sldId="366"/>
            <ac:picMk id="1034" creationId="{40397804-5A65-45EB-8A77-9B2C8E257153}"/>
          </ac:picMkLst>
        </pc:picChg>
        <pc:picChg chg="add mod">
          <ac:chgData name="Veerle Platteau" userId="012806b5-8a80-48a7-938f-4a7fa4726604" providerId="ADAL" clId="{E715AFD0-2AE8-4063-B3E0-0E95315B762A}" dt="2019-04-24T09:35:05.236" v="1999" actId="1076"/>
          <ac:picMkLst>
            <pc:docMk/>
            <pc:sldMk cId="768360428" sldId="366"/>
            <ac:picMk id="1036" creationId="{819B4EF2-1B1B-43D2-A684-7B36B140C706}"/>
          </ac:picMkLst>
        </pc:picChg>
        <pc:picChg chg="add mod">
          <ac:chgData name="Veerle Platteau" userId="012806b5-8a80-48a7-938f-4a7fa4726604" providerId="ADAL" clId="{E715AFD0-2AE8-4063-B3E0-0E95315B762A}" dt="2019-04-24T09:35:06.428" v="2000" actId="1076"/>
          <ac:picMkLst>
            <pc:docMk/>
            <pc:sldMk cId="768360428" sldId="366"/>
            <ac:picMk id="1038" creationId="{E2FCE39F-7285-420D-B452-27D5A03AE422}"/>
          </ac:picMkLst>
        </pc:picChg>
        <pc:picChg chg="add mod">
          <ac:chgData name="Veerle Platteau" userId="012806b5-8a80-48a7-938f-4a7fa4726604" providerId="ADAL" clId="{E715AFD0-2AE8-4063-B3E0-0E95315B762A}" dt="2019-04-24T09:35:08.868" v="2001" actId="1076"/>
          <ac:picMkLst>
            <pc:docMk/>
            <pc:sldMk cId="768360428" sldId="366"/>
            <ac:picMk id="1040" creationId="{730F9AF5-6AE2-4BD4-B108-48E67D9E431C}"/>
          </ac:picMkLst>
        </pc:picChg>
      </pc:sldChg>
      <pc:sldChg chg="modSp add del">
        <pc:chgData name="Veerle Platteau" userId="012806b5-8a80-48a7-938f-4a7fa4726604" providerId="ADAL" clId="{E715AFD0-2AE8-4063-B3E0-0E95315B762A}" dt="2019-04-24T09:27:51.905" v="1841" actId="2696"/>
        <pc:sldMkLst>
          <pc:docMk/>
          <pc:sldMk cId="3777941499" sldId="367"/>
        </pc:sldMkLst>
        <pc:spChg chg="mod">
          <ac:chgData name="Veerle Platteau" userId="012806b5-8a80-48a7-938f-4a7fa4726604" providerId="ADAL" clId="{E715AFD0-2AE8-4063-B3E0-0E95315B762A}" dt="2019-04-24T09:27:31.283" v="1834"/>
          <ac:spMkLst>
            <pc:docMk/>
            <pc:sldMk cId="3777941499" sldId="367"/>
            <ac:spMk id="2" creationId="{82396056-7381-4982-A7B1-0D21E3C9D2FD}"/>
          </ac:spMkLst>
        </pc:spChg>
        <pc:spChg chg="mod">
          <ac:chgData name="Veerle Platteau" userId="012806b5-8a80-48a7-938f-4a7fa4726604" providerId="ADAL" clId="{E715AFD0-2AE8-4063-B3E0-0E95315B762A}" dt="2019-04-24T09:27:38.978" v="1837" actId="20577"/>
          <ac:spMkLst>
            <pc:docMk/>
            <pc:sldMk cId="3777941499" sldId="367"/>
            <ac:spMk id="3" creationId="{C298DCBC-3E1E-4BAE-A990-FD6AE4F5B9B9}"/>
          </ac:spMkLst>
        </pc:spChg>
      </pc:sldChg>
    </pc:docChg>
  </pc:docChgLst>
  <pc:docChgLst>
    <pc:chgData name="Veerle Platteau" userId="S::veerlep@cbe-antw.be::012806b5-8a80-48a7-938f-4a7fa4726604" providerId="AD" clId="Web-{E8B1E34D-C1D6-F562-69D1-1546C5131328}"/>
    <pc:docChg chg="addSld modSld">
      <pc:chgData name="Veerle Platteau" userId="S::veerlep@cbe-antw.be::012806b5-8a80-48a7-938f-4a7fa4726604" providerId="AD" clId="Web-{E8B1E34D-C1D6-F562-69D1-1546C5131328}" dt="2019-04-24T08:58:00.482" v="66" actId="20577"/>
      <pc:docMkLst>
        <pc:docMk/>
      </pc:docMkLst>
      <pc:sldChg chg="modSp">
        <pc:chgData name="Veerle Platteau" userId="S::veerlep@cbe-antw.be::012806b5-8a80-48a7-938f-4a7fa4726604" providerId="AD" clId="Web-{E8B1E34D-C1D6-F562-69D1-1546C5131328}" dt="2019-04-24T08:55:03.146" v="1" actId="20577"/>
        <pc:sldMkLst>
          <pc:docMk/>
          <pc:sldMk cId="3911397347" sldId="352"/>
        </pc:sldMkLst>
        <pc:spChg chg="mod">
          <ac:chgData name="Veerle Platteau" userId="S::veerlep@cbe-antw.be::012806b5-8a80-48a7-938f-4a7fa4726604" providerId="AD" clId="Web-{E8B1E34D-C1D6-F562-69D1-1546C5131328}" dt="2019-04-24T08:55:03.146" v="1" actId="20577"/>
          <ac:spMkLst>
            <pc:docMk/>
            <pc:sldMk cId="3911397347" sldId="352"/>
            <ac:spMk id="3" creationId="{00000000-0000-0000-0000-000000000000}"/>
          </ac:spMkLst>
        </pc:spChg>
      </pc:sldChg>
      <pc:sldChg chg="modSp">
        <pc:chgData name="Veerle Platteau" userId="S::veerlep@cbe-antw.be::012806b5-8a80-48a7-938f-4a7fa4726604" providerId="AD" clId="Web-{E8B1E34D-C1D6-F562-69D1-1546C5131328}" dt="2019-04-24T08:57:45.798" v="64" actId="20577"/>
        <pc:sldMkLst>
          <pc:docMk/>
          <pc:sldMk cId="418418527" sldId="354"/>
        </pc:sldMkLst>
        <pc:spChg chg="mod">
          <ac:chgData name="Veerle Platteau" userId="S::veerlep@cbe-antw.be::012806b5-8a80-48a7-938f-4a7fa4726604" providerId="AD" clId="Web-{E8B1E34D-C1D6-F562-69D1-1546C5131328}" dt="2019-04-24T08:57:45.798" v="64" actId="20577"/>
          <ac:spMkLst>
            <pc:docMk/>
            <pc:sldMk cId="418418527" sldId="354"/>
            <ac:spMk id="3" creationId="{00000000-0000-0000-0000-000000000000}"/>
          </ac:spMkLst>
        </pc:spChg>
      </pc:sldChg>
      <pc:sldChg chg="modSp">
        <pc:chgData name="Veerle Platteau" userId="S::veerlep@cbe-antw.be::012806b5-8a80-48a7-938f-4a7fa4726604" providerId="AD" clId="Web-{E8B1E34D-C1D6-F562-69D1-1546C5131328}" dt="2019-04-24T08:57:30.746" v="62" actId="20577"/>
        <pc:sldMkLst>
          <pc:docMk/>
          <pc:sldMk cId="216659202" sldId="357"/>
        </pc:sldMkLst>
        <pc:spChg chg="mod">
          <ac:chgData name="Veerle Platteau" userId="S::veerlep@cbe-antw.be::012806b5-8a80-48a7-938f-4a7fa4726604" providerId="AD" clId="Web-{E8B1E34D-C1D6-F562-69D1-1546C5131328}" dt="2019-04-24T08:57:30.746" v="62" actId="20577"/>
          <ac:spMkLst>
            <pc:docMk/>
            <pc:sldMk cId="216659202" sldId="357"/>
            <ac:spMk id="3" creationId="{D6105FBB-ECB8-490E-BAFC-16042D50044F}"/>
          </ac:spMkLst>
        </pc:spChg>
      </pc:sldChg>
      <pc:sldChg chg="modSp new">
        <pc:chgData name="Veerle Platteau" userId="S::veerlep@cbe-antw.be::012806b5-8a80-48a7-938f-4a7fa4726604" providerId="AD" clId="Web-{E8B1E34D-C1D6-F562-69D1-1546C5131328}" dt="2019-04-24T08:58:00.482" v="66" actId="20577"/>
        <pc:sldMkLst>
          <pc:docMk/>
          <pc:sldMk cId="3109162495" sldId="358"/>
        </pc:sldMkLst>
        <pc:spChg chg="mod">
          <ac:chgData name="Veerle Platteau" userId="S::veerlep@cbe-antw.be::012806b5-8a80-48a7-938f-4a7fa4726604" providerId="AD" clId="Web-{E8B1E34D-C1D6-F562-69D1-1546C5131328}" dt="2019-04-24T08:58:00.482" v="66" actId="20577"/>
          <ac:spMkLst>
            <pc:docMk/>
            <pc:sldMk cId="3109162495" sldId="358"/>
            <ac:spMk id="3" creationId="{0DB97F72-0F4E-4D6B-9E59-F062A4201B4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16T13:57:09.14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FD44-EC1A-4A72-B29A-2CC681C3858F}" type="datetimeFigureOut">
              <a:rPr lang="nl-BE" smtClean="0"/>
              <a:t>24/04/2019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BB605-93C3-4C83-9972-1EC2E3E57D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670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Voor externe presentaties mag je het logo</a:t>
            </a:r>
            <a:r>
              <a:rPr lang="nl-BE" baseline="0" dirty="0"/>
              <a:t> ook op elke slide zetten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BB605-93C3-4C83-9972-1EC2E3E57D87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34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9BB605-93C3-4C83-9972-1EC2E3E57D8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396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58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4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43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13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77C1-CAED-4894-9FB6-7A3C351FB5D9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4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46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593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04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01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79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20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00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te bewerken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opmaakprofielen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fld id="{3D636C07-7E76-46D3-B86B-6AF7C60E533E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ief.Houben@cbe-antw.be" TargetMode="External"/><Relationship Id="rId2" Type="http://schemas.openxmlformats.org/officeDocument/2006/relationships/hyperlink" Target="mailto:Veerle.Platteau@cbe-antw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basiseducatie.be/antwerpe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58102" y="2558494"/>
            <a:ext cx="6354257" cy="3102754"/>
          </a:xfrm>
        </p:spPr>
        <p:txBody>
          <a:bodyPr/>
          <a:lstStyle/>
          <a:p>
            <a:r>
              <a:rPr lang="nl-BE" sz="4400" b="1" dirty="0">
                <a:solidFill>
                  <a:srgbClr val="9C1B39"/>
                </a:solidFill>
                <a:latin typeface="Trebuchet MS" panose="020B0603020202020204" pitchFamily="34" charset="0"/>
              </a:rPr>
              <a:t>Laaggeletterde ouders digitaal aan de slag</a:t>
            </a:r>
          </a:p>
          <a:p>
            <a:endParaRPr lang="nl-BE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nl-BE" sz="1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nl-BE" sz="1800" dirty="0"/>
              <a:t>Veerle Platteau - Lief Houben </a:t>
            </a:r>
          </a:p>
          <a:p>
            <a:r>
              <a:rPr lang="nl-BE" sz="1800" dirty="0"/>
              <a:t>Centrum Basiseducatie Antwerpen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448253" y="1628800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latin typeface="Trebuchet MS" panose="020B0603020202020204" pitchFamily="34" charset="0"/>
              </a:rPr>
              <a:t>26/04/2019</a:t>
            </a:r>
          </a:p>
          <a:p>
            <a:endParaRPr lang="nl-BE" dirty="0">
              <a:latin typeface="Trebuchet MS" panose="020B0603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20" y="836712"/>
            <a:ext cx="2990468" cy="6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1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B85D5-E798-4B9E-8975-D7EB256D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F85E6E-8890-419A-9FDF-CC290C83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Apps </a:t>
            </a:r>
          </a:p>
          <a:p>
            <a:pPr marL="0" indent="0">
              <a:buNone/>
            </a:pPr>
            <a:r>
              <a:rPr lang="nl-BE" dirty="0"/>
              <a:t>2 – 6 jaar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B6507D5-FD7E-4D2E-B4C3-819180D36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70050"/>
            <a:ext cx="4210050" cy="488632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7096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835C57-43D4-4A81-8BEC-100DEF4F3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AB4D16-7E33-49F8-BAD4-12680A145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Apps </a:t>
            </a:r>
          </a:p>
          <a:p>
            <a:pPr marL="0" indent="0">
              <a:buNone/>
            </a:pPr>
            <a:r>
              <a:rPr lang="nl-BE" dirty="0"/>
              <a:t>6 – 12 jaar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B9C3905-11A5-4D1F-9ACD-23A5FBEBC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697109"/>
            <a:ext cx="4171950" cy="484822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3910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Knelpunten</a:t>
            </a: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Zwakke of geen stabiele wifi-verbinding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Geheugen smartphone of tablet vol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Device in andere taal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Wachtwoord Play Store onbekend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Eigen device niet opgeladen</a:t>
            </a:r>
          </a:p>
          <a:p>
            <a:pPr marL="457200" lvl="1" indent="0">
              <a:buNone/>
            </a:pPr>
            <a:endParaRPr lang="nl-BE" dirty="0"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8418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5BF2E-3BE2-4E55-9F72-37FD5B3B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100239-68D8-450B-A9E1-2866ECD84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000" dirty="0"/>
              <a:t>Fase 3: Werken aan relatie ouder – school en ouder – buitenwereld</a:t>
            </a:r>
          </a:p>
          <a:p>
            <a:pPr marL="0" indent="0">
              <a:buNone/>
            </a:pPr>
            <a:endParaRPr lang="nl-BE" sz="2000" dirty="0"/>
          </a:p>
          <a:p>
            <a:pPr>
              <a:buFontTx/>
              <a:buChar char="-"/>
            </a:pPr>
            <a:r>
              <a:rPr lang="nl-BE" sz="2000" dirty="0"/>
              <a:t>Leerplatform van de school voor de kinderen: oefenen</a:t>
            </a:r>
          </a:p>
          <a:p>
            <a:pPr>
              <a:buFontTx/>
              <a:buChar char="-"/>
            </a:pPr>
            <a:r>
              <a:rPr lang="nl-BE" sz="2000" dirty="0"/>
              <a:t>Schoolplatform: informatie voor ouders</a:t>
            </a:r>
          </a:p>
          <a:p>
            <a:pPr>
              <a:buFontTx/>
              <a:buChar char="-"/>
            </a:pPr>
            <a:r>
              <a:rPr lang="nl-BE" sz="2000" dirty="0"/>
              <a:t>Nuttige informatieve apps</a:t>
            </a:r>
          </a:p>
          <a:p>
            <a:pPr marL="0" indent="0">
              <a:buNone/>
            </a:pP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18317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5BF43-63B2-4AFF-AE82-E81FC513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95D8D9-2208-4772-95BF-399F072BC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Apps </a:t>
            </a:r>
          </a:p>
          <a:p>
            <a:pPr marL="0" indent="0">
              <a:buNone/>
            </a:pPr>
            <a:r>
              <a:rPr lang="nl-BE" dirty="0"/>
              <a:t>ouders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D0520D7-EB67-41AF-B265-41F2BD827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27213"/>
            <a:ext cx="3848100" cy="386715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3906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17865-9E60-4DCF-9F27-E8C71D62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86965F-2A83-41F1-906E-D8F3B10CAB8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70013" y="1722036"/>
            <a:ext cx="7090419" cy="4659292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/>
              <a:t>Apps bekijken op de tablets</a:t>
            </a:r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r>
              <a:rPr lang="nl-BE" sz="2400" dirty="0"/>
              <a:t>2 – 6 jaar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2400" dirty="0"/>
              <a:t>6 – 12 jaar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2400" dirty="0"/>
              <a:t>Ouders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AF4E146-6B1C-4BCB-8369-FC8E423D1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638" y="235967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7473588-D5EF-49B5-A43F-205BEBF3E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59" y="2339428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2620BE1-07D3-481C-95BE-D1B665580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349" y="370964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DD35DF4-DCBF-4A30-BED5-9BFFED13E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59" y="370964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40397804-5A65-45EB-8A77-9B2C8E257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88" y="3709645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819B4EF2-1B1B-43D2-A684-7B36B140C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638" y="515731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2FCE39F-7285-420D-B452-27D5A03AE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859" y="513169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730F9AF5-6AE2-4BD4-B108-48E67D9E4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987" y="515731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36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11560" y="2652766"/>
            <a:ext cx="6796844" cy="3800570"/>
          </a:xfrm>
        </p:spPr>
        <p:txBody>
          <a:bodyPr/>
          <a:lstStyle/>
          <a:p>
            <a:pPr>
              <a:tabLst>
                <a:tab pos="358775" algn="l"/>
              </a:tabLst>
            </a:pPr>
            <a: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Open School Antwerpen</a:t>
            </a:r>
          </a:p>
          <a:p>
            <a:pPr>
              <a:tabLst>
                <a:tab pos="358775" algn="l"/>
              </a:tabLst>
            </a:pPr>
            <a: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Centrum voor Basiseducatie</a:t>
            </a:r>
            <a:b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b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Veerle Platteau		    Lief Houben</a:t>
            </a:r>
          </a:p>
          <a:p>
            <a:pPr>
              <a:tabLst>
                <a:tab pos="358775" algn="l"/>
              </a:tabLst>
            </a:pPr>
            <a: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Projectleider		    Teamleider –  e-inclusie</a:t>
            </a:r>
            <a:br>
              <a:rPr lang="nl-BE" sz="1800" b="1" dirty="0">
                <a:solidFill>
                  <a:srgbClr val="14A3B4"/>
                </a:solidFill>
                <a:latin typeface="Trebuchet MS" panose="020B0603020202020204" pitchFamily="34" charset="0"/>
              </a:rPr>
            </a:br>
            <a:r>
              <a:rPr lang="nl-BE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Ouders Digitaal</a:t>
            </a:r>
          </a:p>
          <a:p>
            <a:pPr>
              <a:tabLst>
                <a:tab pos="358775" algn="l"/>
              </a:tabLst>
            </a:pPr>
            <a:r>
              <a:rPr lang="nl-BE" sz="1600" b="1" dirty="0">
                <a:solidFill>
                  <a:srgbClr val="14A3B4"/>
                </a:solidFill>
                <a:latin typeface="Trebuchet MS" panose="020B0603020202020204" pitchFamily="34" charset="0"/>
                <a:hlinkClick r:id="rId2"/>
              </a:rPr>
              <a:t>Veerle.Platteau@</a:t>
            </a:r>
            <a:r>
              <a:rPr lang="nl-BE" sz="1600" dirty="0">
                <a:solidFill>
                  <a:srgbClr val="14A3B4"/>
                </a:solidFill>
                <a:latin typeface="Trebuchet MS" panose="020B0603020202020204" pitchFamily="34" charset="0"/>
                <a:hlinkClick r:id="rId2"/>
              </a:rPr>
              <a:t>cbe-antw.be</a:t>
            </a:r>
            <a:r>
              <a:rPr lang="nl-BE" sz="1600" dirty="0">
                <a:solidFill>
                  <a:srgbClr val="14A3B4"/>
                </a:solidFill>
                <a:latin typeface="Trebuchet MS" panose="020B0603020202020204" pitchFamily="34" charset="0"/>
              </a:rPr>
              <a:t>    </a:t>
            </a:r>
            <a:r>
              <a:rPr lang="nl-BE" sz="1600" dirty="0">
                <a:solidFill>
                  <a:srgbClr val="14A3B4"/>
                </a:solidFill>
                <a:latin typeface="Trebuchet MS" panose="020B0603020202020204" pitchFamily="34" charset="0"/>
                <a:hlinkClick r:id="rId3"/>
              </a:rPr>
              <a:t>Lief.Houben@cbe-antw.be</a:t>
            </a:r>
            <a:endParaRPr lang="nl-BE" sz="1600" dirty="0">
              <a:solidFill>
                <a:srgbClr val="14A3B4"/>
              </a:solidFill>
              <a:latin typeface="Trebuchet MS" panose="020B0603020202020204" pitchFamily="34" charset="0"/>
            </a:endParaRPr>
          </a:p>
          <a:p>
            <a:pPr>
              <a:tabLst>
                <a:tab pos="358775" algn="l"/>
              </a:tabLst>
            </a:pPr>
            <a:r>
              <a:rPr lang="nl-BE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				</a:t>
            </a:r>
          </a:p>
          <a:p>
            <a:pPr>
              <a:tabLst>
                <a:tab pos="358775" algn="l"/>
              </a:tabLst>
            </a:pPr>
            <a:r>
              <a:rPr lang="nl-BE" sz="1800" dirty="0">
                <a:solidFill>
                  <a:srgbClr val="14A3B4"/>
                </a:solidFill>
                <a:latin typeface="Trebuchet MS" panose="020B0603020202020204" pitchFamily="34" charset="0"/>
              </a:rPr>
              <a:t>03.230 22.33</a:t>
            </a:r>
          </a:p>
          <a:p>
            <a:pPr>
              <a:tabLst>
                <a:tab pos="358775" algn="l"/>
              </a:tabLst>
            </a:pPr>
            <a:r>
              <a:rPr lang="nl-BE" sz="1800" dirty="0">
                <a:solidFill>
                  <a:srgbClr val="14A3B4"/>
                </a:solidFill>
                <a:latin typeface="Trebuchet MS" panose="020B0603020202020204" pitchFamily="34" charset="0"/>
                <a:hlinkClick r:id="rId4"/>
              </a:rPr>
              <a:t>www.basiseducatie.be/antwerpen</a:t>
            </a:r>
            <a:r>
              <a:rPr lang="nl-BE" sz="1800" dirty="0">
                <a:solidFill>
                  <a:srgbClr val="14A3B4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583668" y="1914102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>
                <a:latin typeface="Trebuchet MS" panose="020B0603020202020204" pitchFamily="34" charset="0"/>
              </a:rPr>
              <a:t>Contact informatie</a:t>
            </a:r>
          </a:p>
          <a:p>
            <a:endParaRPr lang="nl-BE" dirty="0">
              <a:latin typeface="Trebuchet MS" panose="020B0603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20" y="836712"/>
            <a:ext cx="2990468" cy="6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5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Vragen?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13" y="2056210"/>
            <a:ext cx="7313612" cy="3656806"/>
          </a:xfrm>
        </p:spPr>
      </p:pic>
    </p:spTree>
    <p:extLst>
      <p:ext uri="{BB962C8B-B14F-4D97-AF65-F5344CB8AC3E}">
        <p14:creationId xmlns:p14="http://schemas.microsoft.com/office/powerpoint/2010/main" val="115799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16824" cy="380057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¡"/>
            </a:pPr>
            <a:r>
              <a:rPr lang="en-US" sz="1800" dirty="0"/>
              <a:t>+/- 10 000 </a:t>
            </a:r>
            <a:r>
              <a:rPr lang="en-US" sz="1800" dirty="0" err="1"/>
              <a:t>cursisten</a:t>
            </a:r>
            <a:r>
              <a:rPr lang="en-US" sz="1800" dirty="0"/>
              <a:t> per </a:t>
            </a:r>
            <a:r>
              <a:rPr lang="en-US" sz="1800" dirty="0" err="1"/>
              <a:t>jaar</a:t>
            </a:r>
            <a:endParaRPr lang="en-US" sz="1800" dirty="0"/>
          </a:p>
          <a:p>
            <a:pPr marL="342900" indent="-342900">
              <a:buFont typeface="Wingdings" pitchFamily="2" charset="2"/>
              <a:buChar char="¡"/>
            </a:pPr>
            <a:r>
              <a:rPr lang="en-US" sz="1800" dirty="0"/>
              <a:t>+/-300 </a:t>
            </a:r>
            <a:r>
              <a:rPr lang="en-US" sz="1800" dirty="0" err="1"/>
              <a:t>leraars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35 </a:t>
            </a:r>
            <a:r>
              <a:rPr lang="en-US" sz="1800" dirty="0" err="1"/>
              <a:t>administratieven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staf</a:t>
            </a:r>
            <a:endParaRPr lang="en-US" sz="1800" dirty="0"/>
          </a:p>
          <a:p>
            <a:pPr marL="342900" indent="-342900">
              <a:buFont typeface="Wingdings" pitchFamily="2" charset="2"/>
              <a:buChar char="¡"/>
            </a:pPr>
            <a:r>
              <a:rPr lang="en-US" sz="1800" dirty="0"/>
              <a:t>DOEL: </a:t>
            </a:r>
            <a:r>
              <a:rPr lang="en-US" sz="1800" dirty="0" err="1"/>
              <a:t>Verhogen</a:t>
            </a:r>
            <a:r>
              <a:rPr lang="en-US" sz="1800" dirty="0"/>
              <a:t> van de </a:t>
            </a:r>
            <a:r>
              <a:rPr lang="en-US" sz="1800" dirty="0" err="1"/>
              <a:t>geletterdheid</a:t>
            </a:r>
            <a:r>
              <a:rPr lang="en-US" sz="1800" dirty="0"/>
              <a:t>, </a:t>
            </a:r>
            <a:r>
              <a:rPr lang="en-US" sz="1800" dirty="0" err="1"/>
              <a:t>zodat</a:t>
            </a:r>
            <a:r>
              <a:rPr lang="en-US" sz="1800" dirty="0"/>
              <a:t> </a:t>
            </a:r>
            <a:r>
              <a:rPr lang="en-US" sz="1800" dirty="0" err="1"/>
              <a:t>cursisten</a:t>
            </a:r>
            <a:r>
              <a:rPr lang="en-US" sz="1800" dirty="0"/>
              <a:t> </a:t>
            </a:r>
            <a:r>
              <a:rPr lang="en-US" sz="1800" dirty="0" err="1"/>
              <a:t>zelfredzamer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de </a:t>
            </a:r>
            <a:r>
              <a:rPr lang="en-US" sz="1800" dirty="0" err="1"/>
              <a:t>levenskwaliteit</a:t>
            </a:r>
            <a:r>
              <a:rPr lang="en-US" sz="1800" dirty="0"/>
              <a:t> </a:t>
            </a:r>
            <a:r>
              <a:rPr lang="en-US" sz="1800" dirty="0" err="1"/>
              <a:t>verbetert</a:t>
            </a:r>
            <a:r>
              <a:rPr lang="en-US" sz="1800" dirty="0"/>
              <a:t>.</a:t>
            </a:r>
          </a:p>
          <a:p>
            <a:pPr marL="342900" indent="-342900">
              <a:buFont typeface="Wingdings" pitchFamily="2" charset="2"/>
              <a:buChar char="¡"/>
            </a:pPr>
            <a:r>
              <a:rPr lang="en-US" sz="1800" dirty="0"/>
              <a:t>Lessen in NT1, NT2, alfa NT2, </a:t>
            </a:r>
            <a:r>
              <a:rPr lang="en-US" sz="1800" dirty="0" err="1"/>
              <a:t>wiskunde</a:t>
            </a:r>
            <a:r>
              <a:rPr lang="en-US" sz="1800" dirty="0"/>
              <a:t>, ICT </a:t>
            </a:r>
            <a:r>
              <a:rPr lang="en-US" sz="1800" dirty="0" err="1"/>
              <a:t>en</a:t>
            </a:r>
            <a:r>
              <a:rPr lang="en-US" sz="1800" dirty="0"/>
              <a:t> MO.</a:t>
            </a:r>
          </a:p>
          <a:p>
            <a:pPr marL="342900" indent="-342900">
              <a:buFont typeface="Wingdings" pitchFamily="2" charset="2"/>
              <a:buChar char="¡"/>
            </a:pPr>
            <a:r>
              <a:rPr lang="en-US" sz="1800" dirty="0" err="1"/>
              <a:t>Alle</a:t>
            </a:r>
            <a:r>
              <a:rPr lang="en-US" sz="1800" dirty="0"/>
              <a:t> </a:t>
            </a:r>
            <a:r>
              <a:rPr lang="en-US" sz="1800" dirty="0" err="1"/>
              <a:t>cursussen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gratis.</a:t>
            </a:r>
          </a:p>
          <a:p>
            <a:pPr marL="342900" indent="-342900">
              <a:buFont typeface="Wingdings" pitchFamily="2" charset="2"/>
              <a:buChar char="¡"/>
            </a:pPr>
            <a:r>
              <a:rPr lang="en-US" sz="1800" dirty="0" err="1"/>
              <a:t>Onderwijsinstelling</a:t>
            </a:r>
            <a:r>
              <a:rPr lang="en-US" sz="1800" dirty="0"/>
              <a:t> (</a:t>
            </a:r>
            <a:r>
              <a:rPr lang="en-US" sz="1800" dirty="0" err="1"/>
              <a:t>vooral</a:t>
            </a:r>
            <a:r>
              <a:rPr lang="en-US" sz="1800" dirty="0"/>
              <a:t>) </a:t>
            </a:r>
            <a:r>
              <a:rPr lang="en-US" sz="1800" dirty="0" err="1"/>
              <a:t>gesubsideerd</a:t>
            </a:r>
            <a:r>
              <a:rPr lang="en-US" sz="1800" dirty="0"/>
              <a:t> door de </a:t>
            </a:r>
            <a:r>
              <a:rPr lang="en-US" sz="1800" dirty="0" err="1"/>
              <a:t>Vlaamse</a:t>
            </a:r>
            <a:r>
              <a:rPr lang="en-US" sz="1800" dirty="0"/>
              <a:t> </a:t>
            </a:r>
            <a:r>
              <a:rPr lang="en-US" sz="1800" dirty="0" err="1"/>
              <a:t>overheid</a:t>
            </a:r>
            <a:r>
              <a:rPr lang="en-US" sz="1800" dirty="0"/>
              <a:t>.</a:t>
            </a:r>
          </a:p>
          <a:p>
            <a:pPr marL="342900" indent="-342900">
              <a:buFont typeface="Wingdings" pitchFamily="2" charset="2"/>
              <a:buChar char="¡"/>
            </a:pPr>
            <a:r>
              <a:rPr lang="en-US" sz="1800"/>
              <a:t>1van </a:t>
            </a:r>
            <a:r>
              <a:rPr lang="en-US" sz="1800" dirty="0"/>
              <a:t>de 13 </a:t>
            </a:r>
            <a:r>
              <a:rPr lang="en-US" sz="1800" dirty="0" err="1"/>
              <a:t>centra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BE in </a:t>
            </a:r>
            <a:r>
              <a:rPr lang="en-US" sz="1800" dirty="0" err="1"/>
              <a:t>Vlaanderen</a:t>
            </a:r>
            <a:r>
              <a:rPr lang="en-US" sz="1800" dirty="0"/>
              <a:t>, </a:t>
            </a:r>
            <a:r>
              <a:rPr lang="en-US" sz="1800" dirty="0" err="1"/>
              <a:t>samen</a:t>
            </a:r>
            <a:r>
              <a:rPr lang="en-US" sz="1800" dirty="0"/>
              <a:t> </a:t>
            </a:r>
            <a:r>
              <a:rPr lang="en-US" sz="1800" dirty="0" err="1"/>
              <a:t>vormen</a:t>
            </a:r>
            <a:r>
              <a:rPr lang="en-US" sz="1800" dirty="0"/>
              <a:t> we het </a:t>
            </a:r>
            <a:r>
              <a:rPr lang="en-US" sz="1800" dirty="0" err="1"/>
              <a:t>netwerk</a:t>
            </a:r>
            <a:r>
              <a:rPr lang="en-US" sz="1800" dirty="0"/>
              <a:t> BE: www.basiseducatie.be</a:t>
            </a:r>
          </a:p>
          <a:p>
            <a:pPr>
              <a:buClr>
                <a:srgbClr val="14A3B4"/>
              </a:buClr>
              <a:buSzPct val="100000"/>
            </a:pPr>
            <a:endParaRPr lang="en-US" sz="1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83668" y="162880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School Antwerpen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20" y="836712"/>
            <a:ext cx="2990468" cy="6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7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Samenwerkingen met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KAAP-project</a:t>
            </a:r>
          </a:p>
          <a:p>
            <a:r>
              <a:rPr lang="nl-BE" sz="1800" dirty="0"/>
              <a:t>Nederlandse lessen voor anderstalige ouders op de school van hun kind. </a:t>
            </a:r>
          </a:p>
          <a:p>
            <a:r>
              <a:rPr lang="nl-BE" sz="1800" dirty="0"/>
              <a:t>Doelstelling: Ouders betrekken bij de school van hun kind en de communicatie tussen school en ouders verbeteren.</a:t>
            </a:r>
          </a:p>
          <a:p>
            <a:r>
              <a:rPr lang="nl-BE" sz="1800" dirty="0"/>
              <a:t>2 of 3 keer per week</a:t>
            </a:r>
          </a:p>
          <a:p>
            <a:r>
              <a:rPr lang="nl-BE" sz="1800" dirty="0"/>
              <a:t>Voor basis- en secundaire scholen</a:t>
            </a:r>
          </a:p>
          <a:p>
            <a:r>
              <a:rPr lang="nl-BE" sz="1800" dirty="0"/>
              <a:t>Begeleid door een NT2-lesgever van het Centrum voor Basiseducatie of van een Antwerps CVO</a:t>
            </a:r>
          </a:p>
          <a:p>
            <a:r>
              <a:rPr lang="nl-BE" sz="1800" dirty="0"/>
              <a:t>Opgevolgd door een </a:t>
            </a:r>
            <a:r>
              <a:rPr lang="nl-NL" sz="1800" dirty="0"/>
              <a:t>onderwijsopbouwwerker van De Schoolbrug VZW </a:t>
            </a:r>
            <a:endParaRPr lang="nl-BE" sz="1800" dirty="0"/>
          </a:p>
          <a:p>
            <a:r>
              <a:rPr lang="nl-BE" sz="1800" dirty="0"/>
              <a:t>Centrum Basiseducatie geeft Kaaplessen in 7 scholen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5993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344487"/>
            <a:ext cx="7313612" cy="1143000"/>
          </a:xfrm>
        </p:spPr>
        <p:txBody>
          <a:bodyPr/>
          <a:lstStyle/>
          <a:p>
            <a:r>
              <a:rPr lang="nl-BE" dirty="0"/>
              <a:t>Samenwerkingen met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Taalbubbels + project</a:t>
            </a:r>
          </a:p>
          <a:p>
            <a:r>
              <a:rPr lang="nl-NL" sz="1800" dirty="0"/>
              <a:t>Een alternatief inburgeringstraject voor laaggeletterde moeders met jonge kinderen.</a:t>
            </a:r>
          </a:p>
          <a:p>
            <a:r>
              <a:rPr lang="nl-NL" sz="1800" dirty="0"/>
              <a:t>Zeer specifieke doelgroep:</a:t>
            </a:r>
          </a:p>
          <a:p>
            <a:pPr marL="457200" lvl="1" indent="0">
              <a:buNone/>
            </a:pPr>
            <a:r>
              <a:rPr lang="nl-BE" sz="1400" dirty="0"/>
              <a:t>•	Laaggeletterde moeders met kinderen tussen 0 en 3 jaar of zwanger</a:t>
            </a:r>
          </a:p>
          <a:p>
            <a:pPr marL="457200" lvl="1" indent="0">
              <a:buNone/>
            </a:pPr>
            <a:r>
              <a:rPr lang="nl-BE" sz="1400" dirty="0"/>
              <a:t>•	Derdelander (geen EU nationaliteit)</a:t>
            </a:r>
          </a:p>
          <a:p>
            <a:pPr marL="457200" lvl="1" indent="0">
              <a:buNone/>
            </a:pPr>
            <a:r>
              <a:rPr lang="nl-BE" sz="1400" dirty="0"/>
              <a:t>•	Legaal of in procedure</a:t>
            </a:r>
          </a:p>
          <a:p>
            <a:pPr marL="457200" lvl="1" indent="0">
              <a:buNone/>
            </a:pPr>
            <a:r>
              <a:rPr lang="nl-BE" sz="1400" dirty="0"/>
              <a:t>•	Nieuwkomers en oudkomers maar vooral jonge moeders die recent 	naar België gekomen zijn, voornamelijk via gezinshereniging       </a:t>
            </a:r>
          </a:p>
          <a:p>
            <a:pPr marL="457200" lvl="1" indent="0">
              <a:buNone/>
            </a:pPr>
            <a:r>
              <a:rPr lang="nl-BE" sz="1400" dirty="0"/>
              <a:t>•	Drempels om regulier inburgeringstraject te volgen: kinderopvang, 	mobiliteit, mentale drempels (</a:t>
            </a:r>
            <a:r>
              <a:rPr lang="nl-BE" sz="1400" dirty="0" err="1"/>
              <a:t>bvb</a:t>
            </a:r>
            <a:r>
              <a:rPr lang="nl-BE" sz="1400" dirty="0"/>
              <a:t>. moeders die opschorting 	inburgering hebben, moeders die uitgevallen zijn in reguliere 	trajecten NT2/ MO )</a:t>
            </a:r>
          </a:p>
          <a:p>
            <a:pPr marL="457200" lvl="1" indent="0">
              <a:buNone/>
            </a:pPr>
            <a:r>
              <a:rPr lang="nl-BE" sz="1400" dirty="0"/>
              <a:t>•	 Taalniveau: analfabeten en of NT2 </a:t>
            </a:r>
            <a:r>
              <a:rPr lang="nl-BE" sz="1400" dirty="0" err="1"/>
              <a:t>breakthrough</a:t>
            </a:r>
            <a:r>
              <a:rPr lang="nl-BE" sz="1400" dirty="0"/>
              <a:t> (1.1 of A1)</a:t>
            </a:r>
          </a:p>
          <a:p>
            <a:pPr lvl="1"/>
            <a:endParaRPr lang="nl-BE" sz="1400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2242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Samenwerkingen met ouders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Taalbubbels+ project</a:t>
            </a:r>
          </a:p>
          <a:p>
            <a:r>
              <a:rPr lang="nl-BE" sz="1800" dirty="0"/>
              <a:t>Doelstellingen:</a:t>
            </a:r>
          </a:p>
          <a:p>
            <a:pPr lvl="1"/>
            <a:r>
              <a:rPr lang="nl-NL" sz="1800" dirty="0">
                <a:ea typeface="+mn-ea"/>
                <a:cs typeface="+mn-cs"/>
              </a:rPr>
              <a:t>Inbedding en integratie in de maatschappij en de eigen wijk </a:t>
            </a:r>
          </a:p>
          <a:p>
            <a:pPr lvl="1"/>
            <a:r>
              <a:rPr lang="nl-BE" sz="1800" dirty="0">
                <a:ea typeface="+mn-ea"/>
                <a:cs typeface="+mn-cs"/>
              </a:rPr>
              <a:t>Moeders met zeer jonge kinderen de kans geven om een sociaal netwerk op te bouwen.</a:t>
            </a:r>
          </a:p>
          <a:p>
            <a:pPr marL="342900" lvl="1" indent="-342900">
              <a:buClr>
                <a:schemeClr val="tx2"/>
              </a:buClr>
              <a:buFont typeface="Wingdings" pitchFamily="2" charset="2"/>
              <a:buChar char="¡"/>
            </a:pPr>
            <a:r>
              <a:rPr lang="nl-BE" sz="1800" dirty="0">
                <a:ea typeface="+mn-ea"/>
                <a:cs typeface="+mn-cs"/>
              </a:rPr>
              <a:t>Centrum Basiseducatie geeft Taalbubbels+ op 3 plaatsen</a:t>
            </a:r>
          </a:p>
          <a:p>
            <a:pPr lvl="1"/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00148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Project Koning Boudewijn Stichting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3185963"/>
          </a:xfrm>
        </p:spPr>
        <p:txBody>
          <a:bodyPr/>
          <a:lstStyle/>
          <a:p>
            <a:r>
              <a:rPr lang="nl-BE" sz="1800" dirty="0"/>
              <a:t>Vaststelling: Ouders zijn niet voldoende digitaal vaardig en kunnen hun kinderen daarom op dit vlak niet de nodige ondersteuning en sturing geven.</a:t>
            </a:r>
          </a:p>
          <a:p>
            <a:r>
              <a:rPr lang="nl-BE" sz="1800" dirty="0"/>
              <a:t>Doel: We maken ouders digitaal vaardiger en geven ze concrete tools in handen om hun kinderen te ondersteunen en op te volgen.</a:t>
            </a:r>
          </a:p>
          <a:p>
            <a:r>
              <a:rPr lang="nl-BE" sz="1800" dirty="0"/>
              <a:t>Timing: september 2018 tem juni 2019</a:t>
            </a:r>
          </a:p>
          <a:p>
            <a:r>
              <a:rPr lang="nl-BE" sz="1800" dirty="0"/>
              <a:t>Financiering: € 16.000 (</a:t>
            </a:r>
            <a:r>
              <a:rPr lang="nl-BE" sz="1800"/>
              <a:t>€</a:t>
            </a:r>
            <a:r>
              <a:rPr lang="nl-BE" sz="1800" dirty="0"/>
              <a:t>15.000 KBS en </a:t>
            </a:r>
            <a:r>
              <a:rPr lang="nl-BE" sz="1800"/>
              <a:t>€</a:t>
            </a:r>
            <a:r>
              <a:rPr lang="nl-BE" sz="1800" dirty="0"/>
              <a:t>1000 CBE)</a:t>
            </a:r>
          </a:p>
          <a:p>
            <a:pPr lvl="1"/>
            <a:r>
              <a:rPr lang="nl-BE" sz="1400" dirty="0"/>
              <a:t>18 tablets + mobiele tabletkoffer</a:t>
            </a:r>
          </a:p>
          <a:p>
            <a:pPr lvl="1"/>
            <a:r>
              <a:rPr lang="nl-BE" sz="1400" dirty="0"/>
              <a:t>6 uur per week voor projectleider (Veerle)</a:t>
            </a:r>
          </a:p>
        </p:txBody>
      </p:sp>
    </p:spTree>
    <p:extLst>
      <p:ext uri="{BB962C8B-B14F-4D97-AF65-F5344CB8AC3E}">
        <p14:creationId xmlns:p14="http://schemas.microsoft.com/office/powerpoint/2010/main" val="391139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827213"/>
            <a:ext cx="7423993" cy="4114800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3 fasen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September 2018 t.e.m. december 2018</a:t>
            </a:r>
          </a:p>
          <a:p>
            <a:pPr marL="0" indent="0">
              <a:buNone/>
            </a:pPr>
            <a:r>
              <a:rPr lang="nl-BE" sz="1800" dirty="0"/>
              <a:t>	Ontwikkeling materiaal en preparatie tablets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Januari 2019 t.e.m. april 2019</a:t>
            </a:r>
          </a:p>
          <a:p>
            <a:pPr marL="0" indent="0">
              <a:buNone/>
            </a:pPr>
            <a:r>
              <a:rPr lang="nl-BE" sz="1800" dirty="0"/>
              <a:t>	Werken aan relatie ouder – kind: samen op de tablets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April 2019 – juni 2019</a:t>
            </a:r>
          </a:p>
          <a:p>
            <a:pPr marL="0" indent="0">
              <a:buNone/>
            </a:pPr>
            <a:r>
              <a:rPr lang="nl-BE" sz="1800" dirty="0"/>
              <a:t>	Werken aan relatie ouder – school en </a:t>
            </a:r>
          </a:p>
          <a:p>
            <a:pPr marL="0" indent="0">
              <a:buNone/>
            </a:pPr>
            <a:r>
              <a:rPr lang="nl-BE" sz="1800" dirty="0"/>
              <a:t>	ouder - buitenwereld</a:t>
            </a:r>
          </a:p>
        </p:txBody>
      </p:sp>
    </p:spTree>
    <p:extLst>
      <p:ext uri="{BB962C8B-B14F-4D97-AF65-F5344CB8AC3E}">
        <p14:creationId xmlns:p14="http://schemas.microsoft.com/office/powerpoint/2010/main" val="50484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44805-334C-4EA7-A5D4-9BA5524F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105FBB-ECB8-490E-BAFC-16042D50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14A3B4"/>
              </a:buClr>
              <a:buSzPct val="100000"/>
              <a:buNone/>
            </a:pPr>
            <a:r>
              <a:rPr lang="nl-BE" sz="2000" dirty="0"/>
              <a:t>Fase 1: Ontwikkelen materiaal en preparatie tablets</a:t>
            </a:r>
          </a:p>
          <a:p>
            <a:pPr marL="0" indent="0">
              <a:buClr>
                <a:srgbClr val="14A3B4"/>
              </a:buClr>
              <a:buSzPct val="100000"/>
              <a:buNone/>
            </a:pPr>
            <a:endParaRPr lang="nl-BE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Enquête voor ouders: peiling digitale vaardigheden, internetgebruik en eigen device(s)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Keuze apps: </a:t>
            </a:r>
          </a:p>
          <a:p>
            <a:pPr lvl="1">
              <a:buClr>
                <a:srgbClr val="14A3B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1400" dirty="0"/>
              <a:t>Android</a:t>
            </a:r>
          </a:p>
          <a:p>
            <a:pPr lvl="1">
              <a:buClr>
                <a:srgbClr val="14A3B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1400" dirty="0"/>
              <a:t>Gratis</a:t>
            </a:r>
          </a:p>
          <a:p>
            <a:pPr lvl="1">
              <a:buClr>
                <a:srgbClr val="14A3B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1400" dirty="0"/>
              <a:t>(zo veel mogelijk) Offline</a:t>
            </a:r>
          </a:p>
          <a:p>
            <a:pPr lvl="1">
              <a:buClr>
                <a:srgbClr val="14A3B4"/>
              </a:buClr>
              <a:buSzPct val="100000"/>
              <a:buFont typeface="Arial" panose="020B0604020202020204" pitchFamily="34" charset="0"/>
              <a:buChar char="•"/>
            </a:pPr>
            <a:r>
              <a:rPr lang="nl-BE" sz="1400" dirty="0"/>
              <a:t>Pedagogische meerwaarde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QR-codes apps: link Google Play Store  </a:t>
            </a:r>
            <a:r>
              <a:rPr lang="nl-BE" sz="1800" dirty="0">
                <a:sym typeface="Wingdings" panose="05000000000000000000" pitchFamily="2" charset="2"/>
              </a:rPr>
              <a:t> </a:t>
            </a:r>
            <a:r>
              <a:rPr lang="nl-BE" sz="1800" dirty="0"/>
              <a:t>installatieproces op eigen device vergemakkelijken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Lessuggesties </a:t>
            </a:r>
          </a:p>
          <a:p>
            <a:pPr marL="0" indent="0">
              <a:buClr>
                <a:srgbClr val="14A3B4"/>
              </a:buClr>
              <a:buSzPct val="100000"/>
              <a:buNone/>
            </a:pPr>
            <a:endParaRPr lang="nl-BE" sz="1800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665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866C2B-2D7E-41A7-A3BE-03A5C146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Laaggeletterde ouders digitaal aan de slag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97F72-0F4E-4D6B-9E59-F062A4201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Fase 2: R</a:t>
            </a:r>
            <a:r>
              <a:rPr lang="nl-BE" sz="2000" dirty="0" err="1"/>
              <a:t>elatie</a:t>
            </a:r>
            <a:r>
              <a:rPr lang="nl-BE" sz="2000" dirty="0"/>
              <a:t> ouder – kind, samen op de tablets</a:t>
            </a:r>
          </a:p>
          <a:p>
            <a:pPr marL="0" indent="0">
              <a:buNone/>
            </a:pPr>
            <a:endParaRPr lang="nl-BE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Werking tablet bekijken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BE" sz="1800" dirty="0"/>
              <a:t>Apps voor kinderen bekijken en aanduiden op papier: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800" dirty="0"/>
              <a:t>Map 2 – 6 jaar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800" dirty="0"/>
              <a:t>Map 6 – 12 jaar</a:t>
            </a:r>
          </a:p>
          <a:p>
            <a:pPr marL="342900" lvl="1" indent="-34290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nl-BE" sz="1800" dirty="0">
                <a:ea typeface="+mn-ea"/>
                <a:cs typeface="+mn-cs"/>
              </a:rPr>
              <a:t>Installeren op eigen device (smartphone of tablet)</a:t>
            </a:r>
          </a:p>
        </p:txBody>
      </p:sp>
    </p:spTree>
    <p:extLst>
      <p:ext uri="{BB962C8B-B14F-4D97-AF65-F5344CB8AC3E}">
        <p14:creationId xmlns:p14="http://schemas.microsoft.com/office/powerpoint/2010/main" val="3109162495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">
  <a:themeElements>
    <a:clrScheme name="Aangepast 6">
      <a:dk1>
        <a:srgbClr val="9C1B38"/>
      </a:dk1>
      <a:lt1>
        <a:srgbClr val="FFFFFF"/>
      </a:lt1>
      <a:dk2>
        <a:srgbClr val="9C1B38"/>
      </a:dk2>
      <a:lt2>
        <a:srgbClr val="434343"/>
      </a:lt2>
      <a:accent1>
        <a:srgbClr val="14A3B4"/>
      </a:accent1>
      <a:accent2>
        <a:srgbClr val="FFCC00"/>
      </a:accent2>
      <a:accent3>
        <a:srgbClr val="FFFFFF"/>
      </a:accent3>
      <a:accent4>
        <a:srgbClr val="9C1B38"/>
      </a:accent4>
      <a:accent5>
        <a:srgbClr val="CFAAAB"/>
      </a:accent5>
      <a:accent6>
        <a:srgbClr val="E7B900"/>
      </a:accent6>
      <a:hlink>
        <a:srgbClr val="14A3B4"/>
      </a:hlink>
      <a:folHlink>
        <a:srgbClr val="A50021"/>
      </a:folHlink>
    </a:clrScheme>
    <a:fontScheme name="Eclip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 11">
        <a:dk1>
          <a:srgbClr val="A50021"/>
        </a:dk1>
        <a:lt1>
          <a:srgbClr val="FFFFFF"/>
        </a:lt1>
        <a:dk2>
          <a:srgbClr val="A50021"/>
        </a:dk2>
        <a:lt2>
          <a:srgbClr val="434343"/>
        </a:lt2>
        <a:accent1>
          <a:srgbClr val="A50021"/>
        </a:accent1>
        <a:accent2>
          <a:srgbClr val="A50021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95001D"/>
        </a:accent6>
        <a:hlink>
          <a:srgbClr val="A50021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 12">
        <a:dk1>
          <a:srgbClr val="A50021"/>
        </a:dk1>
        <a:lt1>
          <a:srgbClr val="FFFFFF"/>
        </a:lt1>
        <a:dk2>
          <a:srgbClr val="A50021"/>
        </a:dk2>
        <a:lt2>
          <a:srgbClr val="434343"/>
        </a:lt2>
        <a:accent1>
          <a:srgbClr val="A50021"/>
        </a:accent1>
        <a:accent2>
          <a:srgbClr val="FFCC00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E7B900"/>
        </a:accent6>
        <a:hlink>
          <a:srgbClr val="A50021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2928</TotalTime>
  <Words>586</Words>
  <Application>Microsoft Office PowerPoint</Application>
  <PresentationFormat>Diavoorstelling (4:3)</PresentationFormat>
  <Paragraphs>120</Paragraphs>
  <Slides>17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Trebuchet MS</vt:lpstr>
      <vt:lpstr>Verdana</vt:lpstr>
      <vt:lpstr>Wingdings</vt:lpstr>
      <vt:lpstr>Eclips</vt:lpstr>
      <vt:lpstr>PowerPoint-presentatie</vt:lpstr>
      <vt:lpstr>PowerPoint-presentatie</vt:lpstr>
      <vt:lpstr>Samenwerkingen met ouders</vt:lpstr>
      <vt:lpstr>Samenwerkingen met ouders</vt:lpstr>
      <vt:lpstr>Samenwerkingen met ouders</vt:lpstr>
      <vt:lpstr>Project Koning Boudewijn Stichting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Laaggeletterde ouders digitaal aan de slag</vt:lpstr>
      <vt:lpstr>PowerPoint-presentatie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Basiseducatie</dc:title>
  <dc:creator>federatie</dc:creator>
  <cp:lastModifiedBy>Veerle Platteau</cp:lastModifiedBy>
  <cp:revision>244</cp:revision>
  <dcterms:created xsi:type="dcterms:W3CDTF">2015-08-13T13:22:40Z</dcterms:created>
  <dcterms:modified xsi:type="dcterms:W3CDTF">2019-04-24T09:51:03Z</dcterms:modified>
</cp:coreProperties>
</file>