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sldIdLst>
    <p:sldId id="256" r:id="rId5"/>
    <p:sldId id="384" r:id="rId6"/>
    <p:sldId id="332" r:id="rId7"/>
    <p:sldId id="328" r:id="rId8"/>
    <p:sldId id="387" r:id="rId9"/>
    <p:sldId id="382" r:id="rId10"/>
    <p:sldId id="385" r:id="rId11"/>
    <p:sldId id="267" r:id="rId12"/>
    <p:sldId id="315" r:id="rId13"/>
    <p:sldId id="278" r:id="rId14"/>
    <p:sldId id="277" r:id="rId15"/>
    <p:sldId id="386" r:id="rId16"/>
    <p:sldId id="258" r:id="rId17"/>
    <p:sldId id="259" r:id="rId18"/>
    <p:sldId id="260" r:id="rId19"/>
    <p:sldId id="261" r:id="rId20"/>
    <p:sldId id="269" r:id="rId21"/>
    <p:sldId id="268" r:id="rId22"/>
    <p:sldId id="272" r:id="rId23"/>
    <p:sldId id="26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Van Dessel" initials="SD" lastIdx="6" clrIdx="0">
    <p:extLst>
      <p:ext uri="{19B8F6BF-5375-455C-9EA6-DF929625EA0E}">
        <p15:presenceInfo xmlns:p15="http://schemas.microsoft.com/office/powerpoint/2012/main" userId="S::steve.vandessel@blenders.be::1fa9e231-b81d-4657-8fe6-6a2e60bafa07" providerId="AD"/>
      </p:ext>
    </p:extLst>
  </p:cmAuthor>
  <p:cmAuthor id="2" name="Artemis Kubala" initials="AK" lastIdx="4" clrIdx="1">
    <p:extLst>
      <p:ext uri="{19B8F6BF-5375-455C-9EA6-DF929625EA0E}">
        <p15:presenceInfo xmlns:p15="http://schemas.microsoft.com/office/powerpoint/2012/main" userId="S::artemis.kubala@blenders.be::8e6b1bbb-621b-4a88-a95a-fee6b840be6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226" autoAdjust="0"/>
  </p:normalViewPr>
  <p:slideViewPr>
    <p:cSldViewPr snapToGrid="0">
      <p:cViewPr varScale="1">
        <p:scale>
          <a:sx n="114" d="100"/>
          <a:sy n="114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AC365-3DBB-4C5A-8809-1950C6F6249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5" csCatId="colorful" phldr="1"/>
      <dgm:spPr/>
      <dgm:t>
        <a:bodyPr/>
        <a:lstStyle/>
        <a:p>
          <a:endParaRPr lang="en-US"/>
        </a:p>
      </dgm:t>
    </dgm:pt>
    <dgm:pt modelId="{901694A1-AA1E-42B2-A48C-055217F63487}">
      <dgm:prSet/>
      <dgm:spPr/>
      <dgm:t>
        <a:bodyPr/>
        <a:lstStyle/>
        <a:p>
          <a:r>
            <a:rPr lang="nl-BE"/>
            <a:t>Leer je buren kennen. </a:t>
          </a:r>
          <a:endParaRPr lang="en-US"/>
        </a:p>
      </dgm:t>
    </dgm:pt>
    <dgm:pt modelId="{48B15F99-1247-4973-882B-28F16EA41346}" type="parTrans" cxnId="{2C7DAAB5-BF28-4A66-ACC2-35A0737EBE87}">
      <dgm:prSet/>
      <dgm:spPr/>
      <dgm:t>
        <a:bodyPr/>
        <a:lstStyle/>
        <a:p>
          <a:endParaRPr lang="en-US"/>
        </a:p>
      </dgm:t>
    </dgm:pt>
    <dgm:pt modelId="{420A60B5-E037-43A6-B2D5-7EEC28227838}" type="sibTrans" cxnId="{2C7DAAB5-BF28-4A66-ACC2-35A0737EBE87}">
      <dgm:prSet/>
      <dgm:spPr/>
      <dgm:t>
        <a:bodyPr/>
        <a:lstStyle/>
        <a:p>
          <a:endParaRPr lang="en-US"/>
        </a:p>
      </dgm:t>
    </dgm:pt>
    <dgm:pt modelId="{F824F725-2DE3-4162-BE90-AFBF0169D662}">
      <dgm:prSet/>
      <dgm:spPr/>
      <dgm:t>
        <a:bodyPr/>
        <a:lstStyle/>
        <a:p>
          <a:r>
            <a:rPr lang="nl-BE"/>
            <a:t>Lokale vrijwilligers</a:t>
          </a:r>
          <a:endParaRPr lang="en-US"/>
        </a:p>
      </dgm:t>
    </dgm:pt>
    <dgm:pt modelId="{B01CD8E2-5391-4482-A1DC-9F7970BCD6D2}" type="parTrans" cxnId="{E54C663A-D21A-4853-B666-4631465C43FF}">
      <dgm:prSet/>
      <dgm:spPr/>
      <dgm:t>
        <a:bodyPr/>
        <a:lstStyle/>
        <a:p>
          <a:endParaRPr lang="en-US"/>
        </a:p>
      </dgm:t>
    </dgm:pt>
    <dgm:pt modelId="{17874256-49EA-4F3F-9538-7A70AC294BC6}" type="sibTrans" cxnId="{E54C663A-D21A-4853-B666-4631465C43FF}">
      <dgm:prSet/>
      <dgm:spPr/>
      <dgm:t>
        <a:bodyPr/>
        <a:lstStyle/>
        <a:p>
          <a:endParaRPr lang="en-US"/>
        </a:p>
      </dgm:t>
    </dgm:pt>
    <dgm:pt modelId="{D95DE4AC-BA52-41D0-9C19-268C0873CF57}">
      <dgm:prSet/>
      <dgm:spPr/>
      <dgm:t>
        <a:bodyPr/>
        <a:lstStyle/>
        <a:p>
          <a:r>
            <a:rPr lang="nl-BE"/>
            <a:t>Digitaal uitgesloten buurtbewoners worden versterkt</a:t>
          </a:r>
          <a:endParaRPr lang="en-US"/>
        </a:p>
      </dgm:t>
    </dgm:pt>
    <dgm:pt modelId="{25304C4F-A7CD-418D-B855-5E4510230C4C}" type="parTrans" cxnId="{BEB7172D-565E-4A44-9576-50DF632B1A3E}">
      <dgm:prSet/>
      <dgm:spPr/>
      <dgm:t>
        <a:bodyPr/>
        <a:lstStyle/>
        <a:p>
          <a:endParaRPr lang="en-US"/>
        </a:p>
      </dgm:t>
    </dgm:pt>
    <dgm:pt modelId="{E908DD96-CD29-4BBB-B890-1FD1D2A15A24}" type="sibTrans" cxnId="{BEB7172D-565E-4A44-9576-50DF632B1A3E}">
      <dgm:prSet/>
      <dgm:spPr/>
      <dgm:t>
        <a:bodyPr/>
        <a:lstStyle/>
        <a:p>
          <a:endParaRPr lang="en-US"/>
        </a:p>
      </dgm:t>
    </dgm:pt>
    <dgm:pt modelId="{2B38C310-2EB7-4CDE-A3D3-58307AE48F28}">
      <dgm:prSet/>
      <dgm:spPr/>
      <dgm:t>
        <a:bodyPr/>
        <a:lstStyle/>
        <a:p>
          <a:r>
            <a:rPr lang="nl-BE"/>
            <a:t>We zetten in op sociale activatie</a:t>
          </a:r>
          <a:endParaRPr lang="en-US"/>
        </a:p>
      </dgm:t>
    </dgm:pt>
    <dgm:pt modelId="{BE78EC81-B482-415C-97F5-E1A7A3DCC150}" type="parTrans" cxnId="{9DF9F8B1-2F1F-4254-B552-391378BAC2FD}">
      <dgm:prSet/>
      <dgm:spPr/>
      <dgm:t>
        <a:bodyPr/>
        <a:lstStyle/>
        <a:p>
          <a:endParaRPr lang="en-US"/>
        </a:p>
      </dgm:t>
    </dgm:pt>
    <dgm:pt modelId="{CB1A718C-657C-49E4-B464-50481497906E}" type="sibTrans" cxnId="{9DF9F8B1-2F1F-4254-B552-391378BAC2FD}">
      <dgm:prSet/>
      <dgm:spPr/>
      <dgm:t>
        <a:bodyPr/>
        <a:lstStyle/>
        <a:p>
          <a:endParaRPr lang="en-US"/>
        </a:p>
      </dgm:t>
    </dgm:pt>
    <dgm:pt modelId="{A5C24196-F62B-427F-A31E-9F67E75F2001}">
      <dgm:prSet/>
      <dgm:spPr/>
      <dgm:t>
        <a:bodyPr/>
        <a:lstStyle/>
        <a:p>
          <a:r>
            <a:rPr lang="nl-BE"/>
            <a:t>Sociale cohesie wordt verhoogd</a:t>
          </a:r>
          <a:endParaRPr lang="en-US"/>
        </a:p>
      </dgm:t>
    </dgm:pt>
    <dgm:pt modelId="{A4FC0265-AFD9-4ABF-995D-5284A43836B6}" type="parTrans" cxnId="{B1BBBAB2-4122-4BAA-9662-A8E6D3AAAD10}">
      <dgm:prSet/>
      <dgm:spPr/>
      <dgm:t>
        <a:bodyPr/>
        <a:lstStyle/>
        <a:p>
          <a:endParaRPr lang="en-US"/>
        </a:p>
      </dgm:t>
    </dgm:pt>
    <dgm:pt modelId="{EAB8FBCF-2278-4ACE-B396-74EA5DE36CB9}" type="sibTrans" cxnId="{B1BBBAB2-4122-4BAA-9662-A8E6D3AAAD10}">
      <dgm:prSet/>
      <dgm:spPr/>
      <dgm:t>
        <a:bodyPr/>
        <a:lstStyle/>
        <a:p>
          <a:endParaRPr lang="en-US"/>
        </a:p>
      </dgm:t>
    </dgm:pt>
    <dgm:pt modelId="{E4AA5F35-0D46-4DB5-B27D-1441631B4CCD}" type="pres">
      <dgm:prSet presAssocID="{B05AC365-3DBB-4C5A-8809-1950C6F62494}" presName="root" presStyleCnt="0">
        <dgm:presLayoutVars>
          <dgm:dir/>
          <dgm:resizeHandles val="exact"/>
        </dgm:presLayoutVars>
      </dgm:prSet>
      <dgm:spPr/>
    </dgm:pt>
    <dgm:pt modelId="{CD2AE4AD-5593-4ACB-B96B-415B5B858709}" type="pres">
      <dgm:prSet presAssocID="{901694A1-AA1E-42B2-A48C-055217F63487}" presName="compNode" presStyleCnt="0"/>
      <dgm:spPr/>
    </dgm:pt>
    <dgm:pt modelId="{260C63E6-337F-46F9-A48D-81B56C35D47F}" type="pres">
      <dgm:prSet presAssocID="{901694A1-AA1E-42B2-A48C-055217F63487}" presName="bgRect" presStyleLbl="bgShp" presStyleIdx="0" presStyleCnt="5"/>
      <dgm:spPr/>
    </dgm:pt>
    <dgm:pt modelId="{6528811C-BF66-4BBD-9428-7218772B5AB2}" type="pres">
      <dgm:prSet presAssocID="{901694A1-AA1E-42B2-A48C-055217F6348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5C3D6E05-BB2B-4081-A1FD-1DCD3D5DB841}" type="pres">
      <dgm:prSet presAssocID="{901694A1-AA1E-42B2-A48C-055217F63487}" presName="spaceRect" presStyleCnt="0"/>
      <dgm:spPr/>
    </dgm:pt>
    <dgm:pt modelId="{0FA4ED4F-047F-4EDA-B520-24A7740ECA86}" type="pres">
      <dgm:prSet presAssocID="{901694A1-AA1E-42B2-A48C-055217F63487}" presName="parTx" presStyleLbl="revTx" presStyleIdx="0" presStyleCnt="5">
        <dgm:presLayoutVars>
          <dgm:chMax val="0"/>
          <dgm:chPref val="0"/>
        </dgm:presLayoutVars>
      </dgm:prSet>
      <dgm:spPr/>
    </dgm:pt>
    <dgm:pt modelId="{3139A57F-F3AF-4554-AF86-47BFC2C74F9A}" type="pres">
      <dgm:prSet presAssocID="{420A60B5-E037-43A6-B2D5-7EEC28227838}" presName="sibTrans" presStyleCnt="0"/>
      <dgm:spPr/>
    </dgm:pt>
    <dgm:pt modelId="{1D9C38FA-75FA-4347-AD04-0A2C239D72F3}" type="pres">
      <dgm:prSet presAssocID="{F824F725-2DE3-4162-BE90-AFBF0169D662}" presName="compNode" presStyleCnt="0"/>
      <dgm:spPr/>
    </dgm:pt>
    <dgm:pt modelId="{8F0BF99B-8C96-4EF7-B417-3C9F291C42FA}" type="pres">
      <dgm:prSet presAssocID="{F824F725-2DE3-4162-BE90-AFBF0169D662}" presName="bgRect" presStyleLbl="bgShp" presStyleIdx="1" presStyleCnt="5"/>
      <dgm:spPr/>
    </dgm:pt>
    <dgm:pt modelId="{3C8F1B54-6440-49B1-81B9-13DFB7C81B5F}" type="pres">
      <dgm:prSet presAssocID="{F824F725-2DE3-4162-BE90-AFBF0169D66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979F248-4304-4604-A112-25DD7A927953}" type="pres">
      <dgm:prSet presAssocID="{F824F725-2DE3-4162-BE90-AFBF0169D662}" presName="spaceRect" presStyleCnt="0"/>
      <dgm:spPr/>
    </dgm:pt>
    <dgm:pt modelId="{38DC60C9-DE2A-461E-925F-103A16FAD5F8}" type="pres">
      <dgm:prSet presAssocID="{F824F725-2DE3-4162-BE90-AFBF0169D662}" presName="parTx" presStyleLbl="revTx" presStyleIdx="1" presStyleCnt="5">
        <dgm:presLayoutVars>
          <dgm:chMax val="0"/>
          <dgm:chPref val="0"/>
        </dgm:presLayoutVars>
      </dgm:prSet>
      <dgm:spPr/>
    </dgm:pt>
    <dgm:pt modelId="{EF070AC4-4814-4487-8E26-8A26F8C24EBA}" type="pres">
      <dgm:prSet presAssocID="{17874256-49EA-4F3F-9538-7A70AC294BC6}" presName="sibTrans" presStyleCnt="0"/>
      <dgm:spPr/>
    </dgm:pt>
    <dgm:pt modelId="{D9441997-E2F4-4931-99C0-5BCC881929EF}" type="pres">
      <dgm:prSet presAssocID="{D95DE4AC-BA52-41D0-9C19-268C0873CF57}" presName="compNode" presStyleCnt="0"/>
      <dgm:spPr/>
    </dgm:pt>
    <dgm:pt modelId="{5F50A805-55C8-46FB-9C9E-99B1A2EE74DC}" type="pres">
      <dgm:prSet presAssocID="{D95DE4AC-BA52-41D0-9C19-268C0873CF57}" presName="bgRect" presStyleLbl="bgShp" presStyleIdx="2" presStyleCnt="5"/>
      <dgm:spPr/>
    </dgm:pt>
    <dgm:pt modelId="{285C99B1-1D4B-447C-AAF5-DD8D3AAA06BD}" type="pres">
      <dgm:prSet presAssocID="{D95DE4AC-BA52-41D0-9C19-268C0873CF57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4CC87499-2267-4B4E-9A61-B6B028099100}" type="pres">
      <dgm:prSet presAssocID="{D95DE4AC-BA52-41D0-9C19-268C0873CF57}" presName="spaceRect" presStyleCnt="0"/>
      <dgm:spPr/>
    </dgm:pt>
    <dgm:pt modelId="{C1ACAB7E-F04E-47B2-A356-9A22953FE435}" type="pres">
      <dgm:prSet presAssocID="{D95DE4AC-BA52-41D0-9C19-268C0873CF57}" presName="parTx" presStyleLbl="revTx" presStyleIdx="2" presStyleCnt="5">
        <dgm:presLayoutVars>
          <dgm:chMax val="0"/>
          <dgm:chPref val="0"/>
        </dgm:presLayoutVars>
      </dgm:prSet>
      <dgm:spPr/>
    </dgm:pt>
    <dgm:pt modelId="{04F0B284-9134-424A-8764-23715CBA23AE}" type="pres">
      <dgm:prSet presAssocID="{E908DD96-CD29-4BBB-B890-1FD1D2A15A24}" presName="sibTrans" presStyleCnt="0"/>
      <dgm:spPr/>
    </dgm:pt>
    <dgm:pt modelId="{F41FE0CD-EF78-4F64-B637-9F05CECF1C93}" type="pres">
      <dgm:prSet presAssocID="{2B38C310-2EB7-4CDE-A3D3-58307AE48F28}" presName="compNode" presStyleCnt="0"/>
      <dgm:spPr/>
    </dgm:pt>
    <dgm:pt modelId="{C13EEDE2-FEB0-4F2E-B711-30CAB6ACD32D}" type="pres">
      <dgm:prSet presAssocID="{2B38C310-2EB7-4CDE-A3D3-58307AE48F28}" presName="bgRect" presStyleLbl="bgShp" presStyleIdx="3" presStyleCnt="5"/>
      <dgm:spPr/>
    </dgm:pt>
    <dgm:pt modelId="{620F8C38-EEE6-41D3-B364-6C956B7FEEFF}" type="pres">
      <dgm:prSet presAssocID="{2B38C310-2EB7-4CDE-A3D3-58307AE48F2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CD884C86-99CA-4E78-8036-20C97813486D}" type="pres">
      <dgm:prSet presAssocID="{2B38C310-2EB7-4CDE-A3D3-58307AE48F28}" presName="spaceRect" presStyleCnt="0"/>
      <dgm:spPr/>
    </dgm:pt>
    <dgm:pt modelId="{07629188-B214-4011-92E7-FE6D7F7B245A}" type="pres">
      <dgm:prSet presAssocID="{2B38C310-2EB7-4CDE-A3D3-58307AE48F28}" presName="parTx" presStyleLbl="revTx" presStyleIdx="3" presStyleCnt="5">
        <dgm:presLayoutVars>
          <dgm:chMax val="0"/>
          <dgm:chPref val="0"/>
        </dgm:presLayoutVars>
      </dgm:prSet>
      <dgm:spPr/>
    </dgm:pt>
    <dgm:pt modelId="{DEA6AF8A-E27A-4678-9DBD-E678AC93F982}" type="pres">
      <dgm:prSet presAssocID="{CB1A718C-657C-49E4-B464-50481497906E}" presName="sibTrans" presStyleCnt="0"/>
      <dgm:spPr/>
    </dgm:pt>
    <dgm:pt modelId="{97D2FAD7-A4AD-4F06-8150-B2D189B241D3}" type="pres">
      <dgm:prSet presAssocID="{A5C24196-F62B-427F-A31E-9F67E75F2001}" presName="compNode" presStyleCnt="0"/>
      <dgm:spPr/>
    </dgm:pt>
    <dgm:pt modelId="{DB992B81-64B5-4A5D-835F-D8B3ECA7D7E9}" type="pres">
      <dgm:prSet presAssocID="{A5C24196-F62B-427F-A31E-9F67E75F2001}" presName="bgRect" presStyleLbl="bgShp" presStyleIdx="4" presStyleCnt="5"/>
      <dgm:spPr/>
    </dgm:pt>
    <dgm:pt modelId="{95EA40D9-F87A-4D46-83AB-B32F4FB55300}" type="pres">
      <dgm:prSet presAssocID="{A5C24196-F62B-427F-A31E-9F67E75F200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m"/>
        </a:ext>
      </dgm:extLst>
    </dgm:pt>
    <dgm:pt modelId="{E38C6C88-743A-4885-8648-DF7FD1E8102E}" type="pres">
      <dgm:prSet presAssocID="{A5C24196-F62B-427F-A31E-9F67E75F2001}" presName="spaceRect" presStyleCnt="0"/>
      <dgm:spPr/>
    </dgm:pt>
    <dgm:pt modelId="{CB687820-1232-4A84-A327-75D759DF8F44}" type="pres">
      <dgm:prSet presAssocID="{A5C24196-F62B-427F-A31E-9F67E75F200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F9D4C302-488C-2D4F-A4E7-EAD3966739C9}" type="presOf" srcId="{B05AC365-3DBB-4C5A-8809-1950C6F62494}" destId="{E4AA5F35-0D46-4DB5-B27D-1441631B4CCD}" srcOrd="0" destOrd="0" presId="urn:microsoft.com/office/officeart/2018/2/layout/IconVerticalSolidList"/>
    <dgm:cxn modelId="{1024F203-8962-AE4B-B093-637BC61311D7}" type="presOf" srcId="{F824F725-2DE3-4162-BE90-AFBF0169D662}" destId="{38DC60C9-DE2A-461E-925F-103A16FAD5F8}" srcOrd="0" destOrd="0" presId="urn:microsoft.com/office/officeart/2018/2/layout/IconVerticalSolidList"/>
    <dgm:cxn modelId="{BEB7172D-565E-4A44-9576-50DF632B1A3E}" srcId="{B05AC365-3DBB-4C5A-8809-1950C6F62494}" destId="{D95DE4AC-BA52-41D0-9C19-268C0873CF57}" srcOrd="2" destOrd="0" parTransId="{25304C4F-A7CD-418D-B855-5E4510230C4C}" sibTransId="{E908DD96-CD29-4BBB-B890-1FD1D2A15A24}"/>
    <dgm:cxn modelId="{E47B672D-0906-394C-A340-2F7F203DA431}" type="presOf" srcId="{2B38C310-2EB7-4CDE-A3D3-58307AE48F28}" destId="{07629188-B214-4011-92E7-FE6D7F7B245A}" srcOrd="0" destOrd="0" presId="urn:microsoft.com/office/officeart/2018/2/layout/IconVerticalSolidList"/>
    <dgm:cxn modelId="{E54C663A-D21A-4853-B666-4631465C43FF}" srcId="{B05AC365-3DBB-4C5A-8809-1950C6F62494}" destId="{F824F725-2DE3-4162-BE90-AFBF0169D662}" srcOrd="1" destOrd="0" parTransId="{B01CD8E2-5391-4482-A1DC-9F7970BCD6D2}" sibTransId="{17874256-49EA-4F3F-9538-7A70AC294BC6}"/>
    <dgm:cxn modelId="{EBC76951-5895-4E46-B424-7724FAB556B6}" type="presOf" srcId="{901694A1-AA1E-42B2-A48C-055217F63487}" destId="{0FA4ED4F-047F-4EDA-B520-24A7740ECA86}" srcOrd="0" destOrd="0" presId="urn:microsoft.com/office/officeart/2018/2/layout/IconVerticalSolidList"/>
    <dgm:cxn modelId="{9E5DED8A-F17D-384A-95A6-49E2D256EACC}" type="presOf" srcId="{A5C24196-F62B-427F-A31E-9F67E75F2001}" destId="{CB687820-1232-4A84-A327-75D759DF8F44}" srcOrd="0" destOrd="0" presId="urn:microsoft.com/office/officeart/2018/2/layout/IconVerticalSolidList"/>
    <dgm:cxn modelId="{9DF9F8B1-2F1F-4254-B552-391378BAC2FD}" srcId="{B05AC365-3DBB-4C5A-8809-1950C6F62494}" destId="{2B38C310-2EB7-4CDE-A3D3-58307AE48F28}" srcOrd="3" destOrd="0" parTransId="{BE78EC81-B482-415C-97F5-E1A7A3DCC150}" sibTransId="{CB1A718C-657C-49E4-B464-50481497906E}"/>
    <dgm:cxn modelId="{B1BBBAB2-4122-4BAA-9662-A8E6D3AAAD10}" srcId="{B05AC365-3DBB-4C5A-8809-1950C6F62494}" destId="{A5C24196-F62B-427F-A31E-9F67E75F2001}" srcOrd="4" destOrd="0" parTransId="{A4FC0265-AFD9-4ABF-995D-5284A43836B6}" sibTransId="{EAB8FBCF-2278-4ACE-B396-74EA5DE36CB9}"/>
    <dgm:cxn modelId="{2C7DAAB5-BF28-4A66-ACC2-35A0737EBE87}" srcId="{B05AC365-3DBB-4C5A-8809-1950C6F62494}" destId="{901694A1-AA1E-42B2-A48C-055217F63487}" srcOrd="0" destOrd="0" parTransId="{48B15F99-1247-4973-882B-28F16EA41346}" sibTransId="{420A60B5-E037-43A6-B2D5-7EEC28227838}"/>
    <dgm:cxn modelId="{E4781AF3-049C-4F4D-B52D-9372D0196F24}" type="presOf" srcId="{D95DE4AC-BA52-41D0-9C19-268C0873CF57}" destId="{C1ACAB7E-F04E-47B2-A356-9A22953FE435}" srcOrd="0" destOrd="0" presId="urn:microsoft.com/office/officeart/2018/2/layout/IconVerticalSolidList"/>
    <dgm:cxn modelId="{B6036744-0274-7747-81D7-54B67E4001DE}" type="presParOf" srcId="{E4AA5F35-0D46-4DB5-B27D-1441631B4CCD}" destId="{CD2AE4AD-5593-4ACB-B96B-415B5B858709}" srcOrd="0" destOrd="0" presId="urn:microsoft.com/office/officeart/2018/2/layout/IconVerticalSolidList"/>
    <dgm:cxn modelId="{FC49EF90-768A-8941-9000-D47E0FFF8CA7}" type="presParOf" srcId="{CD2AE4AD-5593-4ACB-B96B-415B5B858709}" destId="{260C63E6-337F-46F9-A48D-81B56C35D47F}" srcOrd="0" destOrd="0" presId="urn:microsoft.com/office/officeart/2018/2/layout/IconVerticalSolidList"/>
    <dgm:cxn modelId="{3A555A68-1868-A94C-8620-408817C09C1D}" type="presParOf" srcId="{CD2AE4AD-5593-4ACB-B96B-415B5B858709}" destId="{6528811C-BF66-4BBD-9428-7218772B5AB2}" srcOrd="1" destOrd="0" presId="urn:microsoft.com/office/officeart/2018/2/layout/IconVerticalSolidList"/>
    <dgm:cxn modelId="{0CFBA9EB-2D8A-A94D-A14E-4A4E85FD827F}" type="presParOf" srcId="{CD2AE4AD-5593-4ACB-B96B-415B5B858709}" destId="{5C3D6E05-BB2B-4081-A1FD-1DCD3D5DB841}" srcOrd="2" destOrd="0" presId="urn:microsoft.com/office/officeart/2018/2/layout/IconVerticalSolidList"/>
    <dgm:cxn modelId="{1E8B17DB-BFD9-4D46-94C0-C1A67B5FB72F}" type="presParOf" srcId="{CD2AE4AD-5593-4ACB-B96B-415B5B858709}" destId="{0FA4ED4F-047F-4EDA-B520-24A7740ECA86}" srcOrd="3" destOrd="0" presId="urn:microsoft.com/office/officeart/2018/2/layout/IconVerticalSolidList"/>
    <dgm:cxn modelId="{09F1DA1E-567B-D744-931C-86D911771E89}" type="presParOf" srcId="{E4AA5F35-0D46-4DB5-B27D-1441631B4CCD}" destId="{3139A57F-F3AF-4554-AF86-47BFC2C74F9A}" srcOrd="1" destOrd="0" presId="urn:microsoft.com/office/officeart/2018/2/layout/IconVerticalSolidList"/>
    <dgm:cxn modelId="{F93C290E-2039-F346-821E-925209E81CF3}" type="presParOf" srcId="{E4AA5F35-0D46-4DB5-B27D-1441631B4CCD}" destId="{1D9C38FA-75FA-4347-AD04-0A2C239D72F3}" srcOrd="2" destOrd="0" presId="urn:microsoft.com/office/officeart/2018/2/layout/IconVerticalSolidList"/>
    <dgm:cxn modelId="{4797CDD6-31BB-1D42-9951-BB0F2D4F99DC}" type="presParOf" srcId="{1D9C38FA-75FA-4347-AD04-0A2C239D72F3}" destId="{8F0BF99B-8C96-4EF7-B417-3C9F291C42FA}" srcOrd="0" destOrd="0" presId="urn:microsoft.com/office/officeart/2018/2/layout/IconVerticalSolidList"/>
    <dgm:cxn modelId="{A8DF7F41-7862-104C-879A-3F7E515FC051}" type="presParOf" srcId="{1D9C38FA-75FA-4347-AD04-0A2C239D72F3}" destId="{3C8F1B54-6440-49B1-81B9-13DFB7C81B5F}" srcOrd="1" destOrd="0" presId="urn:microsoft.com/office/officeart/2018/2/layout/IconVerticalSolidList"/>
    <dgm:cxn modelId="{08672030-641A-6F4F-B540-2B532F95C89E}" type="presParOf" srcId="{1D9C38FA-75FA-4347-AD04-0A2C239D72F3}" destId="{0979F248-4304-4604-A112-25DD7A927953}" srcOrd="2" destOrd="0" presId="urn:microsoft.com/office/officeart/2018/2/layout/IconVerticalSolidList"/>
    <dgm:cxn modelId="{DA9521FF-E361-C849-95B6-014581E4D24B}" type="presParOf" srcId="{1D9C38FA-75FA-4347-AD04-0A2C239D72F3}" destId="{38DC60C9-DE2A-461E-925F-103A16FAD5F8}" srcOrd="3" destOrd="0" presId="urn:microsoft.com/office/officeart/2018/2/layout/IconVerticalSolidList"/>
    <dgm:cxn modelId="{A12411C4-F804-E849-AA8F-EEF533831269}" type="presParOf" srcId="{E4AA5F35-0D46-4DB5-B27D-1441631B4CCD}" destId="{EF070AC4-4814-4487-8E26-8A26F8C24EBA}" srcOrd="3" destOrd="0" presId="urn:microsoft.com/office/officeart/2018/2/layout/IconVerticalSolidList"/>
    <dgm:cxn modelId="{C0DFC5BD-E9D5-CF41-BB66-B0FF50190120}" type="presParOf" srcId="{E4AA5F35-0D46-4DB5-B27D-1441631B4CCD}" destId="{D9441997-E2F4-4931-99C0-5BCC881929EF}" srcOrd="4" destOrd="0" presId="urn:microsoft.com/office/officeart/2018/2/layout/IconVerticalSolidList"/>
    <dgm:cxn modelId="{98710C74-9147-DD44-86D9-3E87D7DF50CE}" type="presParOf" srcId="{D9441997-E2F4-4931-99C0-5BCC881929EF}" destId="{5F50A805-55C8-46FB-9C9E-99B1A2EE74DC}" srcOrd="0" destOrd="0" presId="urn:microsoft.com/office/officeart/2018/2/layout/IconVerticalSolidList"/>
    <dgm:cxn modelId="{129C1D10-FB2E-454C-BE60-E31A7DCCEF58}" type="presParOf" srcId="{D9441997-E2F4-4931-99C0-5BCC881929EF}" destId="{285C99B1-1D4B-447C-AAF5-DD8D3AAA06BD}" srcOrd="1" destOrd="0" presId="urn:microsoft.com/office/officeart/2018/2/layout/IconVerticalSolidList"/>
    <dgm:cxn modelId="{61C99C1E-E0C7-9E48-8E2D-82E070D83866}" type="presParOf" srcId="{D9441997-E2F4-4931-99C0-5BCC881929EF}" destId="{4CC87499-2267-4B4E-9A61-B6B028099100}" srcOrd="2" destOrd="0" presId="urn:microsoft.com/office/officeart/2018/2/layout/IconVerticalSolidList"/>
    <dgm:cxn modelId="{5F36FA8A-8C67-2347-A28F-92C8685106CB}" type="presParOf" srcId="{D9441997-E2F4-4931-99C0-5BCC881929EF}" destId="{C1ACAB7E-F04E-47B2-A356-9A22953FE435}" srcOrd="3" destOrd="0" presId="urn:microsoft.com/office/officeart/2018/2/layout/IconVerticalSolidList"/>
    <dgm:cxn modelId="{05A46893-1F6E-6C4B-84A5-31D720E9EDEC}" type="presParOf" srcId="{E4AA5F35-0D46-4DB5-B27D-1441631B4CCD}" destId="{04F0B284-9134-424A-8764-23715CBA23AE}" srcOrd="5" destOrd="0" presId="urn:microsoft.com/office/officeart/2018/2/layout/IconVerticalSolidList"/>
    <dgm:cxn modelId="{2E3CC356-B2A2-AD41-ADA6-852910900701}" type="presParOf" srcId="{E4AA5F35-0D46-4DB5-B27D-1441631B4CCD}" destId="{F41FE0CD-EF78-4F64-B637-9F05CECF1C93}" srcOrd="6" destOrd="0" presId="urn:microsoft.com/office/officeart/2018/2/layout/IconVerticalSolidList"/>
    <dgm:cxn modelId="{94C29A6E-25E7-4D44-A1D0-E2DA4F81EFC5}" type="presParOf" srcId="{F41FE0CD-EF78-4F64-B637-9F05CECF1C93}" destId="{C13EEDE2-FEB0-4F2E-B711-30CAB6ACD32D}" srcOrd="0" destOrd="0" presId="urn:microsoft.com/office/officeart/2018/2/layout/IconVerticalSolidList"/>
    <dgm:cxn modelId="{FB3C2291-5A71-A14A-BF86-B6146089E920}" type="presParOf" srcId="{F41FE0CD-EF78-4F64-B637-9F05CECF1C93}" destId="{620F8C38-EEE6-41D3-B364-6C956B7FEEFF}" srcOrd="1" destOrd="0" presId="urn:microsoft.com/office/officeart/2018/2/layout/IconVerticalSolidList"/>
    <dgm:cxn modelId="{F908D8F1-31D3-A64D-B130-1858048DDCFF}" type="presParOf" srcId="{F41FE0CD-EF78-4F64-B637-9F05CECF1C93}" destId="{CD884C86-99CA-4E78-8036-20C97813486D}" srcOrd="2" destOrd="0" presId="urn:microsoft.com/office/officeart/2018/2/layout/IconVerticalSolidList"/>
    <dgm:cxn modelId="{BD4A66BD-95F3-7841-B3E3-7C181E8E415B}" type="presParOf" srcId="{F41FE0CD-EF78-4F64-B637-9F05CECF1C93}" destId="{07629188-B214-4011-92E7-FE6D7F7B245A}" srcOrd="3" destOrd="0" presId="urn:microsoft.com/office/officeart/2018/2/layout/IconVerticalSolidList"/>
    <dgm:cxn modelId="{7CA8CD24-6218-2448-94EB-57351FAB133E}" type="presParOf" srcId="{E4AA5F35-0D46-4DB5-B27D-1441631B4CCD}" destId="{DEA6AF8A-E27A-4678-9DBD-E678AC93F982}" srcOrd="7" destOrd="0" presId="urn:microsoft.com/office/officeart/2018/2/layout/IconVerticalSolidList"/>
    <dgm:cxn modelId="{4BCF862C-F306-0740-B50E-B47C128E3189}" type="presParOf" srcId="{E4AA5F35-0D46-4DB5-B27D-1441631B4CCD}" destId="{97D2FAD7-A4AD-4F06-8150-B2D189B241D3}" srcOrd="8" destOrd="0" presId="urn:microsoft.com/office/officeart/2018/2/layout/IconVerticalSolidList"/>
    <dgm:cxn modelId="{F9A39B67-2097-8843-B94C-79618744B50E}" type="presParOf" srcId="{97D2FAD7-A4AD-4F06-8150-B2D189B241D3}" destId="{DB992B81-64B5-4A5D-835F-D8B3ECA7D7E9}" srcOrd="0" destOrd="0" presId="urn:microsoft.com/office/officeart/2018/2/layout/IconVerticalSolidList"/>
    <dgm:cxn modelId="{BD351BDC-C001-B240-AB3E-7F293E2A8CBB}" type="presParOf" srcId="{97D2FAD7-A4AD-4F06-8150-B2D189B241D3}" destId="{95EA40D9-F87A-4D46-83AB-B32F4FB55300}" srcOrd="1" destOrd="0" presId="urn:microsoft.com/office/officeart/2018/2/layout/IconVerticalSolidList"/>
    <dgm:cxn modelId="{8291B392-2685-9445-A7C3-2B2E4C4E361A}" type="presParOf" srcId="{97D2FAD7-A4AD-4F06-8150-B2D189B241D3}" destId="{E38C6C88-743A-4885-8648-DF7FD1E8102E}" srcOrd="2" destOrd="0" presId="urn:microsoft.com/office/officeart/2018/2/layout/IconVerticalSolidList"/>
    <dgm:cxn modelId="{FEE4DFDF-FE77-B74D-B2AF-05824BFCE869}" type="presParOf" srcId="{97D2FAD7-A4AD-4F06-8150-B2D189B241D3}" destId="{CB687820-1232-4A84-A327-75D759DF8F4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CE5E5F-A2BF-4F8D-937D-5AD562C84035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nl-BE"/>
        </a:p>
      </dgm:t>
    </dgm:pt>
    <dgm:pt modelId="{13749714-0932-49C5-BCEA-7447965E7CA8}">
      <dgm:prSet phldrT="[Tekst]"/>
      <dgm:spPr/>
      <dgm:t>
        <a:bodyPr/>
        <a:lstStyle/>
        <a:p>
          <a:r>
            <a:rPr lang="nl-BE" dirty="0"/>
            <a:t>Huisbezoeken</a:t>
          </a:r>
        </a:p>
      </dgm:t>
    </dgm:pt>
    <dgm:pt modelId="{CE5F14A2-F7CD-4B7D-A675-366F5E46E4C3}" type="parTrans" cxnId="{3A245E2C-D8E5-43FD-8EBA-DE1D8FC6EC63}">
      <dgm:prSet/>
      <dgm:spPr/>
      <dgm:t>
        <a:bodyPr/>
        <a:lstStyle/>
        <a:p>
          <a:endParaRPr lang="nl-BE"/>
        </a:p>
      </dgm:t>
    </dgm:pt>
    <dgm:pt modelId="{FB193115-BB84-4F03-B574-3E6D0FD0B2C3}" type="sibTrans" cxnId="{3A245E2C-D8E5-43FD-8EBA-DE1D8FC6EC63}">
      <dgm:prSet/>
      <dgm:spPr/>
      <dgm:t>
        <a:bodyPr/>
        <a:lstStyle/>
        <a:p>
          <a:endParaRPr lang="nl-BE"/>
        </a:p>
      </dgm:t>
    </dgm:pt>
    <dgm:pt modelId="{8B99128D-0128-4D1E-BD7A-B27781CA69D9}">
      <dgm:prSet phldrT="[Tekst]"/>
      <dgm:spPr/>
      <dgm:t>
        <a:bodyPr/>
        <a:lstStyle/>
        <a:p>
          <a:r>
            <a:rPr lang="nl-BE" dirty="0"/>
            <a:t>historische analyse</a:t>
          </a:r>
        </a:p>
      </dgm:t>
    </dgm:pt>
    <dgm:pt modelId="{D7540A5C-9488-4EE0-9D7B-2A0CAE31E926}" type="parTrans" cxnId="{35469026-4BBE-45D9-8650-040DC4E40023}">
      <dgm:prSet/>
      <dgm:spPr/>
      <dgm:t>
        <a:bodyPr/>
        <a:lstStyle/>
        <a:p>
          <a:endParaRPr lang="nl-BE"/>
        </a:p>
      </dgm:t>
    </dgm:pt>
    <dgm:pt modelId="{8F5A158D-CF40-48B6-9500-571310AFDF17}" type="sibTrans" cxnId="{35469026-4BBE-45D9-8650-040DC4E40023}">
      <dgm:prSet/>
      <dgm:spPr/>
      <dgm:t>
        <a:bodyPr/>
        <a:lstStyle/>
        <a:p>
          <a:endParaRPr lang="nl-BE"/>
        </a:p>
      </dgm:t>
    </dgm:pt>
    <dgm:pt modelId="{3ACFAB0F-5820-4245-9FC0-B057A9BACECA}">
      <dgm:prSet phldrT="[Tekst]"/>
      <dgm:spPr/>
      <dgm:t>
        <a:bodyPr/>
        <a:lstStyle/>
        <a:p>
          <a:r>
            <a:rPr lang="nl-BE" dirty="0"/>
            <a:t>Mobiliteit/ADL?</a:t>
          </a:r>
        </a:p>
      </dgm:t>
    </dgm:pt>
    <dgm:pt modelId="{E79A4713-4515-4202-9294-B0CCE8DA930B}" type="parTrans" cxnId="{71E7DB74-317C-4DF4-A1A7-A187BF07215D}">
      <dgm:prSet/>
      <dgm:spPr/>
      <dgm:t>
        <a:bodyPr/>
        <a:lstStyle/>
        <a:p>
          <a:endParaRPr lang="nl-BE"/>
        </a:p>
      </dgm:t>
    </dgm:pt>
    <dgm:pt modelId="{4E643B56-22C3-4462-8EDE-EA95626E70CE}" type="sibTrans" cxnId="{71E7DB74-317C-4DF4-A1A7-A187BF07215D}">
      <dgm:prSet/>
      <dgm:spPr/>
      <dgm:t>
        <a:bodyPr/>
        <a:lstStyle/>
        <a:p>
          <a:endParaRPr lang="nl-BE"/>
        </a:p>
      </dgm:t>
    </dgm:pt>
    <dgm:pt modelId="{20E35AB5-00B9-4629-84D4-1F6C33768285}">
      <dgm:prSet phldrT="[Tekst]"/>
      <dgm:spPr/>
      <dgm:t>
        <a:bodyPr/>
        <a:lstStyle/>
        <a:p>
          <a:r>
            <a:rPr lang="nl-BE" dirty="0"/>
            <a:t>Voelen mensen zich thuis in de buurt?</a:t>
          </a:r>
        </a:p>
      </dgm:t>
    </dgm:pt>
    <dgm:pt modelId="{FF8DADEE-5C48-47DC-BAA2-C19D0B972C23}" type="parTrans" cxnId="{49CFCD94-6F43-432D-BD25-FC8A0DA6F0CE}">
      <dgm:prSet/>
      <dgm:spPr/>
      <dgm:t>
        <a:bodyPr/>
        <a:lstStyle/>
        <a:p>
          <a:endParaRPr lang="nl-BE"/>
        </a:p>
      </dgm:t>
    </dgm:pt>
    <dgm:pt modelId="{7C29CAB1-F0C4-4054-A57D-F3018753892A}" type="sibTrans" cxnId="{49CFCD94-6F43-432D-BD25-FC8A0DA6F0CE}">
      <dgm:prSet/>
      <dgm:spPr/>
      <dgm:t>
        <a:bodyPr/>
        <a:lstStyle/>
        <a:p>
          <a:endParaRPr lang="nl-BE"/>
        </a:p>
      </dgm:t>
    </dgm:pt>
    <dgm:pt modelId="{92C2766B-0DDF-4A83-8E8B-DB9A6EFF7BF6}">
      <dgm:prSet phldrT="[Tekst]"/>
      <dgm:spPr/>
      <dgm:t>
        <a:bodyPr/>
        <a:lstStyle/>
        <a:p>
          <a:r>
            <a:rPr lang="nl-BE" dirty="0"/>
            <a:t>digitale kloof of digitale brug?</a:t>
          </a:r>
        </a:p>
      </dgm:t>
    </dgm:pt>
    <dgm:pt modelId="{5EB91493-4E9E-4AEB-BAD2-61A9696D0614}" type="parTrans" cxnId="{DBA66F96-CD88-4260-8B58-3458FB25006C}">
      <dgm:prSet/>
      <dgm:spPr/>
      <dgm:t>
        <a:bodyPr/>
        <a:lstStyle/>
        <a:p>
          <a:endParaRPr lang="nl-BE"/>
        </a:p>
      </dgm:t>
    </dgm:pt>
    <dgm:pt modelId="{2A9642AD-D701-49BD-8EE5-6F06FA042B52}" type="sibTrans" cxnId="{DBA66F96-CD88-4260-8B58-3458FB25006C}">
      <dgm:prSet/>
      <dgm:spPr/>
      <dgm:t>
        <a:bodyPr/>
        <a:lstStyle/>
        <a:p>
          <a:endParaRPr lang="nl-BE"/>
        </a:p>
      </dgm:t>
    </dgm:pt>
    <dgm:pt modelId="{314E6AE1-61E7-4740-A343-AF9E290B4CEF}">
      <dgm:prSet phldrT="[Tekst]"/>
      <dgm:spPr/>
      <dgm:t>
        <a:bodyPr/>
        <a:lstStyle/>
        <a:p>
          <a:r>
            <a:rPr lang="nl-BE" dirty="0"/>
            <a:t>Wat doe je graag?</a:t>
          </a:r>
        </a:p>
      </dgm:t>
    </dgm:pt>
    <dgm:pt modelId="{570EA5CD-66D5-49F1-A57C-73E092E00214}" type="parTrans" cxnId="{1E0C735A-829B-437A-B8FD-B5CB1C75E8B6}">
      <dgm:prSet/>
      <dgm:spPr/>
      <dgm:t>
        <a:bodyPr/>
        <a:lstStyle/>
        <a:p>
          <a:endParaRPr lang="nl-BE"/>
        </a:p>
      </dgm:t>
    </dgm:pt>
    <dgm:pt modelId="{EECC07D3-E69F-4E2A-897C-F4CA1DB49BD7}" type="sibTrans" cxnId="{1E0C735A-829B-437A-B8FD-B5CB1C75E8B6}">
      <dgm:prSet/>
      <dgm:spPr/>
      <dgm:t>
        <a:bodyPr/>
        <a:lstStyle/>
        <a:p>
          <a:endParaRPr lang="nl-BE"/>
        </a:p>
      </dgm:t>
    </dgm:pt>
    <dgm:pt modelId="{2FDAF44A-6E4D-4D54-A41C-96FDC8081FD6}">
      <dgm:prSet phldrT="[Tekst]"/>
      <dgm:spPr/>
      <dgm:t>
        <a:bodyPr/>
        <a:lstStyle/>
        <a:p>
          <a:r>
            <a:rPr lang="nl-BE" dirty="0"/>
            <a:t>Wat zou je graag (aan)leren?</a:t>
          </a:r>
        </a:p>
      </dgm:t>
    </dgm:pt>
    <dgm:pt modelId="{28F6B185-66B0-49AD-9495-2628AD306675}" type="parTrans" cxnId="{F896BDBF-A47C-4EA4-B337-C2BF80F44405}">
      <dgm:prSet/>
      <dgm:spPr/>
      <dgm:t>
        <a:bodyPr/>
        <a:lstStyle/>
        <a:p>
          <a:endParaRPr lang="nl-BE"/>
        </a:p>
      </dgm:t>
    </dgm:pt>
    <dgm:pt modelId="{F1D0FD99-1CE8-45EE-9BB1-E800ADA929BD}" type="sibTrans" cxnId="{F896BDBF-A47C-4EA4-B337-C2BF80F44405}">
      <dgm:prSet/>
      <dgm:spPr/>
      <dgm:t>
        <a:bodyPr/>
        <a:lstStyle/>
        <a:p>
          <a:endParaRPr lang="nl-BE"/>
        </a:p>
      </dgm:t>
    </dgm:pt>
    <dgm:pt modelId="{332242AC-3968-4AE0-A9A0-F491ECE0D8C6}">
      <dgm:prSet phldrT="[Tekst]"/>
      <dgm:spPr/>
      <dgm:t>
        <a:bodyPr/>
        <a:lstStyle/>
        <a:p>
          <a:r>
            <a:rPr lang="nl-BE" i="0" dirty="0"/>
            <a:t>Wat kan iemand anders voor u betekenen?</a:t>
          </a:r>
        </a:p>
      </dgm:t>
    </dgm:pt>
    <dgm:pt modelId="{7BFE4913-3477-4BE5-BD1E-850003CC5987}" type="parTrans" cxnId="{DC625251-DE44-4EEA-A847-3D8A8716ED00}">
      <dgm:prSet/>
      <dgm:spPr/>
      <dgm:t>
        <a:bodyPr/>
        <a:lstStyle/>
        <a:p>
          <a:endParaRPr lang="nl-BE"/>
        </a:p>
      </dgm:t>
    </dgm:pt>
    <dgm:pt modelId="{CEEC261A-3DBD-4A08-BEB1-8B2EEA85BEE5}" type="sibTrans" cxnId="{DC625251-DE44-4EEA-A847-3D8A8716ED00}">
      <dgm:prSet/>
      <dgm:spPr/>
      <dgm:t>
        <a:bodyPr/>
        <a:lstStyle/>
        <a:p>
          <a:endParaRPr lang="nl-BE"/>
        </a:p>
      </dgm:t>
    </dgm:pt>
    <dgm:pt modelId="{D1420D7F-8727-41C2-B6E4-F94077B3F9C7}">
      <dgm:prSet phldrT="[Tekst]"/>
      <dgm:spPr/>
      <dgm:t>
        <a:bodyPr/>
        <a:lstStyle/>
        <a:p>
          <a:r>
            <a:rPr lang="nl-BE" i="0" dirty="0"/>
            <a:t>Community Building</a:t>
          </a:r>
        </a:p>
      </dgm:t>
    </dgm:pt>
    <dgm:pt modelId="{C27D872D-0925-4B82-A091-5E2AB0CC9B1D}" type="parTrans" cxnId="{087D90A1-5C26-4D3E-9CCB-D360748A320D}">
      <dgm:prSet/>
      <dgm:spPr/>
      <dgm:t>
        <a:bodyPr/>
        <a:lstStyle/>
        <a:p>
          <a:endParaRPr lang="nl-BE"/>
        </a:p>
      </dgm:t>
    </dgm:pt>
    <dgm:pt modelId="{1A1F19F2-BD52-4226-846A-869B689257F9}" type="sibTrans" cxnId="{087D90A1-5C26-4D3E-9CCB-D360748A320D}">
      <dgm:prSet/>
      <dgm:spPr/>
      <dgm:t>
        <a:bodyPr/>
        <a:lstStyle/>
        <a:p>
          <a:endParaRPr lang="nl-BE"/>
        </a:p>
      </dgm:t>
    </dgm:pt>
    <dgm:pt modelId="{5005965A-FA38-4CB4-AEEE-9DC8DF4D8DD6}" type="pres">
      <dgm:prSet presAssocID="{FFCE5E5F-A2BF-4F8D-937D-5AD562C84035}" presName="diagram" presStyleCnt="0">
        <dgm:presLayoutVars>
          <dgm:dir/>
          <dgm:resizeHandles val="exact"/>
        </dgm:presLayoutVars>
      </dgm:prSet>
      <dgm:spPr/>
    </dgm:pt>
    <dgm:pt modelId="{AC3DB3CB-78E2-41D3-83FE-EFFA2A9CAEBF}" type="pres">
      <dgm:prSet presAssocID="{13749714-0932-49C5-BCEA-7447965E7CA8}" presName="node" presStyleLbl="node1" presStyleIdx="0" presStyleCnt="9">
        <dgm:presLayoutVars>
          <dgm:bulletEnabled val="1"/>
        </dgm:presLayoutVars>
      </dgm:prSet>
      <dgm:spPr/>
    </dgm:pt>
    <dgm:pt modelId="{60C9D743-5B24-4BCF-B6E7-F9AFFE184653}" type="pres">
      <dgm:prSet presAssocID="{FB193115-BB84-4F03-B574-3E6D0FD0B2C3}" presName="sibTrans" presStyleCnt="0"/>
      <dgm:spPr/>
    </dgm:pt>
    <dgm:pt modelId="{66E03B9B-DB0A-489E-8DC4-6C287B625791}" type="pres">
      <dgm:prSet presAssocID="{8B99128D-0128-4D1E-BD7A-B27781CA69D9}" presName="node" presStyleLbl="node1" presStyleIdx="1" presStyleCnt="9">
        <dgm:presLayoutVars>
          <dgm:bulletEnabled val="1"/>
        </dgm:presLayoutVars>
      </dgm:prSet>
      <dgm:spPr/>
    </dgm:pt>
    <dgm:pt modelId="{AEBE4E1E-F8B6-4966-AA7D-AA97E0C42AF4}" type="pres">
      <dgm:prSet presAssocID="{8F5A158D-CF40-48B6-9500-571310AFDF17}" presName="sibTrans" presStyleCnt="0"/>
      <dgm:spPr/>
    </dgm:pt>
    <dgm:pt modelId="{9FA2FF4A-77A7-4DD4-9A99-A38A11D4E8A6}" type="pres">
      <dgm:prSet presAssocID="{3ACFAB0F-5820-4245-9FC0-B057A9BACECA}" presName="node" presStyleLbl="node1" presStyleIdx="2" presStyleCnt="9">
        <dgm:presLayoutVars>
          <dgm:bulletEnabled val="1"/>
        </dgm:presLayoutVars>
      </dgm:prSet>
      <dgm:spPr/>
    </dgm:pt>
    <dgm:pt modelId="{5FB0D5E9-99F0-497E-B307-F6F5ABF57838}" type="pres">
      <dgm:prSet presAssocID="{4E643B56-22C3-4462-8EDE-EA95626E70CE}" presName="sibTrans" presStyleCnt="0"/>
      <dgm:spPr/>
    </dgm:pt>
    <dgm:pt modelId="{42C7E76D-E97E-4723-AB5D-3799EF1598D6}" type="pres">
      <dgm:prSet presAssocID="{20E35AB5-00B9-4629-84D4-1F6C33768285}" presName="node" presStyleLbl="node1" presStyleIdx="3" presStyleCnt="9">
        <dgm:presLayoutVars>
          <dgm:bulletEnabled val="1"/>
        </dgm:presLayoutVars>
      </dgm:prSet>
      <dgm:spPr/>
    </dgm:pt>
    <dgm:pt modelId="{9FD91DDB-9880-45E1-87E9-37115670DA9B}" type="pres">
      <dgm:prSet presAssocID="{7C29CAB1-F0C4-4054-A57D-F3018753892A}" presName="sibTrans" presStyleCnt="0"/>
      <dgm:spPr/>
    </dgm:pt>
    <dgm:pt modelId="{D0ABAC00-17B6-46E6-95BC-094A7A5E07AF}" type="pres">
      <dgm:prSet presAssocID="{92C2766B-0DDF-4A83-8E8B-DB9A6EFF7BF6}" presName="node" presStyleLbl="node1" presStyleIdx="4" presStyleCnt="9">
        <dgm:presLayoutVars>
          <dgm:bulletEnabled val="1"/>
        </dgm:presLayoutVars>
      </dgm:prSet>
      <dgm:spPr/>
    </dgm:pt>
    <dgm:pt modelId="{735F64CF-BD51-4442-BF81-E47B6F1ADF56}" type="pres">
      <dgm:prSet presAssocID="{2A9642AD-D701-49BD-8EE5-6F06FA042B52}" presName="sibTrans" presStyleCnt="0"/>
      <dgm:spPr/>
    </dgm:pt>
    <dgm:pt modelId="{DD504BE2-0894-4468-97A7-5849BC9ACDB4}" type="pres">
      <dgm:prSet presAssocID="{314E6AE1-61E7-4740-A343-AF9E290B4CEF}" presName="node" presStyleLbl="node1" presStyleIdx="5" presStyleCnt="9">
        <dgm:presLayoutVars>
          <dgm:bulletEnabled val="1"/>
        </dgm:presLayoutVars>
      </dgm:prSet>
      <dgm:spPr/>
    </dgm:pt>
    <dgm:pt modelId="{57E51271-778C-46F1-B9EC-384F964E493E}" type="pres">
      <dgm:prSet presAssocID="{EECC07D3-E69F-4E2A-897C-F4CA1DB49BD7}" presName="sibTrans" presStyleCnt="0"/>
      <dgm:spPr/>
    </dgm:pt>
    <dgm:pt modelId="{0C38AC37-CA94-41A9-A285-41F6473B920F}" type="pres">
      <dgm:prSet presAssocID="{2FDAF44A-6E4D-4D54-A41C-96FDC8081FD6}" presName="node" presStyleLbl="node1" presStyleIdx="6" presStyleCnt="9">
        <dgm:presLayoutVars>
          <dgm:bulletEnabled val="1"/>
        </dgm:presLayoutVars>
      </dgm:prSet>
      <dgm:spPr/>
    </dgm:pt>
    <dgm:pt modelId="{1E4AF731-8D57-47D7-85ED-FAF69C36C10F}" type="pres">
      <dgm:prSet presAssocID="{F1D0FD99-1CE8-45EE-9BB1-E800ADA929BD}" presName="sibTrans" presStyleCnt="0"/>
      <dgm:spPr/>
    </dgm:pt>
    <dgm:pt modelId="{D7401CB8-F5C1-4331-8739-04BB8DF132D6}" type="pres">
      <dgm:prSet presAssocID="{332242AC-3968-4AE0-A9A0-F491ECE0D8C6}" presName="node" presStyleLbl="node1" presStyleIdx="7" presStyleCnt="9">
        <dgm:presLayoutVars>
          <dgm:bulletEnabled val="1"/>
        </dgm:presLayoutVars>
      </dgm:prSet>
      <dgm:spPr/>
    </dgm:pt>
    <dgm:pt modelId="{12323A08-FE41-4ABA-BED8-2CABADC029E3}" type="pres">
      <dgm:prSet presAssocID="{CEEC261A-3DBD-4A08-BEB1-8B2EEA85BEE5}" presName="sibTrans" presStyleCnt="0"/>
      <dgm:spPr/>
    </dgm:pt>
    <dgm:pt modelId="{955DEA7A-9801-4FEB-AD48-B8A2F0ABA595}" type="pres">
      <dgm:prSet presAssocID="{D1420D7F-8727-41C2-B6E4-F94077B3F9C7}" presName="node" presStyleLbl="node1" presStyleIdx="8" presStyleCnt="9">
        <dgm:presLayoutVars>
          <dgm:bulletEnabled val="1"/>
        </dgm:presLayoutVars>
      </dgm:prSet>
      <dgm:spPr/>
    </dgm:pt>
  </dgm:ptLst>
  <dgm:cxnLst>
    <dgm:cxn modelId="{0020E11D-0E68-4B28-B0E1-255946A4ED6C}" type="presOf" srcId="{92C2766B-0DDF-4A83-8E8B-DB9A6EFF7BF6}" destId="{D0ABAC00-17B6-46E6-95BC-094A7A5E07AF}" srcOrd="0" destOrd="0" presId="urn:microsoft.com/office/officeart/2005/8/layout/default"/>
    <dgm:cxn modelId="{35469026-4BBE-45D9-8650-040DC4E40023}" srcId="{FFCE5E5F-A2BF-4F8D-937D-5AD562C84035}" destId="{8B99128D-0128-4D1E-BD7A-B27781CA69D9}" srcOrd="1" destOrd="0" parTransId="{D7540A5C-9488-4EE0-9D7B-2A0CAE31E926}" sibTransId="{8F5A158D-CF40-48B6-9500-571310AFDF17}"/>
    <dgm:cxn modelId="{3A245E2C-D8E5-43FD-8EBA-DE1D8FC6EC63}" srcId="{FFCE5E5F-A2BF-4F8D-937D-5AD562C84035}" destId="{13749714-0932-49C5-BCEA-7447965E7CA8}" srcOrd="0" destOrd="0" parTransId="{CE5F14A2-F7CD-4B7D-A675-366F5E46E4C3}" sibTransId="{FB193115-BB84-4F03-B574-3E6D0FD0B2C3}"/>
    <dgm:cxn modelId="{4BAD0E3E-9A7F-48F7-9F67-A5B5EF2B44F7}" type="presOf" srcId="{8B99128D-0128-4D1E-BD7A-B27781CA69D9}" destId="{66E03B9B-DB0A-489E-8DC4-6C287B625791}" srcOrd="0" destOrd="0" presId="urn:microsoft.com/office/officeart/2005/8/layout/default"/>
    <dgm:cxn modelId="{A850E04C-3057-439A-AEDD-F3E5718F9BA5}" type="presOf" srcId="{FFCE5E5F-A2BF-4F8D-937D-5AD562C84035}" destId="{5005965A-FA38-4CB4-AEEE-9DC8DF4D8DD6}" srcOrd="0" destOrd="0" presId="urn:microsoft.com/office/officeart/2005/8/layout/default"/>
    <dgm:cxn modelId="{DC625251-DE44-4EEA-A847-3D8A8716ED00}" srcId="{FFCE5E5F-A2BF-4F8D-937D-5AD562C84035}" destId="{332242AC-3968-4AE0-A9A0-F491ECE0D8C6}" srcOrd="7" destOrd="0" parTransId="{7BFE4913-3477-4BE5-BD1E-850003CC5987}" sibTransId="{CEEC261A-3DBD-4A08-BEB1-8B2EEA85BEE5}"/>
    <dgm:cxn modelId="{90389459-1C15-49A5-A125-D693F403C9A4}" type="presOf" srcId="{D1420D7F-8727-41C2-B6E4-F94077B3F9C7}" destId="{955DEA7A-9801-4FEB-AD48-B8A2F0ABA595}" srcOrd="0" destOrd="0" presId="urn:microsoft.com/office/officeart/2005/8/layout/default"/>
    <dgm:cxn modelId="{1E0C735A-829B-437A-B8FD-B5CB1C75E8B6}" srcId="{FFCE5E5F-A2BF-4F8D-937D-5AD562C84035}" destId="{314E6AE1-61E7-4740-A343-AF9E290B4CEF}" srcOrd="5" destOrd="0" parTransId="{570EA5CD-66D5-49F1-A57C-73E092E00214}" sibTransId="{EECC07D3-E69F-4E2A-897C-F4CA1DB49BD7}"/>
    <dgm:cxn modelId="{FFBD0968-D117-4AB4-9A88-2F808F5AEF01}" type="presOf" srcId="{13749714-0932-49C5-BCEA-7447965E7CA8}" destId="{AC3DB3CB-78E2-41D3-83FE-EFFA2A9CAEBF}" srcOrd="0" destOrd="0" presId="urn:microsoft.com/office/officeart/2005/8/layout/default"/>
    <dgm:cxn modelId="{71E7DB74-317C-4DF4-A1A7-A187BF07215D}" srcId="{FFCE5E5F-A2BF-4F8D-937D-5AD562C84035}" destId="{3ACFAB0F-5820-4245-9FC0-B057A9BACECA}" srcOrd="2" destOrd="0" parTransId="{E79A4713-4515-4202-9294-B0CCE8DA930B}" sibTransId="{4E643B56-22C3-4462-8EDE-EA95626E70CE}"/>
    <dgm:cxn modelId="{49CFCD94-6F43-432D-BD25-FC8A0DA6F0CE}" srcId="{FFCE5E5F-A2BF-4F8D-937D-5AD562C84035}" destId="{20E35AB5-00B9-4629-84D4-1F6C33768285}" srcOrd="3" destOrd="0" parTransId="{FF8DADEE-5C48-47DC-BAA2-C19D0B972C23}" sibTransId="{7C29CAB1-F0C4-4054-A57D-F3018753892A}"/>
    <dgm:cxn modelId="{DBA66F96-CD88-4260-8B58-3458FB25006C}" srcId="{FFCE5E5F-A2BF-4F8D-937D-5AD562C84035}" destId="{92C2766B-0DDF-4A83-8E8B-DB9A6EFF7BF6}" srcOrd="4" destOrd="0" parTransId="{5EB91493-4E9E-4AEB-BAD2-61A9696D0614}" sibTransId="{2A9642AD-D701-49BD-8EE5-6F06FA042B52}"/>
    <dgm:cxn modelId="{087D90A1-5C26-4D3E-9CCB-D360748A320D}" srcId="{FFCE5E5F-A2BF-4F8D-937D-5AD562C84035}" destId="{D1420D7F-8727-41C2-B6E4-F94077B3F9C7}" srcOrd="8" destOrd="0" parTransId="{C27D872D-0925-4B82-A091-5E2AB0CC9B1D}" sibTransId="{1A1F19F2-BD52-4226-846A-869B689257F9}"/>
    <dgm:cxn modelId="{3A27AEB9-91A3-44E3-97DC-838E5DC7B457}" type="presOf" srcId="{314E6AE1-61E7-4740-A343-AF9E290B4CEF}" destId="{DD504BE2-0894-4468-97A7-5849BC9ACDB4}" srcOrd="0" destOrd="0" presId="urn:microsoft.com/office/officeart/2005/8/layout/default"/>
    <dgm:cxn modelId="{CF660ABA-690B-4CE6-A3F0-1B29493B8DCF}" type="presOf" srcId="{3ACFAB0F-5820-4245-9FC0-B057A9BACECA}" destId="{9FA2FF4A-77A7-4DD4-9A99-A38A11D4E8A6}" srcOrd="0" destOrd="0" presId="urn:microsoft.com/office/officeart/2005/8/layout/default"/>
    <dgm:cxn modelId="{F896BDBF-A47C-4EA4-B337-C2BF80F44405}" srcId="{FFCE5E5F-A2BF-4F8D-937D-5AD562C84035}" destId="{2FDAF44A-6E4D-4D54-A41C-96FDC8081FD6}" srcOrd="6" destOrd="0" parTransId="{28F6B185-66B0-49AD-9495-2628AD306675}" sibTransId="{F1D0FD99-1CE8-45EE-9BB1-E800ADA929BD}"/>
    <dgm:cxn modelId="{EDE779D1-6D43-4CCB-940E-2E9E78A0489F}" type="presOf" srcId="{20E35AB5-00B9-4629-84D4-1F6C33768285}" destId="{42C7E76D-E97E-4723-AB5D-3799EF1598D6}" srcOrd="0" destOrd="0" presId="urn:microsoft.com/office/officeart/2005/8/layout/default"/>
    <dgm:cxn modelId="{DDE175E6-24CE-4479-9EAE-4EBE8001DBCC}" type="presOf" srcId="{2FDAF44A-6E4D-4D54-A41C-96FDC8081FD6}" destId="{0C38AC37-CA94-41A9-A285-41F6473B920F}" srcOrd="0" destOrd="0" presId="urn:microsoft.com/office/officeart/2005/8/layout/default"/>
    <dgm:cxn modelId="{7976E0ED-267C-40C0-B20F-3A5640681FDE}" type="presOf" srcId="{332242AC-3968-4AE0-A9A0-F491ECE0D8C6}" destId="{D7401CB8-F5C1-4331-8739-04BB8DF132D6}" srcOrd="0" destOrd="0" presId="urn:microsoft.com/office/officeart/2005/8/layout/default"/>
    <dgm:cxn modelId="{A65804CC-A885-44B8-A533-6EEE66C196B8}" type="presParOf" srcId="{5005965A-FA38-4CB4-AEEE-9DC8DF4D8DD6}" destId="{AC3DB3CB-78E2-41D3-83FE-EFFA2A9CAEBF}" srcOrd="0" destOrd="0" presId="urn:microsoft.com/office/officeart/2005/8/layout/default"/>
    <dgm:cxn modelId="{2E54DD2B-6D9F-44EC-9A19-C97853E06646}" type="presParOf" srcId="{5005965A-FA38-4CB4-AEEE-9DC8DF4D8DD6}" destId="{60C9D743-5B24-4BCF-B6E7-F9AFFE184653}" srcOrd="1" destOrd="0" presId="urn:microsoft.com/office/officeart/2005/8/layout/default"/>
    <dgm:cxn modelId="{5935A668-3E8F-4924-B282-AF9A53786EFD}" type="presParOf" srcId="{5005965A-FA38-4CB4-AEEE-9DC8DF4D8DD6}" destId="{66E03B9B-DB0A-489E-8DC4-6C287B625791}" srcOrd="2" destOrd="0" presId="urn:microsoft.com/office/officeart/2005/8/layout/default"/>
    <dgm:cxn modelId="{3F5D2EAC-03EC-4B0B-946A-6F324E9C8EE6}" type="presParOf" srcId="{5005965A-FA38-4CB4-AEEE-9DC8DF4D8DD6}" destId="{AEBE4E1E-F8B6-4966-AA7D-AA97E0C42AF4}" srcOrd="3" destOrd="0" presId="urn:microsoft.com/office/officeart/2005/8/layout/default"/>
    <dgm:cxn modelId="{BF735F43-37E7-45A6-9E36-A5DD0E3D16A0}" type="presParOf" srcId="{5005965A-FA38-4CB4-AEEE-9DC8DF4D8DD6}" destId="{9FA2FF4A-77A7-4DD4-9A99-A38A11D4E8A6}" srcOrd="4" destOrd="0" presId="urn:microsoft.com/office/officeart/2005/8/layout/default"/>
    <dgm:cxn modelId="{24BFCF23-6284-4A35-BAC6-CEA5E6648CD1}" type="presParOf" srcId="{5005965A-FA38-4CB4-AEEE-9DC8DF4D8DD6}" destId="{5FB0D5E9-99F0-497E-B307-F6F5ABF57838}" srcOrd="5" destOrd="0" presId="urn:microsoft.com/office/officeart/2005/8/layout/default"/>
    <dgm:cxn modelId="{7601548C-E890-4F86-AC77-67B506C7510D}" type="presParOf" srcId="{5005965A-FA38-4CB4-AEEE-9DC8DF4D8DD6}" destId="{42C7E76D-E97E-4723-AB5D-3799EF1598D6}" srcOrd="6" destOrd="0" presId="urn:microsoft.com/office/officeart/2005/8/layout/default"/>
    <dgm:cxn modelId="{E93D63EE-7DC6-4FA2-9F51-8439FA056F7A}" type="presParOf" srcId="{5005965A-FA38-4CB4-AEEE-9DC8DF4D8DD6}" destId="{9FD91DDB-9880-45E1-87E9-37115670DA9B}" srcOrd="7" destOrd="0" presId="urn:microsoft.com/office/officeart/2005/8/layout/default"/>
    <dgm:cxn modelId="{43361786-878D-4EFA-BE32-E64B248354F4}" type="presParOf" srcId="{5005965A-FA38-4CB4-AEEE-9DC8DF4D8DD6}" destId="{D0ABAC00-17B6-46E6-95BC-094A7A5E07AF}" srcOrd="8" destOrd="0" presId="urn:microsoft.com/office/officeart/2005/8/layout/default"/>
    <dgm:cxn modelId="{B57F3C9A-DE0C-47A9-B91A-7AA9009508C4}" type="presParOf" srcId="{5005965A-FA38-4CB4-AEEE-9DC8DF4D8DD6}" destId="{735F64CF-BD51-4442-BF81-E47B6F1ADF56}" srcOrd="9" destOrd="0" presId="urn:microsoft.com/office/officeart/2005/8/layout/default"/>
    <dgm:cxn modelId="{04A311A8-9663-4F5A-82CA-521665D37723}" type="presParOf" srcId="{5005965A-FA38-4CB4-AEEE-9DC8DF4D8DD6}" destId="{DD504BE2-0894-4468-97A7-5849BC9ACDB4}" srcOrd="10" destOrd="0" presId="urn:microsoft.com/office/officeart/2005/8/layout/default"/>
    <dgm:cxn modelId="{311EEAFC-B5AB-44BD-89A1-ED64155E57D0}" type="presParOf" srcId="{5005965A-FA38-4CB4-AEEE-9DC8DF4D8DD6}" destId="{57E51271-778C-46F1-B9EC-384F964E493E}" srcOrd="11" destOrd="0" presId="urn:microsoft.com/office/officeart/2005/8/layout/default"/>
    <dgm:cxn modelId="{E724C038-36E0-490F-BF8B-29D85C5E77FC}" type="presParOf" srcId="{5005965A-FA38-4CB4-AEEE-9DC8DF4D8DD6}" destId="{0C38AC37-CA94-41A9-A285-41F6473B920F}" srcOrd="12" destOrd="0" presId="urn:microsoft.com/office/officeart/2005/8/layout/default"/>
    <dgm:cxn modelId="{A8CA7059-4DE4-46AF-BD91-F3EBDD6983F6}" type="presParOf" srcId="{5005965A-FA38-4CB4-AEEE-9DC8DF4D8DD6}" destId="{1E4AF731-8D57-47D7-85ED-FAF69C36C10F}" srcOrd="13" destOrd="0" presId="urn:microsoft.com/office/officeart/2005/8/layout/default"/>
    <dgm:cxn modelId="{CC69EB82-68A6-4F2C-A90E-9BF97BC08331}" type="presParOf" srcId="{5005965A-FA38-4CB4-AEEE-9DC8DF4D8DD6}" destId="{D7401CB8-F5C1-4331-8739-04BB8DF132D6}" srcOrd="14" destOrd="0" presId="urn:microsoft.com/office/officeart/2005/8/layout/default"/>
    <dgm:cxn modelId="{A2C6CC38-7681-4D22-93DC-6C82E55DCDE6}" type="presParOf" srcId="{5005965A-FA38-4CB4-AEEE-9DC8DF4D8DD6}" destId="{12323A08-FE41-4ABA-BED8-2CABADC029E3}" srcOrd="15" destOrd="0" presId="urn:microsoft.com/office/officeart/2005/8/layout/default"/>
    <dgm:cxn modelId="{76F883C0-EC37-40C0-B86A-071D937AE7E5}" type="presParOf" srcId="{5005965A-FA38-4CB4-AEEE-9DC8DF4D8DD6}" destId="{955DEA7A-9801-4FEB-AD48-B8A2F0ABA59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5D8858-7E75-4E02-BDB6-D573E22BC50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ECFB6B89-2EF0-46E9-97ED-E763A708DF88}">
      <dgm:prSet/>
      <dgm:spPr/>
      <dgm:t>
        <a:bodyPr/>
        <a:lstStyle/>
        <a:p>
          <a:r>
            <a:rPr lang="nl-BE"/>
            <a:t>We zetten in op diverse activiteiten om de buurt te verbinden.</a:t>
          </a:r>
          <a:endParaRPr lang="en-US"/>
        </a:p>
      </dgm:t>
    </dgm:pt>
    <dgm:pt modelId="{4D6BB4B3-A324-44B6-BB37-0F12D400BFAF}" type="parTrans" cxnId="{C4AEA78E-43ED-4B59-93B3-7BEC8427F28B}">
      <dgm:prSet/>
      <dgm:spPr/>
      <dgm:t>
        <a:bodyPr/>
        <a:lstStyle/>
        <a:p>
          <a:endParaRPr lang="en-US"/>
        </a:p>
      </dgm:t>
    </dgm:pt>
    <dgm:pt modelId="{3D5274E4-FA7E-4211-B970-57A2AD2105FF}" type="sibTrans" cxnId="{C4AEA78E-43ED-4B59-93B3-7BEC8427F28B}">
      <dgm:prSet/>
      <dgm:spPr/>
      <dgm:t>
        <a:bodyPr/>
        <a:lstStyle/>
        <a:p>
          <a:endParaRPr lang="en-US"/>
        </a:p>
      </dgm:t>
    </dgm:pt>
    <dgm:pt modelId="{F09AB28E-241C-49E6-ABB3-AD20ACC52E3B}">
      <dgm:prSet/>
      <dgm:spPr/>
      <dgm:t>
        <a:bodyPr/>
        <a:lstStyle/>
        <a:p>
          <a:r>
            <a:rPr lang="nl-BE"/>
            <a:t>We betrekken de buurtbewoners bij de keuze van de activiteiten.</a:t>
          </a:r>
          <a:endParaRPr lang="en-US"/>
        </a:p>
      </dgm:t>
    </dgm:pt>
    <dgm:pt modelId="{91955F0F-DA49-46F8-8138-08C30B0DA972}" type="parTrans" cxnId="{DD482448-1662-4F2D-B380-956576BF8302}">
      <dgm:prSet/>
      <dgm:spPr/>
      <dgm:t>
        <a:bodyPr/>
        <a:lstStyle/>
        <a:p>
          <a:endParaRPr lang="en-US"/>
        </a:p>
      </dgm:t>
    </dgm:pt>
    <dgm:pt modelId="{083B87C2-139A-41EA-97C4-7B7F3E03655F}" type="sibTrans" cxnId="{DD482448-1662-4F2D-B380-956576BF8302}">
      <dgm:prSet/>
      <dgm:spPr/>
      <dgm:t>
        <a:bodyPr/>
        <a:lstStyle/>
        <a:p>
          <a:endParaRPr lang="en-US"/>
        </a:p>
      </dgm:t>
    </dgm:pt>
    <dgm:pt modelId="{1F6CDC2C-C710-4BBD-89A2-7859032E6930}">
      <dgm:prSet/>
      <dgm:spPr/>
      <dgm:t>
        <a:bodyPr/>
        <a:lstStyle/>
        <a:p>
          <a:r>
            <a:rPr lang="nl-BE"/>
            <a:t>We zetten in op collectieve activatie om deel uit te maken van buurtwerk.</a:t>
          </a:r>
          <a:endParaRPr lang="en-US"/>
        </a:p>
      </dgm:t>
    </dgm:pt>
    <dgm:pt modelId="{D0F7199D-9B3A-4384-BBF6-9EF7CA6C3D9A}" type="parTrans" cxnId="{21885F9B-6F45-4B75-9E82-D6C976C61321}">
      <dgm:prSet/>
      <dgm:spPr/>
      <dgm:t>
        <a:bodyPr/>
        <a:lstStyle/>
        <a:p>
          <a:endParaRPr lang="en-US"/>
        </a:p>
      </dgm:t>
    </dgm:pt>
    <dgm:pt modelId="{D746A4C6-573C-4E01-BFB8-0891FBEE3F58}" type="sibTrans" cxnId="{21885F9B-6F45-4B75-9E82-D6C976C61321}">
      <dgm:prSet/>
      <dgm:spPr/>
      <dgm:t>
        <a:bodyPr/>
        <a:lstStyle/>
        <a:p>
          <a:endParaRPr lang="en-US"/>
        </a:p>
      </dgm:t>
    </dgm:pt>
    <dgm:pt modelId="{5012CC13-2F30-4F81-B093-A96416A41A73}" type="pres">
      <dgm:prSet presAssocID="{E25D8858-7E75-4E02-BDB6-D573E22BC509}" presName="root" presStyleCnt="0">
        <dgm:presLayoutVars>
          <dgm:dir/>
          <dgm:resizeHandles val="exact"/>
        </dgm:presLayoutVars>
      </dgm:prSet>
      <dgm:spPr/>
    </dgm:pt>
    <dgm:pt modelId="{747198FC-D37F-4C74-8241-61AA0DB8F5C3}" type="pres">
      <dgm:prSet presAssocID="{ECFB6B89-2EF0-46E9-97ED-E763A708DF88}" presName="compNode" presStyleCnt="0"/>
      <dgm:spPr/>
    </dgm:pt>
    <dgm:pt modelId="{B3267DCE-C18B-4134-B3B1-A31F14835D23}" type="pres">
      <dgm:prSet presAssocID="{ECFB6B89-2EF0-46E9-97ED-E763A708DF88}" presName="bgRect" presStyleLbl="bgShp" presStyleIdx="0" presStyleCnt="3"/>
      <dgm:spPr/>
    </dgm:pt>
    <dgm:pt modelId="{7942DE28-E760-40F6-8054-8D7CBC9DE03B}" type="pres">
      <dgm:prSet presAssocID="{ECFB6B89-2EF0-46E9-97ED-E763A708DF8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co"/>
        </a:ext>
      </dgm:extLst>
    </dgm:pt>
    <dgm:pt modelId="{B688B1BF-2BB0-4BED-ADC3-4657C05D92C4}" type="pres">
      <dgm:prSet presAssocID="{ECFB6B89-2EF0-46E9-97ED-E763A708DF88}" presName="spaceRect" presStyleCnt="0"/>
      <dgm:spPr/>
    </dgm:pt>
    <dgm:pt modelId="{48963550-7186-4212-8FCD-B65701202B75}" type="pres">
      <dgm:prSet presAssocID="{ECFB6B89-2EF0-46E9-97ED-E763A708DF88}" presName="parTx" presStyleLbl="revTx" presStyleIdx="0" presStyleCnt="3">
        <dgm:presLayoutVars>
          <dgm:chMax val="0"/>
          <dgm:chPref val="0"/>
        </dgm:presLayoutVars>
      </dgm:prSet>
      <dgm:spPr/>
    </dgm:pt>
    <dgm:pt modelId="{60A5A3C3-768A-4A33-A6EC-13B4974A8BE3}" type="pres">
      <dgm:prSet presAssocID="{3D5274E4-FA7E-4211-B970-57A2AD2105FF}" presName="sibTrans" presStyleCnt="0"/>
      <dgm:spPr/>
    </dgm:pt>
    <dgm:pt modelId="{D2E76D97-0E79-409C-8F07-CFC35535FED8}" type="pres">
      <dgm:prSet presAssocID="{F09AB28E-241C-49E6-ABB3-AD20ACC52E3B}" presName="compNode" presStyleCnt="0"/>
      <dgm:spPr/>
    </dgm:pt>
    <dgm:pt modelId="{D3438859-49A1-4D56-83BE-8959F6F940BE}" type="pres">
      <dgm:prSet presAssocID="{F09AB28E-241C-49E6-ABB3-AD20ACC52E3B}" presName="bgRect" presStyleLbl="bgShp" presStyleIdx="1" presStyleCnt="3"/>
      <dgm:spPr/>
    </dgm:pt>
    <dgm:pt modelId="{7DD433CA-1B03-48DE-A61E-439B3386ED09}" type="pres">
      <dgm:prSet presAssocID="{F09AB28E-241C-49E6-ABB3-AD20ACC52E3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tcoin"/>
        </a:ext>
      </dgm:extLst>
    </dgm:pt>
    <dgm:pt modelId="{FB2FB53D-D8C2-417D-90E6-F36B9E5B2370}" type="pres">
      <dgm:prSet presAssocID="{F09AB28E-241C-49E6-ABB3-AD20ACC52E3B}" presName="spaceRect" presStyleCnt="0"/>
      <dgm:spPr/>
    </dgm:pt>
    <dgm:pt modelId="{6FD18754-472B-48C4-93C4-754F5CD069AC}" type="pres">
      <dgm:prSet presAssocID="{F09AB28E-241C-49E6-ABB3-AD20ACC52E3B}" presName="parTx" presStyleLbl="revTx" presStyleIdx="1" presStyleCnt="3">
        <dgm:presLayoutVars>
          <dgm:chMax val="0"/>
          <dgm:chPref val="0"/>
        </dgm:presLayoutVars>
      </dgm:prSet>
      <dgm:spPr/>
    </dgm:pt>
    <dgm:pt modelId="{3789FC58-9822-4DF8-A7EE-CFE1C880E7F5}" type="pres">
      <dgm:prSet presAssocID="{083B87C2-139A-41EA-97C4-7B7F3E03655F}" presName="sibTrans" presStyleCnt="0"/>
      <dgm:spPr/>
    </dgm:pt>
    <dgm:pt modelId="{7F4F2734-65A3-46F5-BE98-07A95B1ADE58}" type="pres">
      <dgm:prSet presAssocID="{1F6CDC2C-C710-4BBD-89A2-7859032E6930}" presName="compNode" presStyleCnt="0"/>
      <dgm:spPr/>
    </dgm:pt>
    <dgm:pt modelId="{9B599814-DD94-4BC7-9724-4D86A278771D}" type="pres">
      <dgm:prSet presAssocID="{1F6CDC2C-C710-4BBD-89A2-7859032E6930}" presName="bgRect" presStyleLbl="bgShp" presStyleIdx="2" presStyleCnt="3"/>
      <dgm:spPr/>
    </dgm:pt>
    <dgm:pt modelId="{2AC0BAB6-99A3-4F42-BD8B-9EF98C407BB5}" type="pres">
      <dgm:prSet presAssocID="{1F6CDC2C-C710-4BBD-89A2-7859032E693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A045364C-E7A2-4A4F-AFEF-4308C34C5C64}" type="pres">
      <dgm:prSet presAssocID="{1F6CDC2C-C710-4BBD-89A2-7859032E6930}" presName="spaceRect" presStyleCnt="0"/>
      <dgm:spPr/>
    </dgm:pt>
    <dgm:pt modelId="{8A493502-B111-46BE-99AF-2FA6446546F2}" type="pres">
      <dgm:prSet presAssocID="{1F6CDC2C-C710-4BBD-89A2-7859032E693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63F7C08-18E8-2E4F-92DD-FAA4A438897E}" type="presOf" srcId="{ECFB6B89-2EF0-46E9-97ED-E763A708DF88}" destId="{48963550-7186-4212-8FCD-B65701202B75}" srcOrd="0" destOrd="0" presId="urn:microsoft.com/office/officeart/2018/2/layout/IconVerticalSolidList"/>
    <dgm:cxn modelId="{F7B78827-9AF4-7746-A1CE-EDA3A3B7E08C}" type="presOf" srcId="{1F6CDC2C-C710-4BBD-89A2-7859032E6930}" destId="{8A493502-B111-46BE-99AF-2FA6446546F2}" srcOrd="0" destOrd="0" presId="urn:microsoft.com/office/officeart/2018/2/layout/IconVerticalSolidList"/>
    <dgm:cxn modelId="{4C0D7D45-E167-494F-9368-130D433811C1}" type="presOf" srcId="{E25D8858-7E75-4E02-BDB6-D573E22BC509}" destId="{5012CC13-2F30-4F81-B093-A96416A41A73}" srcOrd="0" destOrd="0" presId="urn:microsoft.com/office/officeart/2018/2/layout/IconVerticalSolidList"/>
    <dgm:cxn modelId="{DD482448-1662-4F2D-B380-956576BF8302}" srcId="{E25D8858-7E75-4E02-BDB6-D573E22BC509}" destId="{F09AB28E-241C-49E6-ABB3-AD20ACC52E3B}" srcOrd="1" destOrd="0" parTransId="{91955F0F-DA49-46F8-8138-08C30B0DA972}" sibTransId="{083B87C2-139A-41EA-97C4-7B7F3E03655F}"/>
    <dgm:cxn modelId="{C4AEA78E-43ED-4B59-93B3-7BEC8427F28B}" srcId="{E25D8858-7E75-4E02-BDB6-D573E22BC509}" destId="{ECFB6B89-2EF0-46E9-97ED-E763A708DF88}" srcOrd="0" destOrd="0" parTransId="{4D6BB4B3-A324-44B6-BB37-0F12D400BFAF}" sibTransId="{3D5274E4-FA7E-4211-B970-57A2AD2105FF}"/>
    <dgm:cxn modelId="{21885F9B-6F45-4B75-9E82-D6C976C61321}" srcId="{E25D8858-7E75-4E02-BDB6-D573E22BC509}" destId="{1F6CDC2C-C710-4BBD-89A2-7859032E6930}" srcOrd="2" destOrd="0" parTransId="{D0F7199D-9B3A-4384-BBF6-9EF7CA6C3D9A}" sibTransId="{D746A4C6-573C-4E01-BFB8-0891FBEE3F58}"/>
    <dgm:cxn modelId="{A7DDAEA1-35C7-EC48-A823-BCC4AA4A93CD}" type="presOf" srcId="{F09AB28E-241C-49E6-ABB3-AD20ACC52E3B}" destId="{6FD18754-472B-48C4-93C4-754F5CD069AC}" srcOrd="0" destOrd="0" presId="urn:microsoft.com/office/officeart/2018/2/layout/IconVerticalSolidList"/>
    <dgm:cxn modelId="{3EAB9BD6-8057-5E4B-8DC9-B8CCC17D4C38}" type="presParOf" srcId="{5012CC13-2F30-4F81-B093-A96416A41A73}" destId="{747198FC-D37F-4C74-8241-61AA0DB8F5C3}" srcOrd="0" destOrd="0" presId="urn:microsoft.com/office/officeart/2018/2/layout/IconVerticalSolidList"/>
    <dgm:cxn modelId="{EE0FBC38-447B-7143-A144-A7CBB7431DB4}" type="presParOf" srcId="{747198FC-D37F-4C74-8241-61AA0DB8F5C3}" destId="{B3267DCE-C18B-4134-B3B1-A31F14835D23}" srcOrd="0" destOrd="0" presId="urn:microsoft.com/office/officeart/2018/2/layout/IconVerticalSolidList"/>
    <dgm:cxn modelId="{71AAFB87-2D0F-6F41-B66C-D76434B87A55}" type="presParOf" srcId="{747198FC-D37F-4C74-8241-61AA0DB8F5C3}" destId="{7942DE28-E760-40F6-8054-8D7CBC9DE03B}" srcOrd="1" destOrd="0" presId="urn:microsoft.com/office/officeart/2018/2/layout/IconVerticalSolidList"/>
    <dgm:cxn modelId="{24D0A45C-B646-F547-B0F1-8F507BF68D79}" type="presParOf" srcId="{747198FC-D37F-4C74-8241-61AA0DB8F5C3}" destId="{B688B1BF-2BB0-4BED-ADC3-4657C05D92C4}" srcOrd="2" destOrd="0" presId="urn:microsoft.com/office/officeart/2018/2/layout/IconVerticalSolidList"/>
    <dgm:cxn modelId="{54564E55-42EB-4145-8A72-15047C13D6F1}" type="presParOf" srcId="{747198FC-D37F-4C74-8241-61AA0DB8F5C3}" destId="{48963550-7186-4212-8FCD-B65701202B75}" srcOrd="3" destOrd="0" presId="urn:microsoft.com/office/officeart/2018/2/layout/IconVerticalSolidList"/>
    <dgm:cxn modelId="{D857C86E-C772-ED4A-A9FE-7AB248CF4A73}" type="presParOf" srcId="{5012CC13-2F30-4F81-B093-A96416A41A73}" destId="{60A5A3C3-768A-4A33-A6EC-13B4974A8BE3}" srcOrd="1" destOrd="0" presId="urn:microsoft.com/office/officeart/2018/2/layout/IconVerticalSolidList"/>
    <dgm:cxn modelId="{871F2A1B-0717-8945-896D-2798BD72CBC0}" type="presParOf" srcId="{5012CC13-2F30-4F81-B093-A96416A41A73}" destId="{D2E76D97-0E79-409C-8F07-CFC35535FED8}" srcOrd="2" destOrd="0" presId="urn:microsoft.com/office/officeart/2018/2/layout/IconVerticalSolidList"/>
    <dgm:cxn modelId="{AB17F159-754F-E047-9D33-48AE69412E89}" type="presParOf" srcId="{D2E76D97-0E79-409C-8F07-CFC35535FED8}" destId="{D3438859-49A1-4D56-83BE-8959F6F940BE}" srcOrd="0" destOrd="0" presId="urn:microsoft.com/office/officeart/2018/2/layout/IconVerticalSolidList"/>
    <dgm:cxn modelId="{3D2C763E-0174-5A4A-B519-F347B8E8942A}" type="presParOf" srcId="{D2E76D97-0E79-409C-8F07-CFC35535FED8}" destId="{7DD433CA-1B03-48DE-A61E-439B3386ED09}" srcOrd="1" destOrd="0" presId="urn:microsoft.com/office/officeart/2018/2/layout/IconVerticalSolidList"/>
    <dgm:cxn modelId="{C8BAD746-DD44-6049-AC45-D746B19B1E91}" type="presParOf" srcId="{D2E76D97-0E79-409C-8F07-CFC35535FED8}" destId="{FB2FB53D-D8C2-417D-90E6-F36B9E5B2370}" srcOrd="2" destOrd="0" presId="urn:microsoft.com/office/officeart/2018/2/layout/IconVerticalSolidList"/>
    <dgm:cxn modelId="{CED3B4DD-9912-6746-8825-A26A779DFB06}" type="presParOf" srcId="{D2E76D97-0E79-409C-8F07-CFC35535FED8}" destId="{6FD18754-472B-48C4-93C4-754F5CD069AC}" srcOrd="3" destOrd="0" presId="urn:microsoft.com/office/officeart/2018/2/layout/IconVerticalSolidList"/>
    <dgm:cxn modelId="{76BF7810-7037-5E4C-90EA-2CC628FBFA3E}" type="presParOf" srcId="{5012CC13-2F30-4F81-B093-A96416A41A73}" destId="{3789FC58-9822-4DF8-A7EE-CFE1C880E7F5}" srcOrd="3" destOrd="0" presId="urn:microsoft.com/office/officeart/2018/2/layout/IconVerticalSolidList"/>
    <dgm:cxn modelId="{A7E6C4F2-11F4-A244-95B7-B33BBC9AD627}" type="presParOf" srcId="{5012CC13-2F30-4F81-B093-A96416A41A73}" destId="{7F4F2734-65A3-46F5-BE98-07A95B1ADE58}" srcOrd="4" destOrd="0" presId="urn:microsoft.com/office/officeart/2018/2/layout/IconVerticalSolidList"/>
    <dgm:cxn modelId="{7B944033-4E2D-E24E-A640-F2A4C9704C5D}" type="presParOf" srcId="{7F4F2734-65A3-46F5-BE98-07A95B1ADE58}" destId="{9B599814-DD94-4BC7-9724-4D86A278771D}" srcOrd="0" destOrd="0" presId="urn:microsoft.com/office/officeart/2018/2/layout/IconVerticalSolidList"/>
    <dgm:cxn modelId="{B4B41FB3-6F3E-8B47-A8D9-5754B5943406}" type="presParOf" srcId="{7F4F2734-65A3-46F5-BE98-07A95B1ADE58}" destId="{2AC0BAB6-99A3-4F42-BD8B-9EF98C407BB5}" srcOrd="1" destOrd="0" presId="urn:microsoft.com/office/officeart/2018/2/layout/IconVerticalSolidList"/>
    <dgm:cxn modelId="{D527ED04-3305-9E46-8745-BCECEACA7CDF}" type="presParOf" srcId="{7F4F2734-65A3-46F5-BE98-07A95B1ADE58}" destId="{A045364C-E7A2-4A4F-AFEF-4308C34C5C64}" srcOrd="2" destOrd="0" presId="urn:microsoft.com/office/officeart/2018/2/layout/IconVerticalSolidList"/>
    <dgm:cxn modelId="{3C5D0469-53C8-4043-B36B-04E1543F3ED8}" type="presParOf" srcId="{7F4F2734-65A3-46F5-BE98-07A95B1ADE58}" destId="{8A493502-B111-46BE-99AF-2FA6446546F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04CF69-B6AD-4463-860A-658410EB6E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B3662C-9C90-4238-9AFF-B0B35E2C4782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Organiseren of begeleiden van verbindende activiteiten</a:t>
          </a:r>
          <a:endParaRPr lang="en-US"/>
        </a:p>
      </dgm:t>
    </dgm:pt>
    <dgm:pt modelId="{10E1A496-ABD5-4F9B-A0B4-C0418D25FF4E}" type="parTrans" cxnId="{355CB297-230B-4AB5-A674-43D0FE6F6B36}">
      <dgm:prSet/>
      <dgm:spPr/>
      <dgm:t>
        <a:bodyPr/>
        <a:lstStyle/>
        <a:p>
          <a:endParaRPr lang="en-US"/>
        </a:p>
      </dgm:t>
    </dgm:pt>
    <dgm:pt modelId="{5C13DEC4-C3B3-41C9-B0C9-D5EAA01E1BBE}" type="sibTrans" cxnId="{355CB297-230B-4AB5-A674-43D0FE6F6B3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5648C62-68C7-4361-ACF5-77A15E03EB5D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Antennes voor sociaal voorschrift</a:t>
          </a:r>
          <a:endParaRPr lang="en-US"/>
        </a:p>
      </dgm:t>
    </dgm:pt>
    <dgm:pt modelId="{1CEAD7C3-1CF1-4AFC-B4B0-ACE91F54588F}" type="parTrans" cxnId="{4872613C-3C79-4926-9F64-46B365A31CBF}">
      <dgm:prSet/>
      <dgm:spPr/>
      <dgm:t>
        <a:bodyPr/>
        <a:lstStyle/>
        <a:p>
          <a:endParaRPr lang="en-US"/>
        </a:p>
      </dgm:t>
    </dgm:pt>
    <dgm:pt modelId="{86BD7FC4-F345-4710-BE4F-792AC3A0D9F5}" type="sibTrans" cxnId="{4872613C-3C79-4926-9F64-46B365A31CB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A3D23F-39F6-4E0C-ADFE-1EFA3CB58CC3}">
      <dgm:prSet/>
      <dgm:spPr/>
      <dgm:t>
        <a:bodyPr/>
        <a:lstStyle/>
        <a:p>
          <a:pPr>
            <a:lnSpc>
              <a:spcPct val="100000"/>
            </a:lnSpc>
          </a:pPr>
          <a:r>
            <a:rPr lang="nl-BE"/>
            <a:t>ICT-initiaties en vrije inloop geven of begeleiden</a:t>
          </a:r>
          <a:endParaRPr lang="en-US"/>
        </a:p>
      </dgm:t>
    </dgm:pt>
    <dgm:pt modelId="{E0CE32C6-C5E0-4A02-A364-EDCD7A738B69}" type="parTrans" cxnId="{E5320B47-512E-4FDB-8C21-CBCFB40E4FF6}">
      <dgm:prSet/>
      <dgm:spPr/>
      <dgm:t>
        <a:bodyPr/>
        <a:lstStyle/>
        <a:p>
          <a:endParaRPr lang="en-US"/>
        </a:p>
      </dgm:t>
    </dgm:pt>
    <dgm:pt modelId="{1F42D67A-4A09-404B-9487-DAAC91E3880F}" type="sibTrans" cxnId="{E5320B47-512E-4FDB-8C21-CBCFB40E4FF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2F2B50-9D16-4561-B70A-75BDD1A9D5A5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/>
            <a:t>Niet-ICT gebonden vormingen geven (handwerk, crea-klas, zumba,….)</a:t>
          </a:r>
          <a:endParaRPr lang="en-US" dirty="0"/>
        </a:p>
      </dgm:t>
    </dgm:pt>
    <dgm:pt modelId="{4CC048C6-BFDE-49E3-BB03-9BB3C293B33D}" type="parTrans" cxnId="{598DA19E-D231-4012-9632-D7B17FB3E2A4}">
      <dgm:prSet/>
      <dgm:spPr/>
      <dgm:t>
        <a:bodyPr/>
        <a:lstStyle/>
        <a:p>
          <a:endParaRPr lang="en-US"/>
        </a:p>
      </dgm:t>
    </dgm:pt>
    <dgm:pt modelId="{97C3E118-2BC4-4E47-A8C7-342EEE6985DF}" type="sibTrans" cxnId="{598DA19E-D231-4012-9632-D7B17FB3E2A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BF0998B-D351-417E-BBFC-1D9E9640AC97}">
      <dgm:prSet/>
      <dgm:spPr/>
      <dgm:t>
        <a:bodyPr/>
        <a:lstStyle/>
        <a:p>
          <a:pPr>
            <a:lnSpc>
              <a:spcPct val="100000"/>
            </a:lnSpc>
          </a:pPr>
          <a:r>
            <a:rPr lang="nl-BE" dirty="0"/>
            <a:t>Kans tot zelfontplooiing voor lokale vrijwilligers door intensieve opleiding en begeleiding </a:t>
          </a:r>
          <a:r>
            <a:rPr lang="nl-BE"/>
            <a:t>(weggeefwinkel</a:t>
          </a:r>
          <a:r>
            <a:rPr lang="nl-BE" dirty="0"/>
            <a:t>, wandelclub,…)</a:t>
          </a:r>
          <a:endParaRPr lang="en-US" dirty="0"/>
        </a:p>
      </dgm:t>
    </dgm:pt>
    <dgm:pt modelId="{96D81D77-1A6A-4E21-963D-F5B5D343C46D}" type="parTrans" cxnId="{EDAEA78A-7807-4FD1-AB7E-B5B0D28CCC9D}">
      <dgm:prSet/>
      <dgm:spPr/>
      <dgm:t>
        <a:bodyPr/>
        <a:lstStyle/>
        <a:p>
          <a:endParaRPr lang="en-US"/>
        </a:p>
      </dgm:t>
    </dgm:pt>
    <dgm:pt modelId="{9362914B-E76B-424C-B9D1-0F09B9422C3D}" type="sibTrans" cxnId="{EDAEA78A-7807-4FD1-AB7E-B5B0D28CCC9D}">
      <dgm:prSet/>
      <dgm:spPr/>
      <dgm:t>
        <a:bodyPr/>
        <a:lstStyle/>
        <a:p>
          <a:endParaRPr lang="en-US"/>
        </a:p>
      </dgm:t>
    </dgm:pt>
    <dgm:pt modelId="{69774C51-309C-6144-8AE6-39C97EFC8E65}" type="pres">
      <dgm:prSet presAssocID="{C904CF69-B6AD-4463-860A-658410EB6EA2}" presName="linear" presStyleCnt="0">
        <dgm:presLayoutVars>
          <dgm:animLvl val="lvl"/>
          <dgm:resizeHandles val="exact"/>
        </dgm:presLayoutVars>
      </dgm:prSet>
      <dgm:spPr/>
    </dgm:pt>
    <dgm:pt modelId="{EE3C34DB-9DA5-214F-A2A2-FC21DB9681DF}" type="pres">
      <dgm:prSet presAssocID="{EBB3662C-9C90-4238-9AFF-B0B35E2C478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57FF7451-746D-3244-A309-AD8B5FA087BA}" type="pres">
      <dgm:prSet presAssocID="{5C13DEC4-C3B3-41C9-B0C9-D5EAA01E1BBE}" presName="spacer" presStyleCnt="0"/>
      <dgm:spPr/>
    </dgm:pt>
    <dgm:pt modelId="{FE5EF2E8-F672-474F-8AEB-9116E856BDF8}" type="pres">
      <dgm:prSet presAssocID="{55648C62-68C7-4361-ACF5-77A15E03EB5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CD6A7DD-B1C7-1D45-B920-96EA94F1D729}" type="pres">
      <dgm:prSet presAssocID="{86BD7FC4-F345-4710-BE4F-792AC3A0D9F5}" presName="spacer" presStyleCnt="0"/>
      <dgm:spPr/>
    </dgm:pt>
    <dgm:pt modelId="{DE718B7A-1C8A-454D-BCD1-0193AC1454D6}" type="pres">
      <dgm:prSet presAssocID="{14A3D23F-39F6-4E0C-ADFE-1EFA3CB58CC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04D8F05-BA23-F04C-823C-87A3FDD66FC5}" type="pres">
      <dgm:prSet presAssocID="{1F42D67A-4A09-404B-9487-DAAC91E3880F}" presName="spacer" presStyleCnt="0"/>
      <dgm:spPr/>
    </dgm:pt>
    <dgm:pt modelId="{987198FD-B927-1C42-AE3E-486DADD80463}" type="pres">
      <dgm:prSet presAssocID="{582F2B50-9D16-4561-B70A-75BDD1A9D5A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0495275-BA3B-5C40-847A-A62026F7156E}" type="pres">
      <dgm:prSet presAssocID="{97C3E118-2BC4-4E47-A8C7-342EEE6985DF}" presName="spacer" presStyleCnt="0"/>
      <dgm:spPr/>
    </dgm:pt>
    <dgm:pt modelId="{9E7A51BC-FE8C-0948-80F2-351384238903}" type="pres">
      <dgm:prSet presAssocID="{1BF0998B-D351-417E-BBFC-1D9E9640AC97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2C8C238-7989-D347-B408-9AC2A6C737DA}" type="presOf" srcId="{55648C62-68C7-4361-ACF5-77A15E03EB5D}" destId="{FE5EF2E8-F672-474F-8AEB-9116E856BDF8}" srcOrd="0" destOrd="0" presId="urn:microsoft.com/office/officeart/2005/8/layout/vList2"/>
    <dgm:cxn modelId="{4872613C-3C79-4926-9F64-46B365A31CBF}" srcId="{C904CF69-B6AD-4463-860A-658410EB6EA2}" destId="{55648C62-68C7-4361-ACF5-77A15E03EB5D}" srcOrd="1" destOrd="0" parTransId="{1CEAD7C3-1CF1-4AFC-B4B0-ACE91F54588F}" sibTransId="{86BD7FC4-F345-4710-BE4F-792AC3A0D9F5}"/>
    <dgm:cxn modelId="{E5320B47-512E-4FDB-8C21-CBCFB40E4FF6}" srcId="{C904CF69-B6AD-4463-860A-658410EB6EA2}" destId="{14A3D23F-39F6-4E0C-ADFE-1EFA3CB58CC3}" srcOrd="2" destOrd="0" parTransId="{E0CE32C6-C5E0-4A02-A364-EDCD7A738B69}" sibTransId="{1F42D67A-4A09-404B-9487-DAAC91E3880F}"/>
    <dgm:cxn modelId="{EDAEA78A-7807-4FD1-AB7E-B5B0D28CCC9D}" srcId="{C904CF69-B6AD-4463-860A-658410EB6EA2}" destId="{1BF0998B-D351-417E-BBFC-1D9E9640AC97}" srcOrd="4" destOrd="0" parTransId="{96D81D77-1A6A-4E21-963D-F5B5D343C46D}" sibTransId="{9362914B-E76B-424C-B9D1-0F09B9422C3D}"/>
    <dgm:cxn modelId="{355CB297-230B-4AB5-A674-43D0FE6F6B36}" srcId="{C904CF69-B6AD-4463-860A-658410EB6EA2}" destId="{EBB3662C-9C90-4238-9AFF-B0B35E2C4782}" srcOrd="0" destOrd="0" parTransId="{10E1A496-ABD5-4F9B-A0B4-C0418D25FF4E}" sibTransId="{5C13DEC4-C3B3-41C9-B0C9-D5EAA01E1BBE}"/>
    <dgm:cxn modelId="{598DA19E-D231-4012-9632-D7B17FB3E2A4}" srcId="{C904CF69-B6AD-4463-860A-658410EB6EA2}" destId="{582F2B50-9D16-4561-B70A-75BDD1A9D5A5}" srcOrd="3" destOrd="0" parTransId="{4CC048C6-BFDE-49E3-BB03-9BB3C293B33D}" sibTransId="{97C3E118-2BC4-4E47-A8C7-342EEE6985DF}"/>
    <dgm:cxn modelId="{DC4CD7A8-0FDC-D44C-B4B9-40DE7A722CE7}" type="presOf" srcId="{582F2B50-9D16-4561-B70A-75BDD1A9D5A5}" destId="{987198FD-B927-1C42-AE3E-486DADD80463}" srcOrd="0" destOrd="0" presId="urn:microsoft.com/office/officeart/2005/8/layout/vList2"/>
    <dgm:cxn modelId="{76CC8CD4-54B0-E24B-8314-67F837EED3DA}" type="presOf" srcId="{C904CF69-B6AD-4463-860A-658410EB6EA2}" destId="{69774C51-309C-6144-8AE6-39C97EFC8E65}" srcOrd="0" destOrd="0" presId="urn:microsoft.com/office/officeart/2005/8/layout/vList2"/>
    <dgm:cxn modelId="{16B11CE5-A9D7-D346-8AF0-78C3D03DBF1B}" type="presOf" srcId="{14A3D23F-39F6-4E0C-ADFE-1EFA3CB58CC3}" destId="{DE718B7A-1C8A-454D-BCD1-0193AC1454D6}" srcOrd="0" destOrd="0" presId="urn:microsoft.com/office/officeart/2005/8/layout/vList2"/>
    <dgm:cxn modelId="{D33E39F8-23B5-1B41-8B15-6233D9168F72}" type="presOf" srcId="{EBB3662C-9C90-4238-9AFF-B0B35E2C4782}" destId="{EE3C34DB-9DA5-214F-A2A2-FC21DB9681DF}" srcOrd="0" destOrd="0" presId="urn:microsoft.com/office/officeart/2005/8/layout/vList2"/>
    <dgm:cxn modelId="{F3062CFC-7F26-4A4B-8F08-43F0E0832E47}" type="presOf" srcId="{1BF0998B-D351-417E-BBFC-1D9E9640AC97}" destId="{9E7A51BC-FE8C-0948-80F2-351384238903}" srcOrd="0" destOrd="0" presId="urn:microsoft.com/office/officeart/2005/8/layout/vList2"/>
    <dgm:cxn modelId="{06E25AC1-D72A-1C4C-9AAD-6DF2C62DAB45}" type="presParOf" srcId="{69774C51-309C-6144-8AE6-39C97EFC8E65}" destId="{EE3C34DB-9DA5-214F-A2A2-FC21DB9681DF}" srcOrd="0" destOrd="0" presId="urn:microsoft.com/office/officeart/2005/8/layout/vList2"/>
    <dgm:cxn modelId="{0612BC5C-4717-A94A-BA6A-0FD1100D233E}" type="presParOf" srcId="{69774C51-309C-6144-8AE6-39C97EFC8E65}" destId="{57FF7451-746D-3244-A309-AD8B5FA087BA}" srcOrd="1" destOrd="0" presId="urn:microsoft.com/office/officeart/2005/8/layout/vList2"/>
    <dgm:cxn modelId="{D1BEDC3D-2474-8248-B336-F29A5B1B7077}" type="presParOf" srcId="{69774C51-309C-6144-8AE6-39C97EFC8E65}" destId="{FE5EF2E8-F672-474F-8AEB-9116E856BDF8}" srcOrd="2" destOrd="0" presId="urn:microsoft.com/office/officeart/2005/8/layout/vList2"/>
    <dgm:cxn modelId="{C42BB105-8103-BD45-AFAB-1B4D3A4FB915}" type="presParOf" srcId="{69774C51-309C-6144-8AE6-39C97EFC8E65}" destId="{CCD6A7DD-B1C7-1D45-B920-96EA94F1D729}" srcOrd="3" destOrd="0" presId="urn:microsoft.com/office/officeart/2005/8/layout/vList2"/>
    <dgm:cxn modelId="{F929CD3F-527A-7C40-812A-7F43E7015C79}" type="presParOf" srcId="{69774C51-309C-6144-8AE6-39C97EFC8E65}" destId="{DE718B7A-1C8A-454D-BCD1-0193AC1454D6}" srcOrd="4" destOrd="0" presId="urn:microsoft.com/office/officeart/2005/8/layout/vList2"/>
    <dgm:cxn modelId="{3B3E7133-4D5A-5342-A09C-41FD2773C7CD}" type="presParOf" srcId="{69774C51-309C-6144-8AE6-39C97EFC8E65}" destId="{504D8F05-BA23-F04C-823C-87A3FDD66FC5}" srcOrd="5" destOrd="0" presId="urn:microsoft.com/office/officeart/2005/8/layout/vList2"/>
    <dgm:cxn modelId="{DF4B3536-2DA9-524A-A9B6-D81AF50F958C}" type="presParOf" srcId="{69774C51-309C-6144-8AE6-39C97EFC8E65}" destId="{987198FD-B927-1C42-AE3E-486DADD80463}" srcOrd="6" destOrd="0" presId="urn:microsoft.com/office/officeart/2005/8/layout/vList2"/>
    <dgm:cxn modelId="{812C1BC6-1055-8B4D-8337-8ACD70E94D5C}" type="presParOf" srcId="{69774C51-309C-6144-8AE6-39C97EFC8E65}" destId="{C0495275-BA3B-5C40-847A-A62026F7156E}" srcOrd="7" destOrd="0" presId="urn:microsoft.com/office/officeart/2005/8/layout/vList2"/>
    <dgm:cxn modelId="{5351A8ED-8494-1B43-94DA-58265A5FDF26}" type="presParOf" srcId="{69774C51-309C-6144-8AE6-39C97EFC8E65}" destId="{9E7A51BC-FE8C-0948-80F2-35138423890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569A93-F992-4998-9DF6-5AD515D14F0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E7C41-37FD-45B1-B29E-2B3FD9E5E278}">
      <dgm:prSet/>
      <dgm:spPr/>
      <dgm:t>
        <a:bodyPr/>
        <a:lstStyle/>
        <a:p>
          <a:r>
            <a:rPr lang="en-US" dirty="0" err="1"/>
            <a:t>Lokale</a:t>
          </a:r>
          <a:r>
            <a:rPr lang="en-US" dirty="0"/>
            <a:t> </a:t>
          </a:r>
          <a:r>
            <a:rPr lang="en-US" dirty="0" err="1"/>
            <a:t>verenigingen</a:t>
          </a:r>
          <a:endParaRPr lang="en-US" dirty="0"/>
        </a:p>
      </dgm:t>
    </dgm:pt>
    <dgm:pt modelId="{7950B162-D7FC-4F56-9D01-780E79256BAF}" type="parTrans" cxnId="{A524A7E5-6459-474F-B09C-959A97A463D1}">
      <dgm:prSet/>
      <dgm:spPr/>
      <dgm:t>
        <a:bodyPr/>
        <a:lstStyle/>
        <a:p>
          <a:endParaRPr lang="en-US"/>
        </a:p>
      </dgm:t>
    </dgm:pt>
    <dgm:pt modelId="{E926F563-4DA7-41F7-B3C0-8B34D9B007E4}" type="sibTrans" cxnId="{A524A7E5-6459-474F-B09C-959A97A463D1}">
      <dgm:prSet/>
      <dgm:spPr/>
      <dgm:t>
        <a:bodyPr/>
        <a:lstStyle/>
        <a:p>
          <a:endParaRPr lang="en-US"/>
        </a:p>
      </dgm:t>
    </dgm:pt>
    <dgm:pt modelId="{54BD328C-1516-4CA0-8855-526A8CDE6DB6}">
      <dgm:prSet/>
      <dgm:spPr/>
      <dgm:t>
        <a:bodyPr/>
        <a:lstStyle/>
        <a:p>
          <a:r>
            <a:rPr lang="nl-BE"/>
            <a:t>Buurtbewoners</a:t>
          </a:r>
          <a:endParaRPr lang="en-US"/>
        </a:p>
      </dgm:t>
    </dgm:pt>
    <dgm:pt modelId="{CF7D654C-600A-4397-B39F-CD45945B31F9}" type="parTrans" cxnId="{CB56B484-169F-44D0-BFD5-CC1AA0AD54BA}">
      <dgm:prSet/>
      <dgm:spPr/>
      <dgm:t>
        <a:bodyPr/>
        <a:lstStyle/>
        <a:p>
          <a:endParaRPr lang="en-US"/>
        </a:p>
      </dgm:t>
    </dgm:pt>
    <dgm:pt modelId="{5F5148A1-E1D2-41DD-A4A8-B531054950F1}" type="sibTrans" cxnId="{CB56B484-169F-44D0-BFD5-CC1AA0AD54BA}">
      <dgm:prSet/>
      <dgm:spPr/>
      <dgm:t>
        <a:bodyPr/>
        <a:lstStyle/>
        <a:p>
          <a:endParaRPr lang="en-US"/>
        </a:p>
      </dgm:t>
    </dgm:pt>
    <dgm:pt modelId="{1C5C3B6F-49FC-48B9-BC51-1F6FED4DFD23}">
      <dgm:prSet/>
      <dgm:spPr/>
      <dgm:t>
        <a:bodyPr/>
        <a:lstStyle/>
        <a:p>
          <a:r>
            <a:rPr lang="nl-BE"/>
            <a:t>SHM</a:t>
          </a:r>
          <a:endParaRPr lang="en-US"/>
        </a:p>
      </dgm:t>
    </dgm:pt>
    <dgm:pt modelId="{B88054FC-7FCD-4B64-B003-E37C0792081C}" type="parTrans" cxnId="{5BBEAB55-38C4-4630-8247-DFEEAFBF7BDA}">
      <dgm:prSet/>
      <dgm:spPr/>
      <dgm:t>
        <a:bodyPr/>
        <a:lstStyle/>
        <a:p>
          <a:endParaRPr lang="en-US"/>
        </a:p>
      </dgm:t>
    </dgm:pt>
    <dgm:pt modelId="{25B69B52-32AD-4393-A6BE-FBA8DC16866B}" type="sibTrans" cxnId="{5BBEAB55-38C4-4630-8247-DFEEAFBF7BDA}">
      <dgm:prSet/>
      <dgm:spPr/>
      <dgm:t>
        <a:bodyPr/>
        <a:lstStyle/>
        <a:p>
          <a:endParaRPr lang="en-US"/>
        </a:p>
      </dgm:t>
    </dgm:pt>
    <dgm:pt modelId="{166C5262-F775-4037-9A04-FCAA87D3E233}">
      <dgm:prSet/>
      <dgm:spPr/>
      <dgm:t>
        <a:bodyPr/>
        <a:lstStyle/>
        <a:p>
          <a:r>
            <a:rPr lang="nl-BE" dirty="0"/>
            <a:t>OCMW en ander lokale dienstverlening</a:t>
          </a:r>
          <a:endParaRPr lang="en-US" dirty="0"/>
        </a:p>
      </dgm:t>
    </dgm:pt>
    <dgm:pt modelId="{E8C95605-1898-4C4B-8C3C-1E1EA616A816}" type="parTrans" cxnId="{F0EBC7E7-AC07-4752-97AE-E549EDB493AE}">
      <dgm:prSet/>
      <dgm:spPr/>
      <dgm:t>
        <a:bodyPr/>
        <a:lstStyle/>
        <a:p>
          <a:endParaRPr lang="en-US"/>
        </a:p>
      </dgm:t>
    </dgm:pt>
    <dgm:pt modelId="{C0242FE1-E07B-4E01-BE6C-A94B00652FC7}" type="sibTrans" cxnId="{F0EBC7E7-AC07-4752-97AE-E549EDB493AE}">
      <dgm:prSet/>
      <dgm:spPr/>
      <dgm:t>
        <a:bodyPr/>
        <a:lstStyle/>
        <a:p>
          <a:endParaRPr lang="en-US"/>
        </a:p>
      </dgm:t>
    </dgm:pt>
    <dgm:pt modelId="{DEDFA686-05ED-4CCB-B8A2-C03B838ADA01}">
      <dgm:prSet/>
      <dgm:spPr/>
      <dgm:t>
        <a:bodyPr/>
        <a:lstStyle/>
        <a:p>
          <a:r>
            <a:rPr lang="nl-BE"/>
            <a:t>Wijkagent</a:t>
          </a:r>
          <a:endParaRPr lang="en-US"/>
        </a:p>
      </dgm:t>
    </dgm:pt>
    <dgm:pt modelId="{DA6F89B6-5E16-43B2-9F08-C1B47F8D17BA}" type="parTrans" cxnId="{CF1DAD8E-A971-4FCA-9590-8DE18D26A88F}">
      <dgm:prSet/>
      <dgm:spPr/>
      <dgm:t>
        <a:bodyPr/>
        <a:lstStyle/>
        <a:p>
          <a:endParaRPr lang="en-US"/>
        </a:p>
      </dgm:t>
    </dgm:pt>
    <dgm:pt modelId="{0D67123E-A71B-480D-8162-EE8B29574DC1}" type="sibTrans" cxnId="{CF1DAD8E-A971-4FCA-9590-8DE18D26A88F}">
      <dgm:prSet/>
      <dgm:spPr/>
      <dgm:t>
        <a:bodyPr/>
        <a:lstStyle/>
        <a:p>
          <a:endParaRPr lang="en-US"/>
        </a:p>
      </dgm:t>
    </dgm:pt>
    <dgm:pt modelId="{169CBEDB-6511-974A-8A61-106F5AB194E2}" type="pres">
      <dgm:prSet presAssocID="{BF569A93-F992-4998-9DF6-5AD515D14F02}" presName="diagram" presStyleCnt="0">
        <dgm:presLayoutVars>
          <dgm:dir/>
          <dgm:resizeHandles val="exact"/>
        </dgm:presLayoutVars>
      </dgm:prSet>
      <dgm:spPr/>
    </dgm:pt>
    <dgm:pt modelId="{FFC1EAD5-E199-EB41-B8E3-B44A0AF7FBC4}" type="pres">
      <dgm:prSet presAssocID="{40CE7C41-37FD-45B1-B29E-2B3FD9E5E278}" presName="node" presStyleLbl="node1" presStyleIdx="0" presStyleCnt="5">
        <dgm:presLayoutVars>
          <dgm:bulletEnabled val="1"/>
        </dgm:presLayoutVars>
      </dgm:prSet>
      <dgm:spPr/>
    </dgm:pt>
    <dgm:pt modelId="{BE02DEAC-45A0-EA48-A327-7706833358E9}" type="pres">
      <dgm:prSet presAssocID="{E926F563-4DA7-41F7-B3C0-8B34D9B007E4}" presName="sibTrans" presStyleCnt="0"/>
      <dgm:spPr/>
    </dgm:pt>
    <dgm:pt modelId="{81F52905-7C59-B54C-BFA9-022D3530FA74}" type="pres">
      <dgm:prSet presAssocID="{54BD328C-1516-4CA0-8855-526A8CDE6DB6}" presName="node" presStyleLbl="node1" presStyleIdx="1" presStyleCnt="5">
        <dgm:presLayoutVars>
          <dgm:bulletEnabled val="1"/>
        </dgm:presLayoutVars>
      </dgm:prSet>
      <dgm:spPr/>
    </dgm:pt>
    <dgm:pt modelId="{32306290-0608-E14C-8FD3-8150D2F908C7}" type="pres">
      <dgm:prSet presAssocID="{5F5148A1-E1D2-41DD-A4A8-B531054950F1}" presName="sibTrans" presStyleCnt="0"/>
      <dgm:spPr/>
    </dgm:pt>
    <dgm:pt modelId="{629CDFB0-877B-5E46-BA92-54BEB03A2E12}" type="pres">
      <dgm:prSet presAssocID="{1C5C3B6F-49FC-48B9-BC51-1F6FED4DFD23}" presName="node" presStyleLbl="node1" presStyleIdx="2" presStyleCnt="5">
        <dgm:presLayoutVars>
          <dgm:bulletEnabled val="1"/>
        </dgm:presLayoutVars>
      </dgm:prSet>
      <dgm:spPr/>
    </dgm:pt>
    <dgm:pt modelId="{3D68703B-20E3-7C4A-94AE-5669603CC339}" type="pres">
      <dgm:prSet presAssocID="{25B69B52-32AD-4393-A6BE-FBA8DC16866B}" presName="sibTrans" presStyleCnt="0"/>
      <dgm:spPr/>
    </dgm:pt>
    <dgm:pt modelId="{CAAFA94E-B57A-ED49-B9E6-E39A5A30F3F3}" type="pres">
      <dgm:prSet presAssocID="{166C5262-F775-4037-9A04-FCAA87D3E233}" presName="node" presStyleLbl="node1" presStyleIdx="3" presStyleCnt="5">
        <dgm:presLayoutVars>
          <dgm:bulletEnabled val="1"/>
        </dgm:presLayoutVars>
      </dgm:prSet>
      <dgm:spPr/>
    </dgm:pt>
    <dgm:pt modelId="{5BEA3D9A-5CBB-2542-B360-ACF09717A2B9}" type="pres">
      <dgm:prSet presAssocID="{C0242FE1-E07B-4E01-BE6C-A94B00652FC7}" presName="sibTrans" presStyleCnt="0"/>
      <dgm:spPr/>
    </dgm:pt>
    <dgm:pt modelId="{4D47FFDF-9E86-D04D-A918-C9A169A6A28B}" type="pres">
      <dgm:prSet presAssocID="{DEDFA686-05ED-4CCB-B8A2-C03B838ADA01}" presName="node" presStyleLbl="node1" presStyleIdx="4" presStyleCnt="5">
        <dgm:presLayoutVars>
          <dgm:bulletEnabled val="1"/>
        </dgm:presLayoutVars>
      </dgm:prSet>
      <dgm:spPr/>
    </dgm:pt>
  </dgm:ptLst>
  <dgm:cxnLst>
    <dgm:cxn modelId="{E54BCF0F-94AC-E644-BE0A-4E1BD7B6EF9A}" type="presOf" srcId="{40CE7C41-37FD-45B1-B29E-2B3FD9E5E278}" destId="{FFC1EAD5-E199-EB41-B8E3-B44A0AF7FBC4}" srcOrd="0" destOrd="0" presId="urn:microsoft.com/office/officeart/2005/8/layout/default"/>
    <dgm:cxn modelId="{5BBEAB55-38C4-4630-8247-DFEEAFBF7BDA}" srcId="{BF569A93-F992-4998-9DF6-5AD515D14F02}" destId="{1C5C3B6F-49FC-48B9-BC51-1F6FED4DFD23}" srcOrd="2" destOrd="0" parTransId="{B88054FC-7FCD-4B64-B003-E37C0792081C}" sibTransId="{25B69B52-32AD-4393-A6BE-FBA8DC16866B}"/>
    <dgm:cxn modelId="{C79F4C56-57BB-1F48-A921-FABFA04F092F}" type="presOf" srcId="{1C5C3B6F-49FC-48B9-BC51-1F6FED4DFD23}" destId="{629CDFB0-877B-5E46-BA92-54BEB03A2E12}" srcOrd="0" destOrd="0" presId="urn:microsoft.com/office/officeart/2005/8/layout/default"/>
    <dgm:cxn modelId="{8A4C367F-5A39-E440-A556-59A63B6597C1}" type="presOf" srcId="{54BD328C-1516-4CA0-8855-526A8CDE6DB6}" destId="{81F52905-7C59-B54C-BFA9-022D3530FA74}" srcOrd="0" destOrd="0" presId="urn:microsoft.com/office/officeart/2005/8/layout/default"/>
    <dgm:cxn modelId="{CB56B484-169F-44D0-BFD5-CC1AA0AD54BA}" srcId="{BF569A93-F992-4998-9DF6-5AD515D14F02}" destId="{54BD328C-1516-4CA0-8855-526A8CDE6DB6}" srcOrd="1" destOrd="0" parTransId="{CF7D654C-600A-4397-B39F-CD45945B31F9}" sibTransId="{5F5148A1-E1D2-41DD-A4A8-B531054950F1}"/>
    <dgm:cxn modelId="{24C67787-6A03-7F49-9DA3-B353FE91290E}" type="presOf" srcId="{DEDFA686-05ED-4CCB-B8A2-C03B838ADA01}" destId="{4D47FFDF-9E86-D04D-A918-C9A169A6A28B}" srcOrd="0" destOrd="0" presId="urn:microsoft.com/office/officeart/2005/8/layout/default"/>
    <dgm:cxn modelId="{CF1DAD8E-A971-4FCA-9590-8DE18D26A88F}" srcId="{BF569A93-F992-4998-9DF6-5AD515D14F02}" destId="{DEDFA686-05ED-4CCB-B8A2-C03B838ADA01}" srcOrd="4" destOrd="0" parTransId="{DA6F89B6-5E16-43B2-9F08-C1B47F8D17BA}" sibTransId="{0D67123E-A71B-480D-8162-EE8B29574DC1}"/>
    <dgm:cxn modelId="{A524A7E5-6459-474F-B09C-959A97A463D1}" srcId="{BF569A93-F992-4998-9DF6-5AD515D14F02}" destId="{40CE7C41-37FD-45B1-B29E-2B3FD9E5E278}" srcOrd="0" destOrd="0" parTransId="{7950B162-D7FC-4F56-9D01-780E79256BAF}" sibTransId="{E926F563-4DA7-41F7-B3C0-8B34D9B007E4}"/>
    <dgm:cxn modelId="{F0EBC7E7-AC07-4752-97AE-E549EDB493AE}" srcId="{BF569A93-F992-4998-9DF6-5AD515D14F02}" destId="{166C5262-F775-4037-9A04-FCAA87D3E233}" srcOrd="3" destOrd="0" parTransId="{E8C95605-1898-4C4B-8C3C-1E1EA616A816}" sibTransId="{C0242FE1-E07B-4E01-BE6C-A94B00652FC7}"/>
    <dgm:cxn modelId="{61D65DED-FFC6-6A41-916A-609332F580B8}" type="presOf" srcId="{BF569A93-F992-4998-9DF6-5AD515D14F02}" destId="{169CBEDB-6511-974A-8A61-106F5AB194E2}" srcOrd="0" destOrd="0" presId="urn:microsoft.com/office/officeart/2005/8/layout/default"/>
    <dgm:cxn modelId="{FD9B58EF-0241-F34B-8CFB-41DB9304AAC6}" type="presOf" srcId="{166C5262-F775-4037-9A04-FCAA87D3E233}" destId="{CAAFA94E-B57A-ED49-B9E6-E39A5A30F3F3}" srcOrd="0" destOrd="0" presId="urn:microsoft.com/office/officeart/2005/8/layout/default"/>
    <dgm:cxn modelId="{72C60B9F-7CE9-524B-9AB6-F88EC27C6828}" type="presParOf" srcId="{169CBEDB-6511-974A-8A61-106F5AB194E2}" destId="{FFC1EAD5-E199-EB41-B8E3-B44A0AF7FBC4}" srcOrd="0" destOrd="0" presId="urn:microsoft.com/office/officeart/2005/8/layout/default"/>
    <dgm:cxn modelId="{F00ED467-F1B1-2547-800D-B80580E6E511}" type="presParOf" srcId="{169CBEDB-6511-974A-8A61-106F5AB194E2}" destId="{BE02DEAC-45A0-EA48-A327-7706833358E9}" srcOrd="1" destOrd="0" presId="urn:microsoft.com/office/officeart/2005/8/layout/default"/>
    <dgm:cxn modelId="{92D8EB1B-10E9-0647-8172-35851C6492EB}" type="presParOf" srcId="{169CBEDB-6511-974A-8A61-106F5AB194E2}" destId="{81F52905-7C59-B54C-BFA9-022D3530FA74}" srcOrd="2" destOrd="0" presId="urn:microsoft.com/office/officeart/2005/8/layout/default"/>
    <dgm:cxn modelId="{6469D0CB-5A73-7649-B0BA-F10B745586BA}" type="presParOf" srcId="{169CBEDB-6511-974A-8A61-106F5AB194E2}" destId="{32306290-0608-E14C-8FD3-8150D2F908C7}" srcOrd="3" destOrd="0" presId="urn:microsoft.com/office/officeart/2005/8/layout/default"/>
    <dgm:cxn modelId="{D7A659D2-4DA2-E94B-BCD1-33C22FD0D052}" type="presParOf" srcId="{169CBEDB-6511-974A-8A61-106F5AB194E2}" destId="{629CDFB0-877B-5E46-BA92-54BEB03A2E12}" srcOrd="4" destOrd="0" presId="urn:microsoft.com/office/officeart/2005/8/layout/default"/>
    <dgm:cxn modelId="{1CCD8DFF-48A9-9B45-A376-1F35ADF1CBAC}" type="presParOf" srcId="{169CBEDB-6511-974A-8A61-106F5AB194E2}" destId="{3D68703B-20E3-7C4A-94AE-5669603CC339}" srcOrd="5" destOrd="0" presId="urn:microsoft.com/office/officeart/2005/8/layout/default"/>
    <dgm:cxn modelId="{0931CDDA-80A8-CB4D-B2A3-C11D77ED4B96}" type="presParOf" srcId="{169CBEDB-6511-974A-8A61-106F5AB194E2}" destId="{CAAFA94E-B57A-ED49-B9E6-E39A5A30F3F3}" srcOrd="6" destOrd="0" presId="urn:microsoft.com/office/officeart/2005/8/layout/default"/>
    <dgm:cxn modelId="{6E811C6A-B028-9A44-9125-49B98FBFD249}" type="presParOf" srcId="{169CBEDB-6511-974A-8A61-106F5AB194E2}" destId="{5BEA3D9A-5CBB-2542-B360-ACF09717A2B9}" srcOrd="7" destOrd="0" presId="urn:microsoft.com/office/officeart/2005/8/layout/default"/>
    <dgm:cxn modelId="{5F310C31-D32F-CA43-AEF6-14DC3EAE06D1}" type="presParOf" srcId="{169CBEDB-6511-974A-8A61-106F5AB194E2}" destId="{4D47FFDF-9E86-D04D-A918-C9A169A6A28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0C63E6-337F-46F9-A48D-81B56C35D47F}">
      <dsp:nvSpPr>
        <dsp:cNvPr id="0" name=""/>
        <dsp:cNvSpPr/>
      </dsp:nvSpPr>
      <dsp:spPr>
        <a:xfrm>
          <a:off x="0" y="3399"/>
          <a:ext cx="7886700" cy="7240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8811C-BF66-4BBD-9428-7218772B5AB2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A4ED4F-047F-4EDA-B520-24A7740ECA86}">
      <dsp:nvSpPr>
        <dsp:cNvPr id="0" name=""/>
        <dsp:cNvSpPr/>
      </dsp:nvSpPr>
      <dsp:spPr>
        <a:xfrm>
          <a:off x="836323" y="3399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Leer je buren kennen. </a:t>
          </a:r>
          <a:endParaRPr lang="en-US" sz="1900" kern="1200"/>
        </a:p>
      </dsp:txBody>
      <dsp:txXfrm>
        <a:off x="836323" y="3399"/>
        <a:ext cx="7050376" cy="724089"/>
      </dsp:txXfrm>
    </dsp:sp>
    <dsp:sp modelId="{8F0BF99B-8C96-4EF7-B417-3C9F291C42FA}">
      <dsp:nvSpPr>
        <dsp:cNvPr id="0" name=""/>
        <dsp:cNvSpPr/>
      </dsp:nvSpPr>
      <dsp:spPr>
        <a:xfrm>
          <a:off x="0" y="908511"/>
          <a:ext cx="7886700" cy="724089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8F1B54-6440-49B1-81B9-13DFB7C81B5F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C60C9-DE2A-461E-925F-103A16FAD5F8}">
      <dsp:nvSpPr>
        <dsp:cNvPr id="0" name=""/>
        <dsp:cNvSpPr/>
      </dsp:nvSpPr>
      <dsp:spPr>
        <a:xfrm>
          <a:off x="836323" y="908511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Lokale vrijwilligers</a:t>
          </a:r>
          <a:endParaRPr lang="en-US" sz="1900" kern="1200"/>
        </a:p>
      </dsp:txBody>
      <dsp:txXfrm>
        <a:off x="836323" y="908511"/>
        <a:ext cx="7050376" cy="724089"/>
      </dsp:txXfrm>
    </dsp:sp>
    <dsp:sp modelId="{5F50A805-55C8-46FB-9C9E-99B1A2EE74DC}">
      <dsp:nvSpPr>
        <dsp:cNvPr id="0" name=""/>
        <dsp:cNvSpPr/>
      </dsp:nvSpPr>
      <dsp:spPr>
        <a:xfrm>
          <a:off x="0" y="1813624"/>
          <a:ext cx="7886700" cy="724089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C99B1-1D4B-447C-AAF5-DD8D3AAA06BD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ACAB7E-F04E-47B2-A356-9A22953FE435}">
      <dsp:nvSpPr>
        <dsp:cNvPr id="0" name=""/>
        <dsp:cNvSpPr/>
      </dsp:nvSpPr>
      <dsp:spPr>
        <a:xfrm>
          <a:off x="836323" y="1813624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Digitaal uitgesloten buurtbewoners worden versterkt</a:t>
          </a:r>
          <a:endParaRPr lang="en-US" sz="1900" kern="1200"/>
        </a:p>
      </dsp:txBody>
      <dsp:txXfrm>
        <a:off x="836323" y="1813624"/>
        <a:ext cx="7050376" cy="724089"/>
      </dsp:txXfrm>
    </dsp:sp>
    <dsp:sp modelId="{C13EEDE2-FEB0-4F2E-B711-30CAB6ACD32D}">
      <dsp:nvSpPr>
        <dsp:cNvPr id="0" name=""/>
        <dsp:cNvSpPr/>
      </dsp:nvSpPr>
      <dsp:spPr>
        <a:xfrm>
          <a:off x="0" y="2718736"/>
          <a:ext cx="7886700" cy="724089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0F8C38-EEE6-41D3-B364-6C956B7FEEFF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29188-B214-4011-92E7-FE6D7F7B245A}">
      <dsp:nvSpPr>
        <dsp:cNvPr id="0" name=""/>
        <dsp:cNvSpPr/>
      </dsp:nvSpPr>
      <dsp:spPr>
        <a:xfrm>
          <a:off x="836323" y="2718736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We zetten in op sociale activatie</a:t>
          </a:r>
          <a:endParaRPr lang="en-US" sz="1900" kern="1200"/>
        </a:p>
      </dsp:txBody>
      <dsp:txXfrm>
        <a:off x="836323" y="2718736"/>
        <a:ext cx="7050376" cy="724089"/>
      </dsp:txXfrm>
    </dsp:sp>
    <dsp:sp modelId="{DB992B81-64B5-4A5D-835F-D8B3ECA7D7E9}">
      <dsp:nvSpPr>
        <dsp:cNvPr id="0" name=""/>
        <dsp:cNvSpPr/>
      </dsp:nvSpPr>
      <dsp:spPr>
        <a:xfrm>
          <a:off x="0" y="3623848"/>
          <a:ext cx="7886700" cy="724089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EA40D9-F87A-4D46-83AB-B32F4FB55300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687820-1232-4A84-A327-75D759DF8F44}">
      <dsp:nvSpPr>
        <dsp:cNvPr id="0" name=""/>
        <dsp:cNvSpPr/>
      </dsp:nvSpPr>
      <dsp:spPr>
        <a:xfrm>
          <a:off x="836323" y="3623848"/>
          <a:ext cx="70503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/>
            <a:t>Sociale cohesie wordt verhoogd</a:t>
          </a:r>
          <a:endParaRPr lang="en-US" sz="1900" kern="1200"/>
        </a:p>
      </dsp:txBody>
      <dsp:txXfrm>
        <a:off x="836323" y="3623848"/>
        <a:ext cx="7050376" cy="724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DB3CB-78E2-41D3-83FE-EFFA2A9CAEBF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Huisbezoeken</a:t>
          </a:r>
        </a:p>
      </dsp:txBody>
      <dsp:txXfrm>
        <a:off x="0" y="126999"/>
        <a:ext cx="1904999" cy="1143000"/>
      </dsp:txXfrm>
    </dsp:sp>
    <dsp:sp modelId="{66E03B9B-DB0A-489E-8DC4-6C287B625791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844818"/>
                <a:satOff val="-2177"/>
                <a:lumOff val="-1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44818"/>
                <a:satOff val="-2177"/>
                <a:lumOff val="-1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44818"/>
                <a:satOff val="-2177"/>
                <a:lumOff val="-1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historische analyse</a:t>
          </a:r>
        </a:p>
      </dsp:txBody>
      <dsp:txXfrm>
        <a:off x="2095500" y="126999"/>
        <a:ext cx="1904999" cy="1143000"/>
      </dsp:txXfrm>
    </dsp:sp>
    <dsp:sp modelId="{9FA2FF4A-77A7-4DD4-9A99-A38A11D4E8A6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1689636"/>
                <a:satOff val="-4355"/>
                <a:lumOff val="-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689636"/>
                <a:satOff val="-4355"/>
                <a:lumOff val="-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689636"/>
                <a:satOff val="-4355"/>
                <a:lumOff val="-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Mobiliteit/ADL?</a:t>
          </a:r>
        </a:p>
      </dsp:txBody>
      <dsp:txXfrm>
        <a:off x="4191000" y="126999"/>
        <a:ext cx="1904999" cy="1143000"/>
      </dsp:txXfrm>
    </dsp:sp>
    <dsp:sp modelId="{42C7E76D-E97E-4723-AB5D-3799EF1598D6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2534453"/>
                <a:satOff val="-6532"/>
                <a:lumOff val="-44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534453"/>
                <a:satOff val="-6532"/>
                <a:lumOff val="-44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534453"/>
                <a:satOff val="-6532"/>
                <a:lumOff val="-44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Voelen mensen zich thuis in de buurt?</a:t>
          </a:r>
        </a:p>
      </dsp:txBody>
      <dsp:txXfrm>
        <a:off x="0" y="1460500"/>
        <a:ext cx="1904999" cy="1143000"/>
      </dsp:txXfrm>
    </dsp:sp>
    <dsp:sp modelId="{D0ABAC00-17B6-46E6-95BC-094A7A5E07AF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digitale kloof of digitale brug?</a:t>
          </a:r>
        </a:p>
      </dsp:txBody>
      <dsp:txXfrm>
        <a:off x="2095500" y="1460499"/>
        <a:ext cx="1904999" cy="1143000"/>
      </dsp:txXfrm>
    </dsp:sp>
    <dsp:sp modelId="{DD504BE2-0894-4468-97A7-5849BC9ACDB4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4224089"/>
                <a:satOff val="-10887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24089"/>
                <a:satOff val="-10887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24089"/>
                <a:satOff val="-10887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Wat doe je graag?</a:t>
          </a:r>
        </a:p>
      </dsp:txBody>
      <dsp:txXfrm>
        <a:off x="4191000" y="1460499"/>
        <a:ext cx="1904999" cy="1143000"/>
      </dsp:txXfrm>
    </dsp:sp>
    <dsp:sp modelId="{0C38AC37-CA94-41A9-A285-41F6473B920F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5068907"/>
                <a:satOff val="-13064"/>
                <a:lumOff val="-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068907"/>
                <a:satOff val="-13064"/>
                <a:lumOff val="-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068907"/>
                <a:satOff val="-13064"/>
                <a:lumOff val="-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kern="1200" dirty="0"/>
            <a:t>Wat zou je graag (aan)leren?</a:t>
          </a:r>
        </a:p>
      </dsp:txBody>
      <dsp:txXfrm>
        <a:off x="0" y="2793999"/>
        <a:ext cx="1904999" cy="1143000"/>
      </dsp:txXfrm>
    </dsp:sp>
    <dsp:sp modelId="{D7401CB8-F5C1-4331-8739-04BB8DF132D6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5913725"/>
                <a:satOff val="-15242"/>
                <a:lumOff val="-102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913725"/>
                <a:satOff val="-15242"/>
                <a:lumOff val="-102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913725"/>
                <a:satOff val="-15242"/>
                <a:lumOff val="-102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dirty="0"/>
            <a:t>Wat kan iemand anders voor u betekenen?</a:t>
          </a:r>
        </a:p>
      </dsp:txBody>
      <dsp:txXfrm>
        <a:off x="2095500" y="2793999"/>
        <a:ext cx="1904999" cy="1143000"/>
      </dsp:txXfrm>
    </dsp:sp>
    <dsp:sp modelId="{955DEA7A-9801-4FEB-AD48-B8A2F0ABA595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900" i="0" kern="1200" dirty="0"/>
            <a:t>Community Building</a:t>
          </a:r>
        </a:p>
      </dsp:txBody>
      <dsp:txXfrm>
        <a:off x="4191000" y="2794000"/>
        <a:ext cx="1904999" cy="1143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267DCE-C18B-4134-B3B1-A31F14835D23}">
      <dsp:nvSpPr>
        <dsp:cNvPr id="0" name=""/>
        <dsp:cNvSpPr/>
      </dsp:nvSpPr>
      <dsp:spPr>
        <a:xfrm>
          <a:off x="0" y="531"/>
          <a:ext cx="7886700" cy="1243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42DE28-E760-40F6-8054-8D7CBC9DE03B}">
      <dsp:nvSpPr>
        <dsp:cNvPr id="0" name=""/>
        <dsp:cNvSpPr/>
      </dsp:nvSpPr>
      <dsp:spPr>
        <a:xfrm>
          <a:off x="376092" y="280269"/>
          <a:ext cx="683804" cy="6838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963550-7186-4212-8FCD-B65701202B75}">
      <dsp:nvSpPr>
        <dsp:cNvPr id="0" name=""/>
        <dsp:cNvSpPr/>
      </dsp:nvSpPr>
      <dsp:spPr>
        <a:xfrm>
          <a:off x="1435988" y="5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We zetten in op diverse activiteiten om de buurt te verbinden.</a:t>
          </a:r>
          <a:endParaRPr lang="en-US" sz="2500" kern="1200"/>
        </a:p>
      </dsp:txBody>
      <dsp:txXfrm>
        <a:off x="1435988" y="531"/>
        <a:ext cx="6450711" cy="1243280"/>
      </dsp:txXfrm>
    </dsp:sp>
    <dsp:sp modelId="{D3438859-49A1-4D56-83BE-8959F6F940BE}">
      <dsp:nvSpPr>
        <dsp:cNvPr id="0" name=""/>
        <dsp:cNvSpPr/>
      </dsp:nvSpPr>
      <dsp:spPr>
        <a:xfrm>
          <a:off x="0" y="1554631"/>
          <a:ext cx="7886700" cy="1243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433CA-1B03-48DE-A61E-439B3386ED09}">
      <dsp:nvSpPr>
        <dsp:cNvPr id="0" name=""/>
        <dsp:cNvSpPr/>
      </dsp:nvSpPr>
      <dsp:spPr>
        <a:xfrm>
          <a:off x="376092" y="1834369"/>
          <a:ext cx="683804" cy="6838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18754-472B-48C4-93C4-754F5CD069AC}">
      <dsp:nvSpPr>
        <dsp:cNvPr id="0" name=""/>
        <dsp:cNvSpPr/>
      </dsp:nvSpPr>
      <dsp:spPr>
        <a:xfrm>
          <a:off x="1435988" y="1554631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We betrekken de buurtbewoners bij de keuze van de activiteiten.</a:t>
          </a:r>
          <a:endParaRPr lang="en-US" sz="2500" kern="1200"/>
        </a:p>
      </dsp:txBody>
      <dsp:txXfrm>
        <a:off x="1435988" y="1554631"/>
        <a:ext cx="6450711" cy="1243280"/>
      </dsp:txXfrm>
    </dsp:sp>
    <dsp:sp modelId="{9B599814-DD94-4BC7-9724-4D86A278771D}">
      <dsp:nvSpPr>
        <dsp:cNvPr id="0" name=""/>
        <dsp:cNvSpPr/>
      </dsp:nvSpPr>
      <dsp:spPr>
        <a:xfrm>
          <a:off x="0" y="3108732"/>
          <a:ext cx="7886700" cy="12432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0BAB6-99A3-4F42-BD8B-9EF98C407BB5}">
      <dsp:nvSpPr>
        <dsp:cNvPr id="0" name=""/>
        <dsp:cNvSpPr/>
      </dsp:nvSpPr>
      <dsp:spPr>
        <a:xfrm>
          <a:off x="376092" y="3388470"/>
          <a:ext cx="683804" cy="6838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93502-B111-46BE-99AF-2FA6446546F2}">
      <dsp:nvSpPr>
        <dsp:cNvPr id="0" name=""/>
        <dsp:cNvSpPr/>
      </dsp:nvSpPr>
      <dsp:spPr>
        <a:xfrm>
          <a:off x="1435988" y="3108732"/>
          <a:ext cx="6450711" cy="12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81" tIns="131581" rIns="131581" bIns="13158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500" kern="1200"/>
            <a:t>We zetten in op collectieve activatie om deel uit te maken van buurtwerk.</a:t>
          </a:r>
          <a:endParaRPr lang="en-US" sz="2500" kern="1200"/>
        </a:p>
      </dsp:txBody>
      <dsp:txXfrm>
        <a:off x="1435988" y="3108732"/>
        <a:ext cx="6450711" cy="124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C34DB-9DA5-214F-A2A2-FC21DB9681DF}">
      <dsp:nvSpPr>
        <dsp:cNvPr id="0" name=""/>
        <dsp:cNvSpPr/>
      </dsp:nvSpPr>
      <dsp:spPr>
        <a:xfrm>
          <a:off x="0" y="160464"/>
          <a:ext cx="4885203" cy="1071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Organiseren of begeleiden van verbindende activiteiten</a:t>
          </a:r>
          <a:endParaRPr lang="en-US" sz="1800" kern="1200"/>
        </a:p>
      </dsp:txBody>
      <dsp:txXfrm>
        <a:off x="52303" y="212767"/>
        <a:ext cx="4780597" cy="966821"/>
      </dsp:txXfrm>
    </dsp:sp>
    <dsp:sp modelId="{FE5EF2E8-F672-474F-8AEB-9116E856BDF8}">
      <dsp:nvSpPr>
        <dsp:cNvPr id="0" name=""/>
        <dsp:cNvSpPr/>
      </dsp:nvSpPr>
      <dsp:spPr>
        <a:xfrm>
          <a:off x="0" y="1283731"/>
          <a:ext cx="4885203" cy="1071427"/>
        </a:xfrm>
        <a:prstGeom prst="roundRect">
          <a:avLst/>
        </a:prstGeom>
        <a:solidFill>
          <a:schemeClr val="accent2">
            <a:hueOff val="-2276099"/>
            <a:satOff val="-388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Antennes voor sociaal voorschrift</a:t>
          </a:r>
          <a:endParaRPr lang="en-US" sz="1800" kern="1200"/>
        </a:p>
      </dsp:txBody>
      <dsp:txXfrm>
        <a:off x="52303" y="1336034"/>
        <a:ext cx="4780597" cy="966821"/>
      </dsp:txXfrm>
    </dsp:sp>
    <dsp:sp modelId="{DE718B7A-1C8A-454D-BCD1-0193AC1454D6}">
      <dsp:nvSpPr>
        <dsp:cNvPr id="0" name=""/>
        <dsp:cNvSpPr/>
      </dsp:nvSpPr>
      <dsp:spPr>
        <a:xfrm>
          <a:off x="0" y="2406999"/>
          <a:ext cx="4885203" cy="1071427"/>
        </a:xfrm>
        <a:prstGeom prst="roundRect">
          <a:avLst/>
        </a:prstGeom>
        <a:solidFill>
          <a:schemeClr val="accent2">
            <a:hueOff val="-4552198"/>
            <a:satOff val="-7767"/>
            <a:lumOff val="78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/>
            <a:t>ICT-initiaties en vrije inloop geven of begeleiden</a:t>
          </a:r>
          <a:endParaRPr lang="en-US" sz="1800" kern="1200"/>
        </a:p>
      </dsp:txBody>
      <dsp:txXfrm>
        <a:off x="52303" y="2459302"/>
        <a:ext cx="4780597" cy="966821"/>
      </dsp:txXfrm>
    </dsp:sp>
    <dsp:sp modelId="{987198FD-B927-1C42-AE3E-486DADD80463}">
      <dsp:nvSpPr>
        <dsp:cNvPr id="0" name=""/>
        <dsp:cNvSpPr/>
      </dsp:nvSpPr>
      <dsp:spPr>
        <a:xfrm>
          <a:off x="0" y="3530266"/>
          <a:ext cx="4885203" cy="1071427"/>
        </a:xfrm>
        <a:prstGeom prst="roundRect">
          <a:avLst/>
        </a:prstGeom>
        <a:solidFill>
          <a:schemeClr val="accent2">
            <a:hueOff val="-6828298"/>
            <a:satOff val="-11651"/>
            <a:lumOff val="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Niet-ICT gebonden vormingen geven (handwerk, crea-klas, zumba,….)</a:t>
          </a:r>
          <a:endParaRPr lang="en-US" sz="1800" kern="1200" dirty="0"/>
        </a:p>
      </dsp:txBody>
      <dsp:txXfrm>
        <a:off x="52303" y="3582569"/>
        <a:ext cx="4780597" cy="966821"/>
      </dsp:txXfrm>
    </dsp:sp>
    <dsp:sp modelId="{9E7A51BC-FE8C-0948-80F2-351384238903}">
      <dsp:nvSpPr>
        <dsp:cNvPr id="0" name=""/>
        <dsp:cNvSpPr/>
      </dsp:nvSpPr>
      <dsp:spPr>
        <a:xfrm>
          <a:off x="0" y="4653534"/>
          <a:ext cx="4885203" cy="1071427"/>
        </a:xfrm>
        <a:prstGeom prst="roundRect">
          <a:avLst/>
        </a:prstGeom>
        <a:solidFill>
          <a:schemeClr val="accent2">
            <a:hueOff val="-9104397"/>
            <a:satOff val="-15534"/>
            <a:lumOff val="1568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1800" kern="1200" dirty="0"/>
            <a:t>Kans tot zelfontplooiing voor lokale vrijwilligers door intensieve opleiding en begeleiding </a:t>
          </a:r>
          <a:r>
            <a:rPr lang="nl-BE" sz="1800" kern="1200"/>
            <a:t>(weggeefwinkel</a:t>
          </a:r>
          <a:r>
            <a:rPr lang="nl-BE" sz="1800" kern="1200" dirty="0"/>
            <a:t>, wandelclub,…)</a:t>
          </a:r>
          <a:endParaRPr lang="en-US" sz="1800" kern="1200" dirty="0"/>
        </a:p>
      </dsp:txBody>
      <dsp:txXfrm>
        <a:off x="52303" y="4705837"/>
        <a:ext cx="4780597" cy="9668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C1EAD5-E199-EB41-B8E3-B44A0AF7FBC4}">
      <dsp:nvSpPr>
        <dsp:cNvPr id="0" name=""/>
        <dsp:cNvSpPr/>
      </dsp:nvSpPr>
      <dsp:spPr>
        <a:xfrm>
          <a:off x="0" y="574286"/>
          <a:ext cx="2464593" cy="14787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Lokale</a:t>
          </a:r>
          <a:r>
            <a:rPr lang="en-US" sz="2600" kern="1200" dirty="0"/>
            <a:t> </a:t>
          </a:r>
          <a:r>
            <a:rPr lang="en-US" sz="2600" kern="1200" dirty="0" err="1"/>
            <a:t>verenigingen</a:t>
          </a:r>
          <a:endParaRPr lang="en-US" sz="2600" kern="1200" dirty="0"/>
        </a:p>
      </dsp:txBody>
      <dsp:txXfrm>
        <a:off x="0" y="574286"/>
        <a:ext cx="2464593" cy="1478756"/>
      </dsp:txXfrm>
    </dsp:sp>
    <dsp:sp modelId="{81F52905-7C59-B54C-BFA9-022D3530FA74}">
      <dsp:nvSpPr>
        <dsp:cNvPr id="0" name=""/>
        <dsp:cNvSpPr/>
      </dsp:nvSpPr>
      <dsp:spPr>
        <a:xfrm>
          <a:off x="2711053" y="574286"/>
          <a:ext cx="2464593" cy="1478756"/>
        </a:xfrm>
        <a:prstGeom prst="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Buurtbewoners</a:t>
          </a:r>
          <a:endParaRPr lang="en-US" sz="2600" kern="1200"/>
        </a:p>
      </dsp:txBody>
      <dsp:txXfrm>
        <a:off x="2711053" y="574286"/>
        <a:ext cx="2464593" cy="1478756"/>
      </dsp:txXfrm>
    </dsp:sp>
    <dsp:sp modelId="{629CDFB0-877B-5E46-BA92-54BEB03A2E12}">
      <dsp:nvSpPr>
        <dsp:cNvPr id="0" name=""/>
        <dsp:cNvSpPr/>
      </dsp:nvSpPr>
      <dsp:spPr>
        <a:xfrm>
          <a:off x="5422106" y="574286"/>
          <a:ext cx="2464593" cy="1478756"/>
        </a:xfrm>
        <a:prstGeom prst="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SHM</a:t>
          </a:r>
          <a:endParaRPr lang="en-US" sz="2600" kern="1200"/>
        </a:p>
      </dsp:txBody>
      <dsp:txXfrm>
        <a:off x="5422106" y="574286"/>
        <a:ext cx="2464593" cy="1478756"/>
      </dsp:txXfrm>
    </dsp:sp>
    <dsp:sp modelId="{CAAFA94E-B57A-ED49-B9E6-E39A5A30F3F3}">
      <dsp:nvSpPr>
        <dsp:cNvPr id="0" name=""/>
        <dsp:cNvSpPr/>
      </dsp:nvSpPr>
      <dsp:spPr>
        <a:xfrm>
          <a:off x="1355526" y="2299501"/>
          <a:ext cx="2464593" cy="1478756"/>
        </a:xfrm>
        <a:prstGeom prst="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 dirty="0"/>
            <a:t>OCMW en ander lokale dienstverlening</a:t>
          </a:r>
          <a:endParaRPr lang="en-US" sz="2600" kern="1200" dirty="0"/>
        </a:p>
      </dsp:txBody>
      <dsp:txXfrm>
        <a:off x="1355526" y="2299501"/>
        <a:ext cx="2464593" cy="1478756"/>
      </dsp:txXfrm>
    </dsp:sp>
    <dsp:sp modelId="{4D47FFDF-9E86-D04D-A918-C9A169A6A28B}">
      <dsp:nvSpPr>
        <dsp:cNvPr id="0" name=""/>
        <dsp:cNvSpPr/>
      </dsp:nvSpPr>
      <dsp:spPr>
        <a:xfrm>
          <a:off x="4066579" y="2299501"/>
          <a:ext cx="2464593" cy="1478756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2600" kern="1200"/>
            <a:t>Wijkagent</a:t>
          </a:r>
          <a:endParaRPr lang="en-US" sz="2600" kern="1200"/>
        </a:p>
      </dsp:txBody>
      <dsp:txXfrm>
        <a:off x="4066579" y="2299501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56AD-CDFD-440E-B23B-65409A6CFCD4}" type="datetimeFigureOut">
              <a:rPr lang="nl-BE" smtClean="0"/>
              <a:t>7/11/19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DDEBB-0837-4F60-9D93-BD605F93FD7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251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+ flip over : </a:t>
            </a:r>
          </a:p>
          <a:p>
            <a:r>
              <a:rPr lang="nl-BE" dirty="0"/>
              <a:t>UNIGO PARAPLU</a:t>
            </a:r>
          </a:p>
          <a:p>
            <a:r>
              <a:rPr lang="nl-BE" dirty="0"/>
              <a:t>CIVIEL PERSPECTIEF (+’publieke zaak’)</a:t>
            </a:r>
          </a:p>
          <a:p>
            <a:r>
              <a:rPr lang="nl-BE" dirty="0"/>
              <a:t>MAATSCHAPPELIJKE INNOVATIE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DDEBB-0837-4F60-9D93-BD605F93FD73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00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DDEBB-0837-4F60-9D93-BD605F93FD73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2257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DDEBB-0837-4F60-9D93-BD605F93FD73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225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CDDEBB-0837-4F60-9D93-BD605F93FD73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8241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713FBAA-37B7-4F09-8BCB-DF675F1C09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1650"/>
          <a:stretch/>
        </p:blipFill>
        <p:spPr>
          <a:xfrm>
            <a:off x="-1" y="0"/>
            <a:ext cx="4850651" cy="51603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7D980D3-4651-4359-8356-0CD45BF1CA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91" y="5234796"/>
            <a:ext cx="3975047" cy="9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6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77">
          <p15:clr>
            <a:srgbClr val="FBAE40"/>
          </p15:clr>
        </p15:guide>
        <p15:guide id="2" orient="horz" pos="2455">
          <p15:clr>
            <a:srgbClr val="FBAE40"/>
          </p15:clr>
        </p15:guide>
        <p15:guide id="3" pos="3039">
          <p15:clr>
            <a:srgbClr val="FBAE40"/>
          </p15:clr>
        </p15:guide>
        <p15:guide id="4" pos="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7FA8-A459-44E3-A501-28F0ECC2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633119"/>
            <a:ext cx="7886700" cy="468000"/>
          </a:xfrm>
        </p:spPr>
        <p:txBody>
          <a:bodyPr lIns="360000" anchor="t" anchorCtr="0">
            <a:noAutofit/>
          </a:bodyPr>
          <a:lstStyle>
            <a:lvl1pPr marL="273050" indent="-273050">
              <a:buFont typeface="Arial" panose="020B0604020202020204" pitchFamily="34" charset="0"/>
              <a:buChar char="•"/>
              <a:defRPr sz="2400" b="0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7F4C-5E87-47E7-9C68-F6C61B27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2610159"/>
            <a:ext cx="7886699" cy="3420000"/>
          </a:xfrm>
        </p:spPr>
        <p:txBody>
          <a:bodyPr lIns="612000"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1500"/>
            </a:lvl1pPr>
            <a:lvl2pPr marL="0" indent="0" defTabSz="893763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1500">
                <a:solidFill>
                  <a:schemeClr val="bg2"/>
                </a:solidFill>
              </a:defRPr>
            </a:lvl2pPr>
            <a:lvl3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3pPr>
            <a:lvl4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4pPr>
            <a:lvl5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6128BD-2F05-4062-A4EB-DE4ECB530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165129"/>
            <a:ext cx="7886700" cy="360000"/>
          </a:xfrm>
        </p:spPr>
        <p:txBody>
          <a:bodyPr lIns="612000" tIns="126000">
            <a:noAutofit/>
          </a:bodyPr>
          <a:lstStyle>
            <a:lvl1pPr marL="0" indent="0">
              <a:lnSpc>
                <a:spcPct val="50000"/>
              </a:lnSpc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76EE0-D265-A245-B4A8-3F347D2EC9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5969393"/>
            <a:ext cx="2808000" cy="8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9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70DCBA-05CA-464A-8D8F-1E4800781C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136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64E2368-E95C-4A37-8CE8-4EC95D174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72350"/>
            <a:ext cx="7886700" cy="324226"/>
          </a:xfrm>
        </p:spPr>
        <p:txBody>
          <a:bodyPr lIns="360000">
            <a:noAutofit/>
          </a:bodyPr>
          <a:lstStyle>
            <a:lvl1pPr>
              <a:defRPr sz="18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D7AF182-55E7-4AE5-B1C3-5026B9DEB7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192640"/>
            <a:ext cx="7886700" cy="3060000"/>
          </a:xfrm>
        </p:spPr>
        <p:txBody>
          <a:bodyPr lIns="360000"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1400"/>
            </a:lvl1pPr>
            <a:lvl2pPr marL="0" indent="0" defTabSz="893763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1400">
                <a:solidFill>
                  <a:schemeClr val="bg2"/>
                </a:solidFill>
              </a:defRPr>
            </a:lvl2pPr>
            <a:lvl3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3pPr>
            <a:lvl4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4pPr>
            <a:lvl5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3F00EA3-6ECA-47D1-8EBF-2F7E110C8C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2383340"/>
            <a:ext cx="7886700" cy="720000"/>
          </a:xfrm>
        </p:spPr>
        <p:txBody>
          <a:bodyPr lIns="360000" tIns="0">
            <a:no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68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91607A-3EC3-BF46-B9BE-6932E694E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098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91607A-3EC3-BF46-B9BE-6932E694E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01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871132"/>
            <a:ext cx="5111752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3657597"/>
            <a:ext cx="5111752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5037663"/>
            <a:ext cx="673100" cy="279400"/>
          </a:xfrm>
        </p:spPr>
        <p:txBody>
          <a:bodyPr/>
          <a:lstStyle/>
          <a:p>
            <a:fld id="{80B9AF31-3200-42E5-9939-16C684FAE7F5}" type="datetimeFigureOut">
              <a:rPr lang="nl-BE" smtClean="0"/>
              <a:t>7/11/19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5037663"/>
            <a:ext cx="3910976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5037663"/>
            <a:ext cx="413375" cy="279400"/>
          </a:xfrm>
        </p:spPr>
        <p:txBody>
          <a:bodyPr/>
          <a:lstStyle/>
          <a:p>
            <a:fld id="{C47C1594-8E68-4B01-9CD3-79FA6186F861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3522131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827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2421466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9AF31-3200-42E5-9939-16C684FAE7F5}" type="datetimeFigureOut">
              <a:rPr lang="nl-BE" smtClean="0"/>
              <a:t>7/11/19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C1594-8E68-4B01-9CD3-79FA6186F861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994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CBB4B6-8CF3-48F0-98E9-F8C16AB562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00" y="-27000"/>
            <a:ext cx="9216000" cy="691200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49" y="1982913"/>
            <a:ext cx="7931650" cy="387335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9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679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CBB4B6-8CF3-48F0-98E9-F8C16AB56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" t="196" r="196" b="196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3175"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49" y="1982913"/>
            <a:ext cx="7931650" cy="387335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9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06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9CBB4B6-8CF3-48F0-98E9-F8C16AB56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" t="367" r="414" b="367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49" y="1982913"/>
            <a:ext cx="7931650" cy="387335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9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98749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B45919-FB3C-9F4A-8873-66292DAF2C7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 tIns="720000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49" y="1982913"/>
            <a:ext cx="7931650" cy="387335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90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7A509900-7909-F947-971C-2198B83A1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0"/>
            <a:ext cx="2193934" cy="951061"/>
          </a:xfrm>
          <a:blipFill>
            <a:blip r:embed="rId2"/>
            <a:stretch>
              <a:fillRect l="-1680" t="-2166" r="-317262" b="-624237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717F7566-B3C7-3F4B-9AE2-40DC7A1D7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18557" y="5940502"/>
            <a:ext cx="2225443" cy="917498"/>
          </a:xfrm>
          <a:blipFill>
            <a:blip r:embed="rId2"/>
            <a:stretch>
              <a:fillRect l="-311176" t="-650228" r="-1834" b="-2748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076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A48005-5DD7-4E20-854A-B4F1A3A54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9" y="-27000"/>
            <a:ext cx="9215999" cy="6912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49" y="2434975"/>
            <a:ext cx="7931650" cy="3421296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52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40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000053"/>
            <a:ext cx="7920000" cy="14400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D3623E-FA86-4705-ACC4-E3DA32AC0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1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b 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DCB758-8C64-7748-9A68-9795788B0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1" t="11650"/>
          <a:stretch/>
        </p:blipFill>
        <p:spPr>
          <a:xfrm>
            <a:off x="0" y="0"/>
            <a:ext cx="3385669" cy="36018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57CAD8-3866-4969-A3BA-6AC7D3E4C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000" y="3000053"/>
            <a:ext cx="7920000" cy="1440000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1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D7FA8-A459-44E3-A501-28F0ECC20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30395"/>
            <a:ext cx="7886700" cy="324226"/>
          </a:xfrm>
        </p:spPr>
        <p:txBody>
          <a:bodyPr lIns="360000">
            <a:noAutofit/>
          </a:bodyPr>
          <a:lstStyle>
            <a:lvl1pPr>
              <a:defRPr sz="1800" b="1" cap="all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07F4C-5E87-47E7-9C68-F6C61B277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17232"/>
            <a:ext cx="7886700" cy="3060000"/>
          </a:xfrm>
        </p:spPr>
        <p:txBody>
          <a:bodyPr lIns="360000">
            <a:noAutofit/>
          </a:bodyPr>
          <a:lstStyle>
            <a:lvl1pPr marL="0" indent="0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buNone/>
              <a:defRPr sz="1400"/>
            </a:lvl1pPr>
            <a:lvl2pPr marL="179388" indent="-179388" defTabSz="893763">
              <a:lnSpc>
                <a:spcPct val="100000"/>
              </a:lnSpc>
              <a:spcAft>
                <a:spcPts val="900"/>
              </a:spcAft>
              <a:buClr>
                <a:schemeClr val="tx1"/>
              </a:buClr>
              <a:defRPr sz="1400">
                <a:solidFill>
                  <a:schemeClr val="bg2"/>
                </a:solidFill>
              </a:defRPr>
            </a:lvl2pPr>
            <a:lvl3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3pPr>
            <a:lvl4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4pPr>
            <a:lvl5pPr>
              <a:spcAft>
                <a:spcPts val="900"/>
              </a:spcAft>
              <a:buClr>
                <a:schemeClr val="tx1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6128BD-2F05-4062-A4EB-DE4ECB530B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650" y="1707932"/>
            <a:ext cx="7886700" cy="720000"/>
          </a:xfrm>
        </p:spPr>
        <p:txBody>
          <a:bodyPr lIns="360000" tIns="0">
            <a:noAutofit/>
          </a:bodyPr>
          <a:lstStyle>
            <a:lvl1pPr marL="0" indent="0" algn="just">
              <a:lnSpc>
                <a:spcPct val="11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0AE75-3302-604A-A5CB-9713802ED1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00" y="5969393"/>
            <a:ext cx="2808000" cy="88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B50F7F-BA62-44B4-90D5-DFF98FEA0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AE03D-B119-4DF6-8521-037AF703C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411B8-E2DF-4A3D-9C65-8034BF7F0C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6ACC2-71B3-4C34-9FCF-CD9AE50C3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9996B-4870-436E-BC95-B469581D8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74AA7-555E-453B-8826-D3ACABA1CC1B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20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4" r:id="rId3"/>
    <p:sldLayoutId id="2147483665" r:id="rId4"/>
    <p:sldLayoutId id="2147483669" r:id="rId5"/>
    <p:sldLayoutId id="2147483660" r:id="rId6"/>
    <p:sldLayoutId id="2147483661" r:id="rId7"/>
    <p:sldLayoutId id="2147483670" r:id="rId8"/>
    <p:sldLayoutId id="2147483650" r:id="rId9"/>
    <p:sldLayoutId id="2147483662" r:id="rId10"/>
    <p:sldLayoutId id="2147483663" r:id="rId11"/>
    <p:sldLayoutId id="2147483666" r:id="rId12"/>
    <p:sldLayoutId id="2147483667" r:id="rId13"/>
    <p:sldLayoutId id="2147483671" r:id="rId14"/>
    <p:sldLayoutId id="2147483672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5" Type="http://schemas.openxmlformats.org/officeDocument/2006/relationships/image" Target="../media/image54.tiff"/><Relationship Id="rId4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png"/><Relationship Id="rId5" Type="http://schemas.openxmlformats.org/officeDocument/2006/relationships/image" Target="../media/image17.tiff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Kris.verellen@blenders.be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694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FF0F0B8-5B06-4174-9742-1FD7ABE712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36C71FFE-F493-9942-AF48-C140CBB67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81" r="1493" b="-1"/>
          <a:stretch/>
        </p:blipFill>
        <p:spPr>
          <a:xfrm>
            <a:off x="482600" y="643467"/>
            <a:ext cx="8178799" cy="5571066"/>
          </a:xfrm>
          <a:prstGeom prst="rect">
            <a:avLst/>
          </a:prstGeom>
          <a:ln w="190500">
            <a:solidFill>
              <a:srgbClr val="FFFFFF"/>
            </a:solidFill>
            <a:miter lim="800000"/>
          </a:ln>
          <a:effectLst>
            <a:outerShdw blurRad="76200" dist="19050" dir="5400000" algn="t" rotWithShape="0">
              <a:prstClr val="black">
                <a:alpha val="5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2289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EAEC-2696-4A95-9D6C-37E7DA33C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6449" y="1982913"/>
            <a:ext cx="7931650" cy="3873358"/>
          </a:xfrm>
        </p:spPr>
        <p:txBody>
          <a:bodyPr/>
          <a:lstStyle/>
          <a:p>
            <a:r>
              <a:rPr lang="nl-BE"/>
              <a:t>Big</a:t>
            </a:r>
            <a:br>
              <a:rPr lang="nl-BE"/>
            </a:br>
            <a:r>
              <a:rPr lang="nl-BE"/>
              <a:t>title</a:t>
            </a:r>
            <a:endParaRPr lang="en-GB" dirty="0"/>
          </a:p>
        </p:txBody>
      </p:sp>
      <p:pic>
        <p:nvPicPr>
          <p:cNvPr id="4" name="Afbeelding 3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48409D5-AB80-4653-BBA0-B6BCD755C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954"/>
            <a:ext cx="9144000" cy="6184092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B62121B5-29FF-4084-805F-7408915C2AFA}"/>
              </a:ext>
            </a:extLst>
          </p:cNvPr>
          <p:cNvSpPr/>
          <p:nvPr/>
        </p:nvSpPr>
        <p:spPr>
          <a:xfrm>
            <a:off x="4582274" y="1637405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6BAB7D24-4B30-4796-9E74-DFB859C23A55}"/>
              </a:ext>
            </a:extLst>
          </p:cNvPr>
          <p:cNvSpPr/>
          <p:nvPr/>
        </p:nvSpPr>
        <p:spPr>
          <a:xfrm>
            <a:off x="2151272" y="3219110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0CFF9C87-F70C-41A0-93D0-A20E872A89DD}"/>
              </a:ext>
            </a:extLst>
          </p:cNvPr>
          <p:cNvSpPr/>
          <p:nvPr/>
        </p:nvSpPr>
        <p:spPr>
          <a:xfrm>
            <a:off x="4643024" y="3985421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3B929C70-28D6-445B-9450-643ABEE0EF0E}"/>
              </a:ext>
            </a:extLst>
          </p:cNvPr>
          <p:cNvSpPr/>
          <p:nvPr/>
        </p:nvSpPr>
        <p:spPr>
          <a:xfrm>
            <a:off x="7201272" y="1459130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F5DB791F-FFE5-4C30-BABC-B7B3ADF7A589}"/>
              </a:ext>
            </a:extLst>
          </p:cNvPr>
          <p:cNvSpPr/>
          <p:nvPr/>
        </p:nvSpPr>
        <p:spPr>
          <a:xfrm>
            <a:off x="7263417" y="4395041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6F8DF26E-24AC-4868-ABB6-502B25C445A2}"/>
              </a:ext>
            </a:extLst>
          </p:cNvPr>
          <p:cNvSpPr/>
          <p:nvPr/>
        </p:nvSpPr>
        <p:spPr>
          <a:xfrm>
            <a:off x="6676396" y="5332489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299804FE-FCB8-4FC3-B2AB-8A4F6DF9BA5C}"/>
              </a:ext>
            </a:extLst>
          </p:cNvPr>
          <p:cNvSpPr/>
          <p:nvPr/>
        </p:nvSpPr>
        <p:spPr>
          <a:xfrm>
            <a:off x="3426781" y="5424198"/>
            <a:ext cx="1145219" cy="10475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307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3DA74-7B1D-B846-9925-9DEC60F7E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534025"/>
            <a:ext cx="7886700" cy="8223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3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Hoe doen we dat nu in de praktijk??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971FF4F5-A117-4C4B-8264-14DA0A3343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7" b="5798"/>
          <a:stretch/>
        </p:blipFill>
        <p:spPr>
          <a:xfrm>
            <a:off x="20" y="10"/>
            <a:ext cx="9143980" cy="539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0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A8288379-F434-43B8-9E55-6C54520E3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63294"/>
            <a:ext cx="4531059" cy="566331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ECF1DF64-8684-47D9-A06B-BAFE34C3F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40"/>
          <a:stretch/>
        </p:blipFill>
        <p:spPr>
          <a:xfrm>
            <a:off x="0" y="656409"/>
            <a:ext cx="9144000" cy="570487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7480E5-F276-4D2E-94B4-62FA4A9C9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73779"/>
            <a:ext cx="2757110" cy="1917477"/>
          </a:xfrm>
        </p:spPr>
        <p:txBody>
          <a:bodyPr>
            <a:normAutofit/>
          </a:bodyPr>
          <a:lstStyle/>
          <a:p>
            <a:r>
              <a:rPr lang="nl-NL" sz="3300">
                <a:solidFill>
                  <a:srgbClr val="FFFFFF"/>
                </a:solidFill>
              </a:rPr>
              <a:t>Initiaties </a:t>
            </a:r>
            <a:endParaRPr lang="nl-BE" sz="3300">
              <a:solidFill>
                <a:srgbClr val="FFFFFF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B780FD3-CF74-4204-B5CD-DF82EC554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4186" y="1460002"/>
            <a:ext cx="4011755" cy="1484636"/>
          </a:xfrm>
          <a:prstGeom prst="rect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5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7" name="Tijdelijke aanduiding voor inhoud 4">
            <a:extLst>
              <a:ext uri="{FF2B5EF4-FFF2-40B4-BE49-F238E27FC236}">
                <a16:creationId xmlns:a16="http://schemas.microsoft.com/office/drawing/2014/main" id="{60664450-6E2E-46B9-9DBF-D54B18A81E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" r="25708" b="-4"/>
          <a:stretch/>
        </p:blipFill>
        <p:spPr>
          <a:xfrm rot="16200000">
            <a:off x="4640463" y="1623657"/>
            <a:ext cx="1244114" cy="116432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D87917F8-9620-4CA5-BD5B-8418FC6C59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19485" b="-3"/>
          <a:stretch/>
        </p:blipFill>
        <p:spPr>
          <a:xfrm>
            <a:off x="5976102" y="1583464"/>
            <a:ext cx="1164327" cy="1244114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Tijdelijke aanduiding voor inhoud 3">
            <a:extLst>
              <a:ext uri="{FF2B5EF4-FFF2-40B4-BE49-F238E27FC236}">
                <a16:creationId xmlns:a16="http://schemas.microsoft.com/office/drawing/2014/main" id="{4509894E-CAAC-43DB-A59F-135204F551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2" r="11621" b="-3"/>
          <a:stretch/>
        </p:blipFill>
        <p:spPr>
          <a:xfrm>
            <a:off x="7271847" y="1583464"/>
            <a:ext cx="1164327" cy="1244114"/>
          </a:xfrm>
          <a:prstGeom prst="rect">
            <a:avLst/>
          </a:prstGeom>
          <a:effectLst>
            <a:softEdge rad="0"/>
          </a:effectLst>
        </p:spPr>
      </p:pic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57480167-059F-4FB6-A45F-A72D9A340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9506" y="3244814"/>
            <a:ext cx="4531059" cy="2824292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r>
              <a:rPr lang="nl-BE" sz="1600" dirty="0">
                <a:solidFill>
                  <a:srgbClr val="000000"/>
                </a:solidFill>
              </a:rPr>
              <a:t>Werken vanuit praktijkvoorbeelden om de mensen meteen digitaal te ontsluiten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nl-BE" sz="1600" dirty="0">
                <a:solidFill>
                  <a:srgbClr val="000000"/>
                </a:solidFill>
              </a:rPr>
              <a:t>Werken met e-loket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nl-BE" sz="1600" dirty="0">
                <a:solidFill>
                  <a:srgbClr val="000000"/>
                </a:solidFill>
              </a:rPr>
              <a:t>Openingsuren containerpark, gemeentehuis, bank, post, huisdokter,…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nl-BE" sz="1600" dirty="0">
                <a:solidFill>
                  <a:srgbClr val="000000"/>
                </a:solidFill>
              </a:rPr>
              <a:t>Rittenschema van De Lijn, NMBS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nl-BE" sz="1600" dirty="0">
                <a:solidFill>
                  <a:srgbClr val="000000"/>
                </a:solidFill>
              </a:rPr>
              <a:t>Werken met platform SHM </a:t>
            </a:r>
            <a:endParaRPr lang="en-US" sz="1600" dirty="0">
              <a:solidFill>
                <a:srgbClr val="000000"/>
              </a:solidFill>
            </a:endParaRPr>
          </a:p>
          <a:p>
            <a:pPr lvl="1"/>
            <a:r>
              <a:rPr lang="nl-BE" sz="1600" dirty="0">
                <a:solidFill>
                  <a:srgbClr val="000000"/>
                </a:solidFill>
              </a:rPr>
              <a:t>Online bankieren</a:t>
            </a:r>
            <a:endParaRPr lang="en-US" sz="1600" dirty="0">
              <a:solidFill>
                <a:srgbClr val="000000"/>
              </a:solidFill>
            </a:endParaRPr>
          </a:p>
          <a:p>
            <a:endParaRPr lang="en-US" sz="13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30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EB181E26-89C4-4A14-92DE-0F4C4B0E9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1311306-20F4-46B7-98D4-7D24A36A7A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9" r="2" b="2"/>
          <a:stretch/>
        </p:blipFill>
        <p:spPr>
          <a:xfrm>
            <a:off x="4940497" y="1690689"/>
            <a:ext cx="4203503" cy="2501837"/>
          </a:xfrm>
          <a:custGeom>
            <a:avLst/>
            <a:gdLst>
              <a:gd name="connsiteX0" fmla="*/ 1159248 w 5604670"/>
              <a:gd name="connsiteY0" fmla="*/ 0 h 2501837"/>
              <a:gd name="connsiteX1" fmla="*/ 5604670 w 5604670"/>
              <a:gd name="connsiteY1" fmla="*/ 0 h 2501837"/>
              <a:gd name="connsiteX2" fmla="*/ 5604670 w 5604670"/>
              <a:gd name="connsiteY2" fmla="*/ 2501837 h 2501837"/>
              <a:gd name="connsiteX3" fmla="*/ 0 w 5604670"/>
              <a:gd name="connsiteY3" fmla="*/ 2501837 h 2501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04670" h="2501837">
                <a:moveTo>
                  <a:pt x="1159248" y="0"/>
                </a:moveTo>
                <a:lnTo>
                  <a:pt x="5604670" y="0"/>
                </a:lnTo>
                <a:lnTo>
                  <a:pt x="5604670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2D17D0E3-8088-4D0C-B7DC-819E4FECC8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 r="2" b="25761"/>
          <a:stretch/>
        </p:blipFill>
        <p:spPr>
          <a:xfrm>
            <a:off x="3593306" y="4357117"/>
            <a:ext cx="5550694" cy="2500884"/>
          </a:xfrm>
          <a:custGeom>
            <a:avLst/>
            <a:gdLst>
              <a:gd name="connsiteX0" fmla="*/ 1717230 w 7400925"/>
              <a:gd name="connsiteY0" fmla="*/ 0 h 2500884"/>
              <a:gd name="connsiteX1" fmla="*/ 7400925 w 7400925"/>
              <a:gd name="connsiteY1" fmla="*/ 0 h 2500884"/>
              <a:gd name="connsiteX2" fmla="*/ 7400925 w 7400925"/>
              <a:gd name="connsiteY2" fmla="*/ 2500884 h 2500884"/>
              <a:gd name="connsiteX3" fmla="*/ 0 w 7400925"/>
              <a:gd name="connsiteY3" fmla="*/ 2500884 h 2500884"/>
              <a:gd name="connsiteX4" fmla="*/ 0 w 7400925"/>
              <a:gd name="connsiteY4" fmla="*/ 2500883 h 2500884"/>
              <a:gd name="connsiteX5" fmla="*/ 552186 w 7400925"/>
              <a:gd name="connsiteY5" fmla="*/ 2500883 h 2500884"/>
              <a:gd name="connsiteX6" fmla="*/ 558423 w 7400925"/>
              <a:gd name="connsiteY6" fmla="*/ 2500883 h 25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400925" h="2500884">
                <a:moveTo>
                  <a:pt x="1717230" y="0"/>
                </a:moveTo>
                <a:lnTo>
                  <a:pt x="7400925" y="0"/>
                </a:lnTo>
                <a:lnTo>
                  <a:pt x="7400925" y="2500884"/>
                </a:lnTo>
                <a:lnTo>
                  <a:pt x="0" y="2500884"/>
                </a:lnTo>
                <a:lnTo>
                  <a:pt x="0" y="2500883"/>
                </a:lnTo>
                <a:lnTo>
                  <a:pt x="552186" y="2500883"/>
                </a:lnTo>
                <a:lnTo>
                  <a:pt x="558423" y="2500883"/>
                </a:lnTo>
                <a:close/>
              </a:path>
            </a:pathLst>
          </a:custGeom>
        </p:spPr>
      </p:pic>
      <p:sp>
        <p:nvSpPr>
          <p:cNvPr id="12" name="Freeform 37">
            <a:extLst>
              <a:ext uri="{FF2B5EF4-FFF2-40B4-BE49-F238E27FC236}">
                <a16:creationId xmlns:a16="http://schemas.microsoft.com/office/drawing/2014/main" id="{13958066-7CBD-4B89-8F46-614C4F28B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1691641"/>
            <a:ext cx="5678446" cy="5166360"/>
          </a:xfrm>
          <a:custGeom>
            <a:avLst/>
            <a:gdLst>
              <a:gd name="connsiteX0" fmla="*/ 0 w 7571262"/>
              <a:gd name="connsiteY0" fmla="*/ 5166360 h 5166360"/>
              <a:gd name="connsiteX1" fmla="*/ 7571262 w 7571262"/>
              <a:gd name="connsiteY1" fmla="*/ 5166360 h 5166360"/>
              <a:gd name="connsiteX2" fmla="*/ 5177382 w 7571262"/>
              <a:gd name="connsiteY2" fmla="*/ 0 h 5166360"/>
              <a:gd name="connsiteX3" fmla="*/ 5171159 w 7571262"/>
              <a:gd name="connsiteY3" fmla="*/ 0 h 5166360"/>
              <a:gd name="connsiteX4" fmla="*/ 3981368 w 7571262"/>
              <a:gd name="connsiteY4" fmla="*/ 0 h 5166360"/>
              <a:gd name="connsiteX5" fmla="*/ 2331323 w 7571262"/>
              <a:gd name="connsiteY5" fmla="*/ 0 h 5166360"/>
              <a:gd name="connsiteX6" fmla="*/ 0 w 7571262"/>
              <a:gd name="connsiteY6" fmla="*/ 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71262" h="5166360">
                <a:moveTo>
                  <a:pt x="0" y="5166360"/>
                </a:moveTo>
                <a:lnTo>
                  <a:pt x="7571262" y="5166360"/>
                </a:lnTo>
                <a:lnTo>
                  <a:pt x="5177382" y="0"/>
                </a:lnTo>
                <a:lnTo>
                  <a:pt x="5171159" y="0"/>
                </a:lnTo>
                <a:lnTo>
                  <a:pt x="3981368" y="0"/>
                </a:lnTo>
                <a:lnTo>
                  <a:pt x="233132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FA3388-857D-4D6A-BDA1-16FE720C9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nl-NL" sz="3300">
                <a:solidFill>
                  <a:schemeClr val="bg1"/>
                </a:solidFill>
              </a:rPr>
              <a:t>Vrije inloop</a:t>
            </a:r>
            <a:endParaRPr lang="nl-BE" sz="330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98A8C4-DD0F-48C3-AFDF-DD01157B0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81" y="2015406"/>
            <a:ext cx="4493848" cy="4065986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nl-BE" sz="1700" dirty="0"/>
              <a:t>Vrije inloop wordt gebruikt om onder begeleiding</a:t>
            </a:r>
            <a:endParaRPr lang="en-US" sz="1700" dirty="0"/>
          </a:p>
          <a:p>
            <a:pPr lvl="1"/>
            <a:r>
              <a:rPr lang="nl-BE" sz="1700" dirty="0"/>
              <a:t>Leerstof van de initiaties in te oefenen</a:t>
            </a:r>
            <a:endParaRPr lang="en-US" sz="1700" dirty="0"/>
          </a:p>
          <a:p>
            <a:pPr lvl="1"/>
            <a:r>
              <a:rPr lang="nl-BE" sz="1700" dirty="0"/>
              <a:t>Problemen op eigen toestel te bespreken</a:t>
            </a:r>
            <a:endParaRPr lang="en-US" sz="1700" dirty="0"/>
          </a:p>
          <a:p>
            <a:pPr lvl="1"/>
            <a:r>
              <a:rPr lang="nl-BE" sz="1700" dirty="0"/>
              <a:t>Vrij gebruik internet</a:t>
            </a:r>
            <a:endParaRPr lang="en-US" sz="1700" dirty="0"/>
          </a:p>
          <a:p>
            <a:pPr lvl="1"/>
            <a:r>
              <a:rPr lang="nl-BE" sz="1700" dirty="0"/>
              <a:t>Algemene ondersteuning bij hulpvragen</a:t>
            </a:r>
          </a:p>
          <a:p>
            <a:pPr lvl="1"/>
            <a:r>
              <a:rPr lang="nl-BE" sz="1700" dirty="0"/>
              <a:t>Kleine zorg of toeleiding naar lokale diensten</a:t>
            </a:r>
            <a:endParaRPr lang="en-US" sz="1700" dirty="0"/>
          </a:p>
          <a:p>
            <a:endParaRPr lang="nl-BE" sz="1700" dirty="0"/>
          </a:p>
        </p:txBody>
      </p:sp>
    </p:spTree>
    <p:extLst>
      <p:ext uri="{BB962C8B-B14F-4D97-AF65-F5344CB8AC3E}">
        <p14:creationId xmlns:p14="http://schemas.microsoft.com/office/powerpoint/2010/main" val="50609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B91352-97E6-456D-8CA2-C599918FC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l-NL" sz="3300"/>
              <a:t>Activiteiten </a:t>
            </a:r>
            <a:endParaRPr lang="nl-BE" sz="330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2B1D37E-33E8-472D-85CA-2F49613B74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038966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7272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566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48006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0D2366-C235-9A4D-9334-BCB195BA9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45" y="643467"/>
            <a:ext cx="1856739" cy="247565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48709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F46BB09-0EA7-40FA-AE0A-C46BC77234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" r="11569" b="-1"/>
          <a:stretch/>
        </p:blipFill>
        <p:spPr>
          <a:xfrm>
            <a:off x="3483935" y="650497"/>
            <a:ext cx="2044321" cy="2468623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01998" y="487090"/>
            <a:ext cx="2691131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ijdelijke aanduiding voor inhoud 3">
            <a:extLst>
              <a:ext uri="{FF2B5EF4-FFF2-40B4-BE49-F238E27FC236}">
                <a16:creationId xmlns:a16="http://schemas.microsoft.com/office/drawing/2014/main" id="{0A5FA7CD-93B2-4E2D-BCAA-D45DE23FFA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36" r="4" b="22527"/>
          <a:stretch/>
        </p:blipFill>
        <p:spPr>
          <a:xfrm>
            <a:off x="6235138" y="1149725"/>
            <a:ext cx="2439677" cy="1445695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998" y="3603670"/>
            <a:ext cx="258191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4850302-B78C-844A-8695-2A1F16C55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04403" y="3748194"/>
            <a:ext cx="1853723" cy="247163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4FFA271-A10A-4AC3-8F06-E3313A197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7126" y="3603670"/>
            <a:ext cx="2700875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9FE375-3674-4B26-B67B-30AFAF78C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9213" y="3610700"/>
            <a:ext cx="2691128" cy="278104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A89694-DCA3-4013-9AAB-17A81D1DCE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5" r="21361" b="6"/>
          <a:stretch/>
        </p:blipFill>
        <p:spPr>
          <a:xfrm>
            <a:off x="3496739" y="3818714"/>
            <a:ext cx="2027670" cy="2401112"/>
          </a:xfrm>
          <a:prstGeom prst="rect">
            <a:avLst/>
          </a:prstGeom>
        </p:spPr>
      </p:pic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AC7A549-5D13-49EA-BF4D-6C68CFBFDA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1" b="11548"/>
          <a:stretch/>
        </p:blipFill>
        <p:spPr>
          <a:xfrm>
            <a:off x="6235138" y="4266774"/>
            <a:ext cx="2439677" cy="144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65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9306B3-A658-504D-AF10-7C93C9F1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nl-BE" sz="3300">
                <a:solidFill>
                  <a:srgbClr val="FFFFFF"/>
                </a:solidFill>
              </a:rPr>
              <a:t>Rol van de vrijwilligers</a:t>
            </a:r>
          </a:p>
        </p:txBody>
      </p:sp>
      <p:graphicFrame>
        <p:nvGraphicFramePr>
          <p:cNvPr id="22" name="Tijdelijke aanduiding voor inhoud 2">
            <a:extLst>
              <a:ext uri="{FF2B5EF4-FFF2-40B4-BE49-F238E27FC236}">
                <a16:creationId xmlns:a16="http://schemas.microsoft.com/office/drawing/2014/main" id="{249734C0-4604-472F-A943-B633D3D12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497175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16447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DFC91B-93AE-44F8-B230-3D4686987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l-BE" sz="3300" dirty="0"/>
              <a:t>Multidi</a:t>
            </a:r>
            <a:r>
              <a:rPr lang="nl-BE" dirty="0"/>
              <a:t>sciplinaire aanpak</a:t>
            </a:r>
            <a:endParaRPr lang="nl-BE" sz="3300" dirty="0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745595A8-AB2F-4AF4-A754-02CC4B3BA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862832"/>
              </p:ext>
            </p:extLst>
          </p:nvPr>
        </p:nvGraphicFramePr>
        <p:xfrm>
          <a:off x="628650" y="1828800"/>
          <a:ext cx="78867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38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B2FAF42-E7F0-064B-A8B4-F57B6BE7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nl-BE" sz="3300">
                <a:solidFill>
                  <a:srgbClr val="FFFFFF"/>
                </a:solidFill>
              </a:rPr>
              <a:t>Sociale impact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73EB0B-44AC-3348-8388-6488F009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2730" y="801866"/>
            <a:ext cx="4823012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BE" sz="2400" dirty="0">
                <a:solidFill>
                  <a:srgbClr val="000000"/>
                </a:solidFill>
              </a:rPr>
              <a:t>Evolutie in analyse wijkwerking</a:t>
            </a:r>
          </a:p>
          <a:p>
            <a:pPr marL="214313" lvl="1"/>
            <a:r>
              <a:rPr lang="nl-BE" sz="2100" dirty="0">
                <a:solidFill>
                  <a:srgbClr val="000000"/>
                </a:solidFill>
              </a:rPr>
              <a:t>Verhoogde tevredenheid over wonen in de wijk</a:t>
            </a:r>
          </a:p>
          <a:p>
            <a:pPr marL="214313" lvl="1"/>
            <a:r>
              <a:rPr lang="nl-BE" sz="2100" dirty="0">
                <a:solidFill>
                  <a:srgbClr val="000000"/>
                </a:solidFill>
              </a:rPr>
              <a:t>Verhoogde interesse in buurtwerking</a:t>
            </a:r>
          </a:p>
          <a:p>
            <a:pPr marL="214313" lvl="1"/>
            <a:r>
              <a:rPr lang="nl-BE" sz="2100" dirty="0">
                <a:solidFill>
                  <a:srgbClr val="000000"/>
                </a:solidFill>
              </a:rPr>
              <a:t>Activatie leidt tot nieuwe initiatieven</a:t>
            </a:r>
          </a:p>
          <a:p>
            <a:pPr marL="214313" lvl="1"/>
            <a:r>
              <a:rPr lang="nl-BE" sz="2100" dirty="0">
                <a:solidFill>
                  <a:srgbClr val="000000"/>
                </a:solidFill>
              </a:rPr>
              <a:t>Verhoogd percentage dat digitaal wordt versterkt door laagdrempelige aanpak</a:t>
            </a:r>
          </a:p>
          <a:p>
            <a:pPr marL="214313" lvl="1"/>
            <a:r>
              <a:rPr lang="nl-BE" sz="2100" dirty="0">
                <a:solidFill>
                  <a:srgbClr val="000000"/>
                </a:solidFill>
              </a:rPr>
              <a:t>Neutrale werking (wordt niet geclaimd)</a:t>
            </a:r>
          </a:p>
          <a:p>
            <a:pPr marL="214313" lvl="1"/>
            <a:r>
              <a:rPr lang="nl-BE" sz="2100" dirty="0">
                <a:solidFill>
                  <a:srgbClr val="000000"/>
                </a:solidFill>
              </a:rPr>
              <a:t>Digidak/</a:t>
            </a:r>
            <a:r>
              <a:rPr lang="nl-BE" sz="2100" dirty="0" err="1">
                <a:solidFill>
                  <a:srgbClr val="000000"/>
                </a:solidFill>
              </a:rPr>
              <a:t>Unigo</a:t>
            </a:r>
            <a:r>
              <a:rPr lang="nl-BE" sz="2100" dirty="0">
                <a:solidFill>
                  <a:srgbClr val="000000"/>
                </a:solidFill>
              </a:rPr>
              <a:t> locatie ingekleurd als buurthuis door SHM</a:t>
            </a:r>
          </a:p>
        </p:txBody>
      </p:sp>
    </p:spTree>
    <p:extLst>
      <p:ext uri="{BB962C8B-B14F-4D97-AF65-F5344CB8AC3E}">
        <p14:creationId xmlns:p14="http://schemas.microsoft.com/office/powerpoint/2010/main" val="831700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F638861-22F4-42BD-AB54-580F4FFF9F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rgbClr val="3C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6">
            <a:extLst>
              <a:ext uri="{FF2B5EF4-FFF2-40B4-BE49-F238E27FC236}">
                <a16:creationId xmlns:a16="http://schemas.microsoft.com/office/drawing/2014/main" id="{6CACE173-0A3A-4306-B76C-60A0714C31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173" y="320843"/>
            <a:ext cx="8661654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Afbeelding 18">
            <a:extLst>
              <a:ext uri="{FF2B5EF4-FFF2-40B4-BE49-F238E27FC236}">
                <a16:creationId xmlns:a16="http://schemas.microsoft.com/office/drawing/2014/main" id="{9449C77A-D250-9446-98D8-4AA5BE8B0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68" y="1881278"/>
            <a:ext cx="2569663" cy="8094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0300094-9A28-40AE-9D52-B4105C1EE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026" y="1003399"/>
            <a:ext cx="2565202" cy="256520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002362-DDE4-7A4F-924B-4CD957FE2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055" y="1525307"/>
            <a:ext cx="2567741" cy="1521386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93BB05B5-C05A-404D-AA94-E4352E67E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6621" y="149846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 sz="135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45CDB5F-4240-DE4C-85CE-5F6ACFCFA736}"/>
              </a:ext>
            </a:extLst>
          </p:cNvPr>
          <p:cNvSpPr txBox="1"/>
          <p:nvPr/>
        </p:nvSpPr>
        <p:spPr>
          <a:xfrm>
            <a:off x="2679405" y="4944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0FD97F4-6C9F-5F43-9610-10B57CE4A7FA}"/>
              </a:ext>
            </a:extLst>
          </p:cNvPr>
          <p:cNvSpPr txBox="1"/>
          <p:nvPr/>
        </p:nvSpPr>
        <p:spPr>
          <a:xfrm>
            <a:off x="2120046" y="4692788"/>
            <a:ext cx="4903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>
                <a:solidFill>
                  <a:schemeClr val="tx2">
                    <a:lumMod val="75000"/>
                  </a:schemeClr>
                </a:solidFill>
              </a:rPr>
              <a:t>Sociale cohesie door digitale inclusie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EDE3E037-61D2-6946-9C13-BA38C931416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83" y="3000159"/>
            <a:ext cx="722211" cy="77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99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48C6047D-6687-8441-89A8-88AE9167F0C2}"/>
              </a:ext>
            </a:extLst>
          </p:cNvPr>
          <p:cNvSpPr txBox="1"/>
          <p:nvPr/>
        </p:nvSpPr>
        <p:spPr>
          <a:xfrm>
            <a:off x="3944679" y="4880344"/>
            <a:ext cx="28241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www.blenders.be</a:t>
            </a:r>
          </a:p>
          <a:p>
            <a:r>
              <a:rPr lang="nl-BE" dirty="0">
                <a:hlinkClick r:id="rId2"/>
              </a:rPr>
              <a:t>Kris.verellen@blenders.be</a:t>
            </a:r>
            <a:endParaRPr lang="nl-BE" dirty="0"/>
          </a:p>
          <a:p>
            <a:r>
              <a:rPr lang="nl-BE" dirty="0"/>
              <a:t>0492/46 94 08</a:t>
            </a:r>
          </a:p>
        </p:txBody>
      </p:sp>
    </p:spTree>
    <p:extLst>
      <p:ext uri="{BB962C8B-B14F-4D97-AF65-F5344CB8AC3E}">
        <p14:creationId xmlns:p14="http://schemas.microsoft.com/office/powerpoint/2010/main" val="155682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EA98408-C2A3-4058-BC67-026087159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32" y="276706"/>
            <a:ext cx="8016935" cy="554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5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72F8FAEA-2700-4706-A19B-0C6EB488F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915921"/>
            <a:ext cx="8178799" cy="302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06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F6CDC51-8D27-4BF4-AB33-7D5905E8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75329" y="2795"/>
            <a:ext cx="6468672" cy="6842743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4FB90F3-DFB9-42D4-B851-120249962A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3"/>
          <a:stretch/>
        </p:blipFill>
        <p:spPr>
          <a:xfrm flipH="1">
            <a:off x="0" y="0"/>
            <a:ext cx="9144000" cy="6842743"/>
          </a:xfrm>
          <a:prstGeom prst="rect">
            <a:avLst/>
          </a:prstGeom>
        </p:spPr>
      </p:pic>
      <p:sp>
        <p:nvSpPr>
          <p:cNvPr id="15" name="Freeform 60">
            <a:extLst>
              <a:ext uri="{FF2B5EF4-FFF2-40B4-BE49-F238E27FC236}">
                <a16:creationId xmlns:a16="http://schemas.microsoft.com/office/drawing/2014/main" id="{DF4CE22F-8463-44F2-BE50-65D9B5035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42453" y="-2795"/>
            <a:ext cx="3753812" cy="2253410"/>
          </a:xfrm>
          <a:custGeom>
            <a:avLst/>
            <a:gdLst>
              <a:gd name="connsiteX0" fmla="*/ 39946 w 3960192"/>
              <a:gd name="connsiteY0" fmla="*/ 0 h 2377300"/>
              <a:gd name="connsiteX1" fmla="*/ 3920247 w 3960192"/>
              <a:gd name="connsiteY1" fmla="*/ 0 h 2377300"/>
              <a:gd name="connsiteX2" fmla="*/ 3949969 w 3960192"/>
              <a:gd name="connsiteY2" fmla="*/ 194751 h 2377300"/>
              <a:gd name="connsiteX3" fmla="*/ 3960192 w 3960192"/>
              <a:gd name="connsiteY3" fmla="*/ 397204 h 2377300"/>
              <a:gd name="connsiteX4" fmla="*/ 1980096 w 3960192"/>
              <a:gd name="connsiteY4" fmla="*/ 2377300 h 2377300"/>
              <a:gd name="connsiteX5" fmla="*/ 0 w 3960192"/>
              <a:gd name="connsiteY5" fmla="*/ 397204 h 2377300"/>
              <a:gd name="connsiteX6" fmla="*/ 10224 w 3960192"/>
              <a:gd name="connsiteY6" fmla="*/ 194751 h 237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60192" h="2377300">
                <a:moveTo>
                  <a:pt x="39946" y="0"/>
                </a:moveTo>
                <a:lnTo>
                  <a:pt x="3920247" y="0"/>
                </a:lnTo>
                <a:lnTo>
                  <a:pt x="3949969" y="194751"/>
                </a:lnTo>
                <a:cubicBezTo>
                  <a:pt x="3956729" y="261316"/>
                  <a:pt x="3960192" y="328856"/>
                  <a:pt x="3960192" y="397204"/>
                </a:cubicBezTo>
                <a:cubicBezTo>
                  <a:pt x="3960192" y="1490781"/>
                  <a:pt x="3073673" y="2377300"/>
                  <a:pt x="1980096" y="2377300"/>
                </a:cubicBezTo>
                <a:cubicBezTo>
                  <a:pt x="886519" y="2377300"/>
                  <a:pt x="0" y="1490781"/>
                  <a:pt x="0" y="397204"/>
                </a:cubicBezTo>
                <a:cubicBezTo>
                  <a:pt x="0" y="328856"/>
                  <a:pt x="3463" y="261316"/>
                  <a:pt x="10224" y="194751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E3C4AAE-C648-B240-A6F2-6724198589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167" y="198900"/>
            <a:ext cx="2653560" cy="133146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F19035A-45E9-6746-88A0-9F54DBDB3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579" y="1459467"/>
            <a:ext cx="3858768" cy="10905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Gebrek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sociaal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weefsel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verhoogd</a:t>
            </a:r>
            <a:r>
              <a:rPr lang="en-US" sz="23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3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eenzaamheidsgevoel</a:t>
            </a:r>
            <a:endParaRPr lang="en-US" sz="23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2704828-EF25-7740-A274-EE967DE9E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1579" y="2673512"/>
            <a:ext cx="3858768" cy="27294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</a:rPr>
              <a:t>Verminderde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mobiliteit</a:t>
            </a:r>
            <a:endParaRPr lang="en-US" sz="1500" dirty="0">
              <a:solidFill>
                <a:srgbClr val="000000"/>
              </a:solidFill>
            </a:endParaRPr>
          </a:p>
          <a:p>
            <a:pPr algn="l" defTabSz="914400">
              <a:lnSpc>
                <a:spcPct val="90000"/>
              </a:lnSpc>
            </a:pPr>
            <a:endParaRPr lang="en-US" sz="1500" dirty="0">
              <a:solidFill>
                <a:srgbClr val="000000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</a:rPr>
              <a:t>Combinatie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vergrijzing</a:t>
            </a:r>
            <a:r>
              <a:rPr lang="en-US" sz="1500" dirty="0">
                <a:solidFill>
                  <a:srgbClr val="000000"/>
                </a:solidFill>
              </a:rPr>
              <a:t>/</a:t>
            </a:r>
            <a:r>
              <a:rPr lang="en-US" sz="1500" dirty="0" err="1">
                <a:solidFill>
                  <a:srgbClr val="000000"/>
                </a:solidFill>
              </a:rPr>
              <a:t>ontgroening</a:t>
            </a:r>
            <a:endParaRPr lang="en-US" sz="1500" dirty="0">
              <a:solidFill>
                <a:srgbClr val="000000"/>
              </a:solidFill>
            </a:endParaRPr>
          </a:p>
          <a:p>
            <a:pPr algn="l" defTabSz="914400">
              <a:lnSpc>
                <a:spcPct val="90000"/>
              </a:lnSpc>
            </a:pPr>
            <a:endParaRPr lang="en-US" sz="1500" dirty="0">
              <a:solidFill>
                <a:srgbClr val="000000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500" dirty="0" err="1">
                <a:solidFill>
                  <a:srgbClr val="000000"/>
                </a:solidFill>
              </a:rPr>
              <a:t>Digitalisering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lokale</a:t>
            </a:r>
            <a:r>
              <a:rPr lang="en-US" sz="1500" dirty="0">
                <a:solidFill>
                  <a:srgbClr val="000000"/>
                </a:solidFill>
              </a:rPr>
              <a:t> </a:t>
            </a:r>
            <a:r>
              <a:rPr lang="en-US" sz="1500" dirty="0" err="1">
                <a:solidFill>
                  <a:srgbClr val="000000"/>
                </a:solidFill>
              </a:rPr>
              <a:t>dienstverlening</a:t>
            </a:r>
            <a:endParaRPr lang="en-US" sz="1500" dirty="0">
              <a:solidFill>
                <a:srgbClr val="000000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  <a:p>
            <a:pPr indent="-228600" algn="l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17" name="Freeform 67">
            <a:extLst>
              <a:ext uri="{FF2B5EF4-FFF2-40B4-BE49-F238E27FC236}">
                <a16:creationId xmlns:a16="http://schemas.microsoft.com/office/drawing/2014/main" id="{3FA1383B-2709-4E36-8FF8-7A737213B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0036" y="3000084"/>
            <a:ext cx="4723965" cy="3842659"/>
          </a:xfrm>
          <a:custGeom>
            <a:avLst/>
            <a:gdLst>
              <a:gd name="connsiteX0" fmla="*/ 2718646 w 4647408"/>
              <a:gd name="connsiteY0" fmla="*/ 0 h 3780384"/>
              <a:gd name="connsiteX1" fmla="*/ 4641019 w 4647408"/>
              <a:gd name="connsiteY1" fmla="*/ 796273 h 3780384"/>
              <a:gd name="connsiteX2" fmla="*/ 4647408 w 4647408"/>
              <a:gd name="connsiteY2" fmla="*/ 803303 h 3780384"/>
              <a:gd name="connsiteX3" fmla="*/ 4647408 w 4647408"/>
              <a:gd name="connsiteY3" fmla="*/ 3780384 h 3780384"/>
              <a:gd name="connsiteX4" fmla="*/ 215340 w 4647408"/>
              <a:gd name="connsiteY4" fmla="*/ 3780384 h 3780384"/>
              <a:gd name="connsiteX5" fmla="*/ 213645 w 4647408"/>
              <a:gd name="connsiteY5" fmla="*/ 3776866 h 3780384"/>
              <a:gd name="connsiteX6" fmla="*/ 0 w 4647408"/>
              <a:gd name="connsiteY6" fmla="*/ 2718646 h 3780384"/>
              <a:gd name="connsiteX7" fmla="*/ 2718646 w 4647408"/>
              <a:gd name="connsiteY7" fmla="*/ 0 h 3780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47408" h="3780384">
                <a:moveTo>
                  <a:pt x="2718646" y="0"/>
                </a:moveTo>
                <a:cubicBezTo>
                  <a:pt x="3469379" y="0"/>
                  <a:pt x="4149041" y="304295"/>
                  <a:pt x="4641019" y="796273"/>
                </a:cubicBezTo>
                <a:lnTo>
                  <a:pt x="4647408" y="803303"/>
                </a:lnTo>
                <a:lnTo>
                  <a:pt x="4647408" y="3780384"/>
                </a:lnTo>
                <a:lnTo>
                  <a:pt x="215340" y="3780384"/>
                </a:lnTo>
                <a:lnTo>
                  <a:pt x="213645" y="3776866"/>
                </a:lnTo>
                <a:cubicBezTo>
                  <a:pt x="76074" y="3451612"/>
                  <a:pt x="0" y="3094013"/>
                  <a:pt x="0" y="2718646"/>
                </a:cubicBezTo>
                <a:cubicBezTo>
                  <a:pt x="0" y="1217179"/>
                  <a:pt x="1217179" y="0"/>
                  <a:pt x="271864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40F5B1E-C3F8-344E-80B6-CEEC5912DC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23" y="3998203"/>
            <a:ext cx="3678249" cy="273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07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0" y="3808676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45B66-0DD7-4972-A5EC-DE2F26DF9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63" y="1191796"/>
            <a:ext cx="7516084" cy="297634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3100" cap="none" dirty="0" err="1">
                <a:solidFill>
                  <a:srgbClr val="FFFFFF"/>
                </a:solidFill>
              </a:rPr>
              <a:t>D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igitalisering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bevat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groot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potentieel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verbinding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maar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zorgt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ook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uitsluiting</a:t>
            </a:r>
            <a:b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Sociale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cap="none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cohesie</a:t>
            </a:r>
            <a: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cap="none" dirty="0">
                <a:solidFill>
                  <a:srgbClr val="FFFFFF"/>
                </a:solidFill>
              </a:rPr>
              <a:t>in </a:t>
            </a:r>
            <a:r>
              <a:rPr lang="en-US" sz="3100" cap="none" dirty="0" err="1">
                <a:solidFill>
                  <a:srgbClr val="FFFFFF"/>
                </a:solidFill>
              </a:rPr>
              <a:t>buurten</a:t>
            </a:r>
            <a:r>
              <a:rPr lang="en-US" sz="3100" cap="none" dirty="0">
                <a:solidFill>
                  <a:srgbClr val="FFFFFF"/>
                </a:solidFill>
              </a:rPr>
              <a:t> is </a:t>
            </a:r>
            <a:r>
              <a:rPr lang="en-US" sz="3100" cap="none" dirty="0" err="1">
                <a:solidFill>
                  <a:srgbClr val="FFFFFF"/>
                </a:solidFill>
              </a:rPr>
              <a:t>soms</a:t>
            </a:r>
            <a:r>
              <a:rPr lang="en-US" sz="3100" cap="none" dirty="0">
                <a:solidFill>
                  <a:srgbClr val="FFFFFF"/>
                </a:solidFill>
              </a:rPr>
              <a:t> </a:t>
            </a:r>
            <a:r>
              <a:rPr lang="en-US" sz="3100" cap="none" dirty="0" err="1">
                <a:solidFill>
                  <a:srgbClr val="FFFFFF"/>
                </a:solidFill>
              </a:rPr>
              <a:t>ver</a:t>
            </a:r>
            <a:r>
              <a:rPr lang="en-US" sz="3100" cap="none" dirty="0">
                <a:solidFill>
                  <a:srgbClr val="FFFFFF"/>
                </a:solidFill>
              </a:rPr>
              <a:t> </a:t>
            </a:r>
            <a:r>
              <a:rPr lang="en-US" sz="3100" cap="none" dirty="0" err="1">
                <a:solidFill>
                  <a:srgbClr val="FFFFFF"/>
                </a:solidFill>
              </a:rPr>
              <a:t>te</a:t>
            </a:r>
            <a:r>
              <a:rPr lang="en-US" sz="3100" cap="none" dirty="0">
                <a:solidFill>
                  <a:srgbClr val="FFFFFF"/>
                </a:solidFill>
              </a:rPr>
              <a:t> </a:t>
            </a:r>
            <a:r>
              <a:rPr lang="en-US" sz="3100" cap="none" dirty="0" err="1">
                <a:solidFill>
                  <a:srgbClr val="FFFFFF"/>
                </a:solidFill>
              </a:rPr>
              <a:t>zoeken</a:t>
            </a:r>
            <a:b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100" kern="1200" cap="none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100" kern="1200" cap="none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2485A03-243A-8744-BFB9-E1422F6A2B1E}"/>
              </a:ext>
            </a:extLst>
          </p:cNvPr>
          <p:cNvSpPr txBox="1"/>
          <p:nvPr/>
        </p:nvSpPr>
        <p:spPr>
          <a:xfrm>
            <a:off x="2103283" y="512956"/>
            <a:ext cx="4516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b="1" dirty="0">
                <a:solidFill>
                  <a:schemeClr val="bg1"/>
                </a:solidFill>
              </a:rPr>
              <a:t>2 uitdagingen</a:t>
            </a:r>
          </a:p>
        </p:txBody>
      </p:sp>
    </p:spTree>
    <p:extLst>
      <p:ext uri="{BB962C8B-B14F-4D97-AF65-F5344CB8AC3E}">
        <p14:creationId xmlns:p14="http://schemas.microsoft.com/office/powerpoint/2010/main" val="3529505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683404"/>
            <a:ext cx="792099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23ED18-01A6-6147-9EA2-7807BED587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r="-1" b="3923"/>
          <a:stretch/>
        </p:blipFill>
        <p:spPr>
          <a:xfrm rot="21480000">
            <a:off x="853377" y="1003258"/>
            <a:ext cx="7437246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04EF50-3476-4205-8770-F4289980F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nl-BE" sz="2400" dirty="0"/>
              <a:t>Digitale inclusie als “excuus” voor Community building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7FD7ADF-AE47-4C63-80B8-59E922057E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965493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535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EAEC-2696-4A95-9D6C-37E7DA33C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056" y="966559"/>
            <a:ext cx="7973064" cy="966777"/>
          </a:xfrm>
        </p:spPr>
        <p:txBody>
          <a:bodyPr/>
          <a:lstStyle/>
          <a:p>
            <a:pPr algn="l">
              <a:lnSpc>
                <a:spcPct val="150000"/>
              </a:lnSpc>
            </a:pPr>
            <a:br>
              <a:rPr lang="nl-BE" sz="1800" cap="none" dirty="0">
                <a:latin typeface="+mn-lt"/>
              </a:rPr>
            </a:br>
            <a:br>
              <a:rPr lang="nl-BE" sz="1800" cap="none" dirty="0">
                <a:latin typeface="+mn-lt"/>
              </a:rPr>
            </a:br>
            <a:r>
              <a:rPr lang="nl-BE" sz="1800" cap="none" dirty="0">
                <a:latin typeface="+mn-lt"/>
              </a:rPr>
              <a:t>	</a:t>
            </a:r>
            <a:br>
              <a:rPr lang="nl-BE" sz="1800" cap="none" dirty="0">
                <a:latin typeface="+mn-lt"/>
              </a:rPr>
            </a:br>
            <a:br>
              <a:rPr lang="nl-BE" sz="1800" cap="none" dirty="0">
                <a:latin typeface="+mn-lt"/>
              </a:rPr>
            </a:br>
            <a:br>
              <a:rPr lang="nl-BE" sz="1800" cap="none" dirty="0">
                <a:latin typeface="+mn-lt"/>
              </a:rPr>
            </a:br>
            <a:endParaRPr lang="en-GB" sz="1800" cap="none" dirty="0">
              <a:latin typeface="+mn-lt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E5D66F1-94C9-4087-9C1E-EA8EE2D1C640}"/>
              </a:ext>
            </a:extLst>
          </p:cNvPr>
          <p:cNvSpPr txBox="1"/>
          <p:nvPr/>
        </p:nvSpPr>
        <p:spPr>
          <a:xfrm>
            <a:off x="2498851" y="1196945"/>
            <a:ext cx="55967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l-BE" sz="2000" dirty="0"/>
              <a:t>Outreachend behoeftenonderzoek + AI = ABCD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42136CA-9F54-46F1-8422-CF92B95FB9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05596267"/>
              </p:ext>
            </p:extLst>
          </p:nvPr>
        </p:nvGraphicFramePr>
        <p:xfrm>
          <a:off x="2249214" y="182744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43991015"/>
      </p:ext>
    </p:extLst>
  </p:cSld>
  <p:clrMapOvr>
    <a:masterClrMapping/>
  </p:clrMapOvr>
</p:sld>
</file>

<file path=ppt/theme/theme1.xml><?xml version="1.0" encoding="utf-8"?>
<a:theme xmlns:a="http://schemas.openxmlformats.org/drawingml/2006/main" name="180435_02 Blenders Basis">
  <a:themeElements>
    <a:clrScheme name="Blenders">
      <a:dk1>
        <a:srgbClr val="78B3C8"/>
      </a:dk1>
      <a:lt1>
        <a:sysClr val="window" lastClr="FFFFFF"/>
      </a:lt1>
      <a:dk2>
        <a:srgbClr val="32553B"/>
      </a:dk2>
      <a:lt2>
        <a:srgbClr val="9B9B9B"/>
      </a:lt2>
      <a:accent1>
        <a:srgbClr val="78B3C8"/>
      </a:accent1>
      <a:accent2>
        <a:srgbClr val="009DE0"/>
      </a:accent2>
      <a:accent3>
        <a:srgbClr val="EFC741"/>
      </a:accent3>
      <a:accent4>
        <a:srgbClr val="9B9B9B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ers">
      <a:majorFont>
        <a:latin typeface="Big Softie Fa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88C1D0E0EEFD41A6286F57CBC72AE1" ma:contentTypeVersion="11" ma:contentTypeDescription="Een nieuw document maken." ma:contentTypeScope="" ma:versionID="94906f3cacdfa2e78400f7c9201fae75">
  <xsd:schema xmlns:xsd="http://www.w3.org/2001/XMLSchema" xmlns:xs="http://www.w3.org/2001/XMLSchema" xmlns:p="http://schemas.microsoft.com/office/2006/metadata/properties" xmlns:ns3="536fb741-9cd6-4692-979a-6ae79a545ddb" xmlns:ns4="b03d57f5-1dfb-4ae7-8ae3-5fa0cb82ace0" targetNamespace="http://schemas.microsoft.com/office/2006/metadata/properties" ma:root="true" ma:fieldsID="a3ad600c1d772916b941ed33f6c33baf" ns3:_="" ns4:_="">
    <xsd:import namespace="536fb741-9cd6-4692-979a-6ae79a545ddb"/>
    <xsd:import namespace="b03d57f5-1dfb-4ae7-8ae3-5fa0cb82ac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fb741-9cd6-4692-979a-6ae79a545d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d57f5-1dfb-4ae7-8ae3-5fa0cb82ace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5AED7F-E946-4138-8999-C09A70EA2E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B7D042-1770-44AF-B8B2-BBAB2B3684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6fb741-9cd6-4692-979a-6ae79a545ddb"/>
    <ds:schemaRef ds:uri="b03d57f5-1dfb-4ae7-8ae3-5fa0cb82ac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AEDE8CE-BB0A-43B9-977A-53476A7685FF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dcmitype/"/>
    <ds:schemaRef ds:uri="http://schemas.openxmlformats.org/package/2006/metadata/core-properties"/>
    <ds:schemaRef ds:uri="b03d57f5-1dfb-4ae7-8ae3-5fa0cb82ace0"/>
    <ds:schemaRef ds:uri="536fb741-9cd6-4692-979a-6ae79a545dd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401</Words>
  <Application>Microsoft Macintosh PowerPoint</Application>
  <PresentationFormat>Diavoorstelling (4:3)</PresentationFormat>
  <Paragraphs>77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Big Softie Fat</vt:lpstr>
      <vt:lpstr>Calibri</vt:lpstr>
      <vt:lpstr>Impact</vt:lpstr>
      <vt:lpstr>Tahoma</vt:lpstr>
      <vt:lpstr>180435_02 Blenders Basis</vt:lpstr>
      <vt:lpstr>PowerPoint-presentatie</vt:lpstr>
      <vt:lpstr>PowerPoint-presentatie</vt:lpstr>
      <vt:lpstr>PowerPoint-presentatie</vt:lpstr>
      <vt:lpstr>PowerPoint-presentatie</vt:lpstr>
      <vt:lpstr>Gebrek aan sociaal weefsel en verhoogd eenzaamheidsgevoel</vt:lpstr>
      <vt:lpstr>Digitalisering bevat een groot potentieel aan verbinding, maar zorgt ook voor uitsluiting  Sociale cohesie in buurten is soms ver te zoeken   </vt:lpstr>
      <vt:lpstr>PowerPoint-presentatie</vt:lpstr>
      <vt:lpstr>Digitale inclusie als “excuus” voor Community building</vt:lpstr>
      <vt:lpstr>      </vt:lpstr>
      <vt:lpstr>PowerPoint-presentatie</vt:lpstr>
      <vt:lpstr>Big title</vt:lpstr>
      <vt:lpstr>Hoe doen we dat nu in de praktijk??</vt:lpstr>
      <vt:lpstr>Initiaties </vt:lpstr>
      <vt:lpstr>Vrije inloop</vt:lpstr>
      <vt:lpstr>Activiteiten </vt:lpstr>
      <vt:lpstr>PowerPoint-presentatie</vt:lpstr>
      <vt:lpstr>Rol van de vrijwilligers</vt:lpstr>
      <vt:lpstr>Multidisciplinaire aanpak</vt:lpstr>
      <vt:lpstr>Sociale impact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Kris Verellen</dc:creator>
  <cp:lastModifiedBy>Kris Verellen</cp:lastModifiedBy>
  <cp:revision>4</cp:revision>
  <dcterms:created xsi:type="dcterms:W3CDTF">2019-11-07T08:43:45Z</dcterms:created>
  <dcterms:modified xsi:type="dcterms:W3CDTF">2019-11-07T10:18:12Z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0x010100E188C1D0E0EEFD41A6286F57CBC72AE1</vt:lpwstr>
  </property>
</Properties>
</file>