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9"/>
  </p:notesMasterIdLst>
  <p:sldIdLst>
    <p:sldId id="309" r:id="rId5"/>
    <p:sldId id="265" r:id="rId6"/>
    <p:sldId id="788" r:id="rId7"/>
    <p:sldId id="310" r:id="rId8"/>
    <p:sldId id="308" r:id="rId9"/>
    <p:sldId id="738" r:id="rId10"/>
    <p:sldId id="739" r:id="rId11"/>
    <p:sldId id="741" r:id="rId12"/>
    <p:sldId id="743" r:id="rId13"/>
    <p:sldId id="732" r:id="rId14"/>
    <p:sldId id="724" r:id="rId15"/>
    <p:sldId id="725" r:id="rId16"/>
    <p:sldId id="729" r:id="rId17"/>
    <p:sldId id="727" r:id="rId18"/>
    <p:sldId id="726" r:id="rId19"/>
    <p:sldId id="730" r:id="rId20"/>
    <p:sldId id="772" r:id="rId21"/>
    <p:sldId id="312" r:id="rId22"/>
    <p:sldId id="277" r:id="rId23"/>
    <p:sldId id="778" r:id="rId24"/>
    <p:sldId id="279" r:id="rId25"/>
    <p:sldId id="283" r:id="rId26"/>
    <p:sldId id="278" r:id="rId27"/>
    <p:sldId id="280" r:id="rId28"/>
    <p:sldId id="281" r:id="rId29"/>
    <p:sldId id="736" r:id="rId30"/>
    <p:sldId id="282" r:id="rId31"/>
    <p:sldId id="284" r:id="rId32"/>
    <p:sldId id="285" r:id="rId33"/>
    <p:sldId id="775" r:id="rId34"/>
    <p:sldId id="776" r:id="rId35"/>
    <p:sldId id="286" r:id="rId36"/>
    <p:sldId id="796" r:id="rId37"/>
    <p:sldId id="287" r:id="rId38"/>
    <p:sldId id="289" r:id="rId39"/>
    <p:sldId id="288" r:id="rId40"/>
    <p:sldId id="290" r:id="rId41"/>
    <p:sldId id="779" r:id="rId42"/>
    <p:sldId id="780" r:id="rId43"/>
    <p:sldId id="291" r:id="rId44"/>
    <p:sldId id="295" r:id="rId45"/>
    <p:sldId id="296" r:id="rId46"/>
    <p:sldId id="781" r:id="rId47"/>
    <p:sldId id="782" r:id="rId48"/>
    <p:sldId id="293" r:id="rId49"/>
    <p:sldId id="297" r:id="rId50"/>
    <p:sldId id="785" r:id="rId51"/>
    <p:sldId id="786" r:id="rId52"/>
    <p:sldId id="292" r:id="rId53"/>
    <p:sldId id="298" r:id="rId54"/>
    <p:sldId id="294" r:id="rId55"/>
    <p:sldId id="299" r:id="rId56"/>
    <p:sldId id="783" r:id="rId57"/>
    <p:sldId id="784" r:id="rId58"/>
    <p:sldId id="795" r:id="rId59"/>
    <p:sldId id="300" r:id="rId60"/>
    <p:sldId id="305" r:id="rId61"/>
    <p:sldId id="301" r:id="rId62"/>
    <p:sldId id="302" r:id="rId63"/>
    <p:sldId id="304" r:id="rId64"/>
    <p:sldId id="303" r:id="rId65"/>
    <p:sldId id="306" r:id="rId66"/>
    <p:sldId id="307" r:id="rId67"/>
    <p:sldId id="773" r:id="rId68"/>
    <p:sldId id="313" r:id="rId69"/>
    <p:sldId id="735" r:id="rId70"/>
    <p:sldId id="731" r:id="rId71"/>
    <p:sldId id="734" r:id="rId72"/>
    <p:sldId id="787" r:id="rId73"/>
    <p:sldId id="789" r:id="rId74"/>
    <p:sldId id="791" r:id="rId75"/>
    <p:sldId id="792" r:id="rId76"/>
    <p:sldId id="793" r:id="rId77"/>
    <p:sldId id="794" r:id="rId7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3399"/>
    <a:srgbClr val="990000"/>
    <a:srgbClr val="007635"/>
    <a:srgbClr val="247FB0"/>
    <a:srgbClr val="FFCC66"/>
    <a:srgbClr val="00CC66"/>
    <a:srgbClr val="FF5050"/>
    <a:srgbClr val="5DBE55"/>
    <a:srgbClr val="2B9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065ED-023D-4330-875E-F154096FB7CF}" v="3" dt="2020-02-06T14:16:14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6691" autoAdjust="0"/>
  </p:normalViewPr>
  <p:slideViewPr>
    <p:cSldViewPr snapToGrid="0" showGuides="1">
      <p:cViewPr varScale="1">
        <p:scale>
          <a:sx n="82" d="100"/>
          <a:sy n="82" d="100"/>
        </p:scale>
        <p:origin x="1248" y="48"/>
      </p:cViewPr>
      <p:guideLst>
        <p:guide orient="horz" pos="2160"/>
        <p:guide pos="2880"/>
        <p:guide orient="horz" pos="418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rmans Evelyn" userId="a2c5199d-f9d3-4818-a648-d151ccec2bd8" providerId="ADAL" clId="{E3941894-9B0E-478F-A99D-95B709F5535C}"/>
    <pc:docChg chg="addSld modSld">
      <pc:chgData name="Laermans Evelyn" userId="a2c5199d-f9d3-4818-a648-d151ccec2bd8" providerId="ADAL" clId="{E3941894-9B0E-478F-A99D-95B709F5535C}" dt="2020-01-23T10:17:29.208" v="0"/>
      <pc:docMkLst>
        <pc:docMk/>
      </pc:docMkLst>
      <pc:sldChg chg="add">
        <pc:chgData name="Laermans Evelyn" userId="a2c5199d-f9d3-4818-a648-d151ccec2bd8" providerId="ADAL" clId="{E3941894-9B0E-478F-A99D-95B709F5535C}" dt="2020-01-23T10:17:29.208" v="0"/>
        <pc:sldMkLst>
          <pc:docMk/>
          <pc:sldMk cId="4198778828" sldId="795"/>
        </pc:sldMkLst>
      </pc:sldChg>
    </pc:docChg>
  </pc:docChgLst>
  <pc:docChgLst>
    <pc:chgData name="Verbeke Luk" userId="742fd895-39b6-4514-87cf-ad5e30d0a4c9" providerId="ADAL" clId="{D96065ED-023D-4330-875E-F154096FB7CF}"/>
    <pc:docChg chg="custSel addSld modSld">
      <pc:chgData name="Verbeke Luk" userId="742fd895-39b6-4514-87cf-ad5e30d0a4c9" providerId="ADAL" clId="{D96065ED-023D-4330-875E-F154096FB7CF}" dt="2020-02-06T14:16:21.913" v="320" actId="1076"/>
      <pc:docMkLst>
        <pc:docMk/>
      </pc:docMkLst>
      <pc:sldChg chg="addSp modSp add">
        <pc:chgData name="Verbeke Luk" userId="742fd895-39b6-4514-87cf-ad5e30d0a4c9" providerId="ADAL" clId="{D96065ED-023D-4330-875E-F154096FB7CF}" dt="2020-02-06T14:16:21.913" v="320" actId="1076"/>
        <pc:sldMkLst>
          <pc:docMk/>
          <pc:sldMk cId="3231158905" sldId="796"/>
        </pc:sldMkLst>
        <pc:spChg chg="mod">
          <ac:chgData name="Verbeke Luk" userId="742fd895-39b6-4514-87cf-ad5e30d0a4c9" providerId="ADAL" clId="{D96065ED-023D-4330-875E-F154096FB7CF}" dt="2020-02-06T14:13:08.853" v="318" actId="5793"/>
          <ac:spMkLst>
            <pc:docMk/>
            <pc:sldMk cId="3231158905" sldId="796"/>
            <ac:spMk id="2" creationId="{6330E3EF-303A-432F-928C-1D738D23DFD3}"/>
          </ac:spMkLst>
        </pc:spChg>
        <pc:spChg chg="mod">
          <ac:chgData name="Verbeke Luk" userId="742fd895-39b6-4514-87cf-ad5e30d0a4c9" providerId="ADAL" clId="{D96065ED-023D-4330-875E-F154096FB7CF}" dt="2020-02-06T14:10:58.354" v="1"/>
          <ac:spMkLst>
            <pc:docMk/>
            <pc:sldMk cId="3231158905" sldId="796"/>
            <ac:spMk id="3" creationId="{C176E853-24D3-4ABE-AF24-7A717AC47B50}"/>
          </ac:spMkLst>
        </pc:spChg>
        <pc:picChg chg="add mod">
          <ac:chgData name="Verbeke Luk" userId="742fd895-39b6-4514-87cf-ad5e30d0a4c9" providerId="ADAL" clId="{D96065ED-023D-4330-875E-F154096FB7CF}" dt="2020-02-06T14:16:21.913" v="320" actId="1076"/>
          <ac:picMkLst>
            <pc:docMk/>
            <pc:sldMk cId="3231158905" sldId="796"/>
            <ac:picMk id="4" creationId="{0E827DD1-66CD-4F25-A1CA-F451687AB9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D9CB1-7725-40E7-9D21-C8ED8BF6DD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2B02FEB-912E-4C2C-A9D8-A8156F1F40FC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Financiering CBE</a:t>
          </a:r>
        </a:p>
      </dgm:t>
    </dgm:pt>
    <dgm:pt modelId="{B732B42A-BF91-49C8-AEC0-4689EDB4DB75}" type="parTrans" cxnId="{AFDC11C7-7484-4B5E-9501-C5917851060E}">
      <dgm:prSet/>
      <dgm:spPr/>
      <dgm:t>
        <a:bodyPr/>
        <a:lstStyle/>
        <a:p>
          <a:endParaRPr lang="nl-BE"/>
        </a:p>
      </dgm:t>
    </dgm:pt>
    <dgm:pt modelId="{4ABFC514-7F3C-4A6E-AD1F-BDB839EDF93A}" type="sibTrans" cxnId="{AFDC11C7-7484-4B5E-9501-C5917851060E}">
      <dgm:prSet/>
      <dgm:spPr/>
      <dgm:t>
        <a:bodyPr/>
        <a:lstStyle/>
        <a:p>
          <a:endParaRPr lang="nl-BE"/>
        </a:p>
      </dgm:t>
    </dgm:pt>
    <dgm:pt modelId="{08EA21A7-950F-4F80-A0CE-BADDB66CC53F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VTE</a:t>
          </a:r>
        </a:p>
        <a:p>
          <a:r>
            <a:rPr lang="nl-B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797,81 VTE)</a:t>
          </a:r>
        </a:p>
      </dgm:t>
    </dgm:pt>
    <dgm:pt modelId="{8B607EA4-564F-449E-9A39-141EC72230EB}" type="parTrans" cxnId="{61AEDF3E-A1DE-419A-96C6-E77B9AB717CB}">
      <dgm:prSet/>
      <dgm:spPr/>
      <dgm:t>
        <a:bodyPr/>
        <a:lstStyle/>
        <a:p>
          <a:endParaRPr lang="nl-BE"/>
        </a:p>
      </dgm:t>
    </dgm:pt>
    <dgm:pt modelId="{99DFEE77-EBB7-486B-B171-EF2430F72BE5}" type="sibTrans" cxnId="{61AEDF3E-A1DE-419A-96C6-E77B9AB717CB}">
      <dgm:prSet/>
      <dgm:spPr/>
      <dgm:t>
        <a:bodyPr/>
        <a:lstStyle/>
        <a:p>
          <a:endParaRPr lang="nl-BE"/>
        </a:p>
      </dgm:t>
    </dgm:pt>
    <dgm:pt modelId="{58241290-792A-4D8A-9A43-872C8F992920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punten</a:t>
          </a:r>
        </a:p>
        <a:p>
          <a:r>
            <a:rPr lang="nl-B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12.199 punten)</a:t>
          </a:r>
        </a:p>
      </dgm:t>
    </dgm:pt>
    <dgm:pt modelId="{9037401D-B7D9-4F4B-B092-E4A676DF5E72}" type="parTrans" cxnId="{0A538739-F010-4BCC-80AB-1FBB805BA7C1}">
      <dgm:prSet/>
      <dgm:spPr/>
      <dgm:t>
        <a:bodyPr/>
        <a:lstStyle/>
        <a:p>
          <a:endParaRPr lang="nl-BE"/>
        </a:p>
      </dgm:t>
    </dgm:pt>
    <dgm:pt modelId="{97E1F8D0-7D63-4C00-89F2-DF4E999DFFDB}" type="sibTrans" cxnId="{0A538739-F010-4BCC-80AB-1FBB805BA7C1}">
      <dgm:prSet/>
      <dgm:spPr/>
      <dgm:t>
        <a:bodyPr/>
        <a:lstStyle/>
        <a:p>
          <a:endParaRPr lang="nl-BE"/>
        </a:p>
      </dgm:t>
    </dgm:pt>
    <dgm:pt modelId="{8819E681-2A76-4B4A-8A4D-993E49D9344B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werkings-middelen</a:t>
          </a:r>
          <a:endParaRPr lang="nl-BE" sz="2800" kern="1200" dirty="0">
            <a:solidFill>
              <a:srgbClr val="373636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(LUC x 1,9938 €) </a:t>
          </a:r>
        </a:p>
      </dgm:t>
    </dgm:pt>
    <dgm:pt modelId="{6F76EC48-6C06-48D0-A8CD-CD383A15B24C}" type="parTrans" cxnId="{6D816391-417C-4CED-AA77-FEEFBF6A3572}">
      <dgm:prSet/>
      <dgm:spPr/>
      <dgm:t>
        <a:bodyPr/>
        <a:lstStyle/>
        <a:p>
          <a:endParaRPr lang="nl-BE"/>
        </a:p>
      </dgm:t>
    </dgm:pt>
    <dgm:pt modelId="{BB600055-8201-4A40-951E-8D51CE70EB5F}" type="sibTrans" cxnId="{6D816391-417C-4CED-AA77-FEEFBF6A3572}">
      <dgm:prSet/>
      <dgm:spPr/>
      <dgm:t>
        <a:bodyPr/>
        <a:lstStyle/>
        <a:p>
          <a:endParaRPr lang="nl-BE"/>
        </a:p>
      </dgm:t>
    </dgm:pt>
    <dgm:pt modelId="{3BE60C0A-B8D6-49BD-990C-49113555543A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gm:t>
    </dgm:pt>
    <dgm:pt modelId="{F6F2E4BA-64D4-496C-B23A-82345C1B4BDB}" type="parTrans" cxnId="{7A04016E-06BF-44A2-B89D-FC2583D6410F}">
      <dgm:prSet/>
      <dgm:spPr/>
      <dgm:t>
        <a:bodyPr/>
        <a:lstStyle/>
        <a:p>
          <a:endParaRPr lang="nl-BE"/>
        </a:p>
      </dgm:t>
    </dgm:pt>
    <dgm:pt modelId="{FB8B8F7B-D9A1-460C-B20A-60EB9D9BA025}" type="sibTrans" cxnId="{7A04016E-06BF-44A2-B89D-FC2583D6410F}">
      <dgm:prSet/>
      <dgm:spPr/>
      <dgm:t>
        <a:bodyPr/>
        <a:lstStyle/>
        <a:p>
          <a:endParaRPr lang="nl-BE"/>
        </a:p>
      </dgm:t>
    </dgm:pt>
    <dgm:pt modelId="{E73E5B76-E2F8-4E4A-8EB6-5B177E7BC529}">
      <dgm:prSet phldrT="[Tekst]" custT="1"/>
      <dgm:spPr>
        <a:solidFill>
          <a:srgbClr val="92D050"/>
        </a:solidFill>
      </dgm:spPr>
      <dgm:t>
        <a:bodyPr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Berekend bedrag volgens formule</a:t>
          </a:r>
        </a:p>
      </dgm:t>
    </dgm:pt>
    <dgm:pt modelId="{003BBEE8-8405-4D6B-B3D7-054639F4E249}" type="parTrans" cxnId="{5117ABAE-0850-4693-93A3-E4D64D4397FB}">
      <dgm:prSet/>
      <dgm:spPr/>
      <dgm:t>
        <a:bodyPr/>
        <a:lstStyle/>
        <a:p>
          <a:endParaRPr lang="nl-BE"/>
        </a:p>
      </dgm:t>
    </dgm:pt>
    <dgm:pt modelId="{2FD0A5BC-58F7-4C24-8F0F-BEFE9C265CA8}" type="sibTrans" cxnId="{5117ABAE-0850-4693-93A3-E4D64D4397FB}">
      <dgm:prSet/>
      <dgm:spPr/>
      <dgm:t>
        <a:bodyPr/>
        <a:lstStyle/>
        <a:p>
          <a:endParaRPr lang="nl-BE"/>
        </a:p>
      </dgm:t>
    </dgm:pt>
    <dgm:pt modelId="{477D638C-899C-445C-A2FB-E6EED5AF51A0}">
      <dgm:prSet custT="1"/>
      <dgm:spPr>
        <a:solidFill>
          <a:srgbClr val="92D050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  <a:endParaRPr lang="nl-BE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463D76-3920-4F79-AA1B-02276002FC85}" type="parTrans" cxnId="{5BE9E021-3914-4DD2-BA93-CFF13C028F79}">
      <dgm:prSet/>
      <dgm:spPr/>
      <dgm:t>
        <a:bodyPr/>
        <a:lstStyle/>
        <a:p>
          <a:endParaRPr lang="nl-BE"/>
        </a:p>
      </dgm:t>
    </dgm:pt>
    <dgm:pt modelId="{8B6C026F-769C-4971-82D1-7CAAD335CD32}" type="sibTrans" cxnId="{5BE9E021-3914-4DD2-BA93-CFF13C028F79}">
      <dgm:prSet/>
      <dgm:spPr/>
      <dgm:t>
        <a:bodyPr/>
        <a:lstStyle/>
        <a:p>
          <a:endParaRPr lang="nl-BE"/>
        </a:p>
      </dgm:t>
    </dgm:pt>
    <dgm:pt modelId="{02CF8653-C049-4B1F-A282-6B349AE6DF58}" type="pres">
      <dgm:prSet presAssocID="{2A1D9CB1-7725-40E7-9D21-C8ED8BF6DD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6D0ABC-FDFA-49D2-AEC5-B42F6C4EDF9E}" type="pres">
      <dgm:prSet presAssocID="{12B02FEB-912E-4C2C-A9D8-A8156F1F40FC}" presName="hierRoot1" presStyleCnt="0">
        <dgm:presLayoutVars>
          <dgm:hierBranch val="init"/>
        </dgm:presLayoutVars>
      </dgm:prSet>
      <dgm:spPr/>
    </dgm:pt>
    <dgm:pt modelId="{D3966F40-3DCB-41F4-B3FF-F50ADBE35F5C}" type="pres">
      <dgm:prSet presAssocID="{12B02FEB-912E-4C2C-A9D8-A8156F1F40FC}" presName="rootComposite1" presStyleCnt="0"/>
      <dgm:spPr/>
    </dgm:pt>
    <dgm:pt modelId="{A90D9891-B5B2-49D5-89B6-9AA9C2A16920}" type="pres">
      <dgm:prSet presAssocID="{12B02FEB-912E-4C2C-A9D8-A8156F1F40FC}" presName="rootText1" presStyleLbl="node0" presStyleIdx="0" presStyleCnt="1" custScaleX="129292" custLinFactNeighborX="-773" custLinFactNeighborY="734">
        <dgm:presLayoutVars>
          <dgm:chPref val="3"/>
        </dgm:presLayoutVars>
      </dgm:prSet>
      <dgm:spPr/>
    </dgm:pt>
    <dgm:pt modelId="{D7E0A14E-60E7-45E7-8328-3E6C90791FCF}" type="pres">
      <dgm:prSet presAssocID="{12B02FEB-912E-4C2C-A9D8-A8156F1F40FC}" presName="rootConnector1" presStyleLbl="node1" presStyleIdx="0" presStyleCnt="0"/>
      <dgm:spPr/>
    </dgm:pt>
    <dgm:pt modelId="{2C4424E6-B77A-406F-8500-D3F8F0E63EDE}" type="pres">
      <dgm:prSet presAssocID="{12B02FEB-912E-4C2C-A9D8-A8156F1F40FC}" presName="hierChild2" presStyleCnt="0"/>
      <dgm:spPr/>
    </dgm:pt>
    <dgm:pt modelId="{F0C24499-51FA-4244-9878-120560C7A81B}" type="pres">
      <dgm:prSet presAssocID="{8B607EA4-564F-449E-9A39-141EC72230EB}" presName="Name37" presStyleLbl="parChTrans1D2" presStyleIdx="0" presStyleCnt="3"/>
      <dgm:spPr/>
    </dgm:pt>
    <dgm:pt modelId="{CD2BA94B-1828-476B-825E-867927436636}" type="pres">
      <dgm:prSet presAssocID="{08EA21A7-950F-4F80-A0CE-BADDB66CC53F}" presName="hierRoot2" presStyleCnt="0">
        <dgm:presLayoutVars>
          <dgm:hierBranch val="init"/>
        </dgm:presLayoutVars>
      </dgm:prSet>
      <dgm:spPr/>
    </dgm:pt>
    <dgm:pt modelId="{AC5EEC05-8B6E-456A-AF19-D05719734DD4}" type="pres">
      <dgm:prSet presAssocID="{08EA21A7-950F-4F80-A0CE-BADDB66CC53F}" presName="rootComposite" presStyleCnt="0"/>
      <dgm:spPr/>
    </dgm:pt>
    <dgm:pt modelId="{68E390EB-3243-46B9-ABC3-A74CC1D37B44}" type="pres">
      <dgm:prSet presAssocID="{08EA21A7-950F-4F80-A0CE-BADDB66CC53F}" presName="rootText" presStyleLbl="node2" presStyleIdx="0" presStyleCnt="3" custScaleY="134164" custLinFactNeighborX="405" custLinFactNeighborY="734">
        <dgm:presLayoutVars>
          <dgm:chPref val="3"/>
        </dgm:presLayoutVars>
      </dgm:prSet>
      <dgm:spPr/>
    </dgm:pt>
    <dgm:pt modelId="{6A25E43E-C921-4DF4-9B12-C812465E6851}" type="pres">
      <dgm:prSet presAssocID="{08EA21A7-950F-4F80-A0CE-BADDB66CC53F}" presName="rootConnector" presStyleLbl="node2" presStyleIdx="0" presStyleCnt="3"/>
      <dgm:spPr/>
    </dgm:pt>
    <dgm:pt modelId="{B0754798-DCB4-4D48-AC64-9F550A7F5573}" type="pres">
      <dgm:prSet presAssocID="{08EA21A7-950F-4F80-A0CE-BADDB66CC53F}" presName="hierChild4" presStyleCnt="0"/>
      <dgm:spPr/>
    </dgm:pt>
    <dgm:pt modelId="{450E4EA2-B42F-4EA7-9F47-B6788817A6F9}" type="pres">
      <dgm:prSet presAssocID="{F6F2E4BA-64D4-496C-B23A-82345C1B4BDB}" presName="Name37" presStyleLbl="parChTrans1D3" presStyleIdx="0" presStyleCnt="3"/>
      <dgm:spPr/>
    </dgm:pt>
    <dgm:pt modelId="{09F01BF8-EE16-4E59-ABEE-9CFA84166B32}" type="pres">
      <dgm:prSet presAssocID="{3BE60C0A-B8D6-49BD-990C-49113555543A}" presName="hierRoot2" presStyleCnt="0">
        <dgm:presLayoutVars>
          <dgm:hierBranch val="init"/>
        </dgm:presLayoutVars>
      </dgm:prSet>
      <dgm:spPr/>
    </dgm:pt>
    <dgm:pt modelId="{96BC3D65-6B39-47A9-BA82-589209E2DCB6}" type="pres">
      <dgm:prSet presAssocID="{3BE60C0A-B8D6-49BD-990C-49113555543A}" presName="rootComposite" presStyleCnt="0"/>
      <dgm:spPr/>
    </dgm:pt>
    <dgm:pt modelId="{A42CF457-BDE1-4223-80AE-51A04CF60774}" type="pres">
      <dgm:prSet presAssocID="{3BE60C0A-B8D6-49BD-990C-49113555543A}" presName="rootText" presStyleLbl="node3" presStyleIdx="0" presStyleCnt="3" custScaleX="104986" custScaleY="95587" custLinFactNeighborX="581" custLinFactNeighborY="367">
        <dgm:presLayoutVars>
          <dgm:chPref val="3"/>
        </dgm:presLayoutVars>
      </dgm:prSet>
      <dgm:spPr/>
    </dgm:pt>
    <dgm:pt modelId="{A91A024B-1B9D-4EF9-BBA0-98EF8548A91B}" type="pres">
      <dgm:prSet presAssocID="{3BE60C0A-B8D6-49BD-990C-49113555543A}" presName="rootConnector" presStyleLbl="node3" presStyleIdx="0" presStyleCnt="3"/>
      <dgm:spPr/>
    </dgm:pt>
    <dgm:pt modelId="{64C46D5C-6198-41AC-B34F-13EF65C5FF62}" type="pres">
      <dgm:prSet presAssocID="{3BE60C0A-B8D6-49BD-990C-49113555543A}" presName="hierChild4" presStyleCnt="0"/>
      <dgm:spPr/>
    </dgm:pt>
    <dgm:pt modelId="{7F3C42AD-6458-4AB2-9F79-AAEB25A9997D}" type="pres">
      <dgm:prSet presAssocID="{3BE60C0A-B8D6-49BD-990C-49113555543A}" presName="hierChild5" presStyleCnt="0"/>
      <dgm:spPr/>
    </dgm:pt>
    <dgm:pt modelId="{6C1E9226-4D14-47C8-839C-87846E45A9E8}" type="pres">
      <dgm:prSet presAssocID="{08EA21A7-950F-4F80-A0CE-BADDB66CC53F}" presName="hierChild5" presStyleCnt="0"/>
      <dgm:spPr/>
    </dgm:pt>
    <dgm:pt modelId="{3BCDEBCF-B73B-4E6F-B374-2A94DD0C9321}" type="pres">
      <dgm:prSet presAssocID="{9037401D-B7D9-4F4B-B092-E4A676DF5E72}" presName="Name37" presStyleLbl="parChTrans1D2" presStyleIdx="1" presStyleCnt="3"/>
      <dgm:spPr/>
    </dgm:pt>
    <dgm:pt modelId="{CB1FA50D-5B50-46D6-96BC-60315ABC895B}" type="pres">
      <dgm:prSet presAssocID="{58241290-792A-4D8A-9A43-872C8F992920}" presName="hierRoot2" presStyleCnt="0">
        <dgm:presLayoutVars>
          <dgm:hierBranch val="init"/>
        </dgm:presLayoutVars>
      </dgm:prSet>
      <dgm:spPr/>
    </dgm:pt>
    <dgm:pt modelId="{B90E4C3B-1651-4462-95CD-BC53C30D7226}" type="pres">
      <dgm:prSet presAssocID="{58241290-792A-4D8A-9A43-872C8F992920}" presName="rootComposite" presStyleCnt="0"/>
      <dgm:spPr/>
    </dgm:pt>
    <dgm:pt modelId="{B02ADF27-5589-452E-894B-D0D2B774870E}" type="pres">
      <dgm:prSet presAssocID="{58241290-792A-4D8A-9A43-872C8F992920}" presName="rootText" presStyleLbl="node2" presStyleIdx="1" presStyleCnt="3" custScaleY="134164" custLinFactNeighborX="6474" custLinFactNeighborY="407">
        <dgm:presLayoutVars>
          <dgm:chPref val="3"/>
        </dgm:presLayoutVars>
      </dgm:prSet>
      <dgm:spPr/>
    </dgm:pt>
    <dgm:pt modelId="{EB3D6519-1EAA-4AF8-B2B0-527B1395E705}" type="pres">
      <dgm:prSet presAssocID="{58241290-792A-4D8A-9A43-872C8F992920}" presName="rootConnector" presStyleLbl="node2" presStyleIdx="1" presStyleCnt="3"/>
      <dgm:spPr/>
    </dgm:pt>
    <dgm:pt modelId="{446096AC-0C92-4B95-873D-D91B41157D40}" type="pres">
      <dgm:prSet presAssocID="{58241290-792A-4D8A-9A43-872C8F992920}" presName="hierChild4" presStyleCnt="0"/>
      <dgm:spPr/>
    </dgm:pt>
    <dgm:pt modelId="{44F49438-2234-4DC1-B516-144E86CEE411}" type="pres">
      <dgm:prSet presAssocID="{32463D76-3920-4F79-AA1B-02276002FC85}" presName="Name37" presStyleLbl="parChTrans1D3" presStyleIdx="1" presStyleCnt="3"/>
      <dgm:spPr/>
    </dgm:pt>
    <dgm:pt modelId="{E4516869-5EDD-4C59-A5EB-497C8D9B5DF4}" type="pres">
      <dgm:prSet presAssocID="{477D638C-899C-445C-A2FB-E6EED5AF51A0}" presName="hierRoot2" presStyleCnt="0">
        <dgm:presLayoutVars>
          <dgm:hierBranch val="init"/>
        </dgm:presLayoutVars>
      </dgm:prSet>
      <dgm:spPr/>
    </dgm:pt>
    <dgm:pt modelId="{4060CB87-23AD-4BE5-884C-AB0357835AA1}" type="pres">
      <dgm:prSet presAssocID="{477D638C-899C-445C-A2FB-E6EED5AF51A0}" presName="rootComposite" presStyleCnt="0"/>
      <dgm:spPr/>
    </dgm:pt>
    <dgm:pt modelId="{7E82298C-76E3-4A18-8B64-C55799E064DC}" type="pres">
      <dgm:prSet presAssocID="{477D638C-899C-445C-A2FB-E6EED5AF51A0}" presName="rootText" presStyleLbl="node3" presStyleIdx="1" presStyleCnt="3" custScaleY="97245" custLinFactNeighborX="581" custLinFactNeighborY="367">
        <dgm:presLayoutVars>
          <dgm:chPref val="3"/>
        </dgm:presLayoutVars>
      </dgm:prSet>
      <dgm:spPr/>
    </dgm:pt>
    <dgm:pt modelId="{5E1AC90B-D524-4656-822D-D71A438F24EC}" type="pres">
      <dgm:prSet presAssocID="{477D638C-899C-445C-A2FB-E6EED5AF51A0}" presName="rootConnector" presStyleLbl="node3" presStyleIdx="1" presStyleCnt="3"/>
      <dgm:spPr/>
    </dgm:pt>
    <dgm:pt modelId="{34AA0005-0BB3-471A-96A4-02B10EA2E54A}" type="pres">
      <dgm:prSet presAssocID="{477D638C-899C-445C-A2FB-E6EED5AF51A0}" presName="hierChild4" presStyleCnt="0"/>
      <dgm:spPr/>
    </dgm:pt>
    <dgm:pt modelId="{B5C37FAF-147B-425F-A47F-8F0FA77E7023}" type="pres">
      <dgm:prSet presAssocID="{477D638C-899C-445C-A2FB-E6EED5AF51A0}" presName="hierChild5" presStyleCnt="0"/>
      <dgm:spPr/>
    </dgm:pt>
    <dgm:pt modelId="{EC93028C-C8DB-43E4-9078-8B73DCE09CE7}" type="pres">
      <dgm:prSet presAssocID="{58241290-792A-4D8A-9A43-872C8F992920}" presName="hierChild5" presStyleCnt="0"/>
      <dgm:spPr/>
    </dgm:pt>
    <dgm:pt modelId="{CC5BBFB5-7667-42A8-9D27-AE65F4961173}" type="pres">
      <dgm:prSet presAssocID="{6F76EC48-6C06-48D0-A8CD-CD383A15B24C}" presName="Name37" presStyleLbl="parChTrans1D2" presStyleIdx="2" presStyleCnt="3"/>
      <dgm:spPr/>
    </dgm:pt>
    <dgm:pt modelId="{FFEEAB17-175B-4C6A-A08B-AE6384A671F6}" type="pres">
      <dgm:prSet presAssocID="{8819E681-2A76-4B4A-8A4D-993E49D9344B}" presName="hierRoot2" presStyleCnt="0">
        <dgm:presLayoutVars>
          <dgm:hierBranch val="init"/>
        </dgm:presLayoutVars>
      </dgm:prSet>
      <dgm:spPr/>
    </dgm:pt>
    <dgm:pt modelId="{1F302CEC-4A45-4518-B16C-D53FD1FE5313}" type="pres">
      <dgm:prSet presAssocID="{8819E681-2A76-4B4A-8A4D-993E49D9344B}" presName="rootComposite" presStyleCnt="0"/>
      <dgm:spPr/>
    </dgm:pt>
    <dgm:pt modelId="{00DCC82F-21AC-443E-ADDB-9B24E84E9D83}" type="pres">
      <dgm:prSet presAssocID="{8819E681-2A76-4B4A-8A4D-993E49D9344B}" presName="rootText" presStyleLbl="node2" presStyleIdx="2" presStyleCnt="3" custScaleX="117219" custScaleY="134164" custLinFactNeighborX="2646" custLinFactNeighborY="-27">
        <dgm:presLayoutVars>
          <dgm:chPref val="3"/>
        </dgm:presLayoutVars>
      </dgm:prSet>
      <dgm:spPr/>
    </dgm:pt>
    <dgm:pt modelId="{AD4643DE-C60D-4ED2-AD19-C48E5A888E87}" type="pres">
      <dgm:prSet presAssocID="{8819E681-2A76-4B4A-8A4D-993E49D9344B}" presName="rootConnector" presStyleLbl="node2" presStyleIdx="2" presStyleCnt="3"/>
      <dgm:spPr/>
    </dgm:pt>
    <dgm:pt modelId="{2796D1D8-1958-478A-B7A7-4E37E33AEC99}" type="pres">
      <dgm:prSet presAssocID="{8819E681-2A76-4B4A-8A4D-993E49D9344B}" presName="hierChild4" presStyleCnt="0"/>
      <dgm:spPr/>
    </dgm:pt>
    <dgm:pt modelId="{105704E5-91F6-4E25-9126-BB830F790A07}" type="pres">
      <dgm:prSet presAssocID="{003BBEE8-8405-4D6B-B3D7-054639F4E249}" presName="Name37" presStyleLbl="parChTrans1D3" presStyleIdx="2" presStyleCnt="3"/>
      <dgm:spPr/>
    </dgm:pt>
    <dgm:pt modelId="{911AFDCA-F716-4529-A19D-FBA88484624A}" type="pres">
      <dgm:prSet presAssocID="{E73E5B76-E2F8-4E4A-8EB6-5B177E7BC529}" presName="hierRoot2" presStyleCnt="0">
        <dgm:presLayoutVars>
          <dgm:hierBranch val="init"/>
        </dgm:presLayoutVars>
      </dgm:prSet>
      <dgm:spPr/>
    </dgm:pt>
    <dgm:pt modelId="{E2200787-FC0F-47AF-A47A-C2DA7C82A823}" type="pres">
      <dgm:prSet presAssocID="{E73E5B76-E2F8-4E4A-8EB6-5B177E7BC529}" presName="rootComposite" presStyleCnt="0"/>
      <dgm:spPr/>
    </dgm:pt>
    <dgm:pt modelId="{0B7B316B-058C-46DE-80C4-1036EBB16AC2}" type="pres">
      <dgm:prSet presAssocID="{E73E5B76-E2F8-4E4A-8EB6-5B177E7BC529}" presName="rootText" presStyleLbl="node3" presStyleIdx="2" presStyleCnt="3" custScaleY="97245" custLinFactNeighborX="-1354" custLinFactNeighborY="-6183">
        <dgm:presLayoutVars>
          <dgm:chPref val="3"/>
        </dgm:presLayoutVars>
      </dgm:prSet>
      <dgm:spPr/>
    </dgm:pt>
    <dgm:pt modelId="{C43D7A6D-2CB4-4A9A-B5F7-B6F024EFA365}" type="pres">
      <dgm:prSet presAssocID="{E73E5B76-E2F8-4E4A-8EB6-5B177E7BC529}" presName="rootConnector" presStyleLbl="node3" presStyleIdx="2" presStyleCnt="3"/>
      <dgm:spPr/>
    </dgm:pt>
    <dgm:pt modelId="{40E91974-C699-4D3C-8CCE-7A00CE8F395F}" type="pres">
      <dgm:prSet presAssocID="{E73E5B76-E2F8-4E4A-8EB6-5B177E7BC529}" presName="hierChild4" presStyleCnt="0"/>
      <dgm:spPr/>
    </dgm:pt>
    <dgm:pt modelId="{02A73F18-329F-4E7A-8EC9-75AA92AF3072}" type="pres">
      <dgm:prSet presAssocID="{E73E5B76-E2F8-4E4A-8EB6-5B177E7BC529}" presName="hierChild5" presStyleCnt="0"/>
      <dgm:spPr/>
    </dgm:pt>
    <dgm:pt modelId="{845FBB5E-70D7-451B-8249-67FAC37C73D7}" type="pres">
      <dgm:prSet presAssocID="{8819E681-2A76-4B4A-8A4D-993E49D9344B}" presName="hierChild5" presStyleCnt="0"/>
      <dgm:spPr/>
    </dgm:pt>
    <dgm:pt modelId="{BD5B9615-9CA9-4119-A0B4-4FCE1E6FEE78}" type="pres">
      <dgm:prSet presAssocID="{12B02FEB-912E-4C2C-A9D8-A8156F1F40FC}" presName="hierChild3" presStyleCnt="0"/>
      <dgm:spPr/>
    </dgm:pt>
  </dgm:ptLst>
  <dgm:cxnLst>
    <dgm:cxn modelId="{09E87611-7464-4AD5-B4D1-87890B3DF28E}" type="presOf" srcId="{8819E681-2A76-4B4A-8A4D-993E49D9344B}" destId="{AD4643DE-C60D-4ED2-AD19-C48E5A888E87}" srcOrd="1" destOrd="0" presId="urn:microsoft.com/office/officeart/2005/8/layout/orgChart1"/>
    <dgm:cxn modelId="{B04EE120-4F2F-4510-8E3F-AEFA6ADBE039}" type="presOf" srcId="{E73E5B76-E2F8-4E4A-8EB6-5B177E7BC529}" destId="{0B7B316B-058C-46DE-80C4-1036EBB16AC2}" srcOrd="0" destOrd="0" presId="urn:microsoft.com/office/officeart/2005/8/layout/orgChart1"/>
    <dgm:cxn modelId="{5BE9E021-3914-4DD2-BA93-CFF13C028F79}" srcId="{58241290-792A-4D8A-9A43-872C8F992920}" destId="{477D638C-899C-445C-A2FB-E6EED5AF51A0}" srcOrd="0" destOrd="0" parTransId="{32463D76-3920-4F79-AA1B-02276002FC85}" sibTransId="{8B6C026F-769C-4971-82D1-7CAAD335CD32}"/>
    <dgm:cxn modelId="{7CE2702A-F504-4489-A665-692A08EA62FC}" type="presOf" srcId="{E73E5B76-E2F8-4E4A-8EB6-5B177E7BC529}" destId="{C43D7A6D-2CB4-4A9A-B5F7-B6F024EFA365}" srcOrd="1" destOrd="0" presId="urn:microsoft.com/office/officeart/2005/8/layout/orgChart1"/>
    <dgm:cxn modelId="{EC3B862B-00A6-4A01-982E-1F1F47435F78}" type="presOf" srcId="{12B02FEB-912E-4C2C-A9D8-A8156F1F40FC}" destId="{D7E0A14E-60E7-45E7-8328-3E6C90791FCF}" srcOrd="1" destOrd="0" presId="urn:microsoft.com/office/officeart/2005/8/layout/orgChart1"/>
    <dgm:cxn modelId="{0A538739-F010-4BCC-80AB-1FBB805BA7C1}" srcId="{12B02FEB-912E-4C2C-A9D8-A8156F1F40FC}" destId="{58241290-792A-4D8A-9A43-872C8F992920}" srcOrd="1" destOrd="0" parTransId="{9037401D-B7D9-4F4B-B092-E4A676DF5E72}" sibTransId="{97E1F8D0-7D63-4C00-89F2-DF4E999DFFDB}"/>
    <dgm:cxn modelId="{61AEDF3E-A1DE-419A-96C6-E77B9AB717CB}" srcId="{12B02FEB-912E-4C2C-A9D8-A8156F1F40FC}" destId="{08EA21A7-950F-4F80-A0CE-BADDB66CC53F}" srcOrd="0" destOrd="0" parTransId="{8B607EA4-564F-449E-9A39-141EC72230EB}" sibTransId="{99DFEE77-EBB7-486B-B171-EF2430F72BE5}"/>
    <dgm:cxn modelId="{0F36A15F-707D-49E6-A902-B89571797B1F}" type="presOf" srcId="{8819E681-2A76-4B4A-8A4D-993E49D9344B}" destId="{00DCC82F-21AC-443E-ADDB-9B24E84E9D83}" srcOrd="0" destOrd="0" presId="urn:microsoft.com/office/officeart/2005/8/layout/orgChart1"/>
    <dgm:cxn modelId="{DF70C741-5679-4774-9E3F-17D7CAB4424A}" type="presOf" srcId="{08EA21A7-950F-4F80-A0CE-BADDB66CC53F}" destId="{6A25E43E-C921-4DF4-9B12-C812465E6851}" srcOrd="1" destOrd="0" presId="urn:microsoft.com/office/officeart/2005/8/layout/orgChart1"/>
    <dgm:cxn modelId="{D6FDE768-64C7-48A9-BD17-1D23172B0765}" type="presOf" srcId="{58241290-792A-4D8A-9A43-872C8F992920}" destId="{EB3D6519-1EAA-4AF8-B2B0-527B1395E705}" srcOrd="1" destOrd="0" presId="urn:microsoft.com/office/officeart/2005/8/layout/orgChart1"/>
    <dgm:cxn modelId="{8C463A49-F37E-41DB-B849-0D313AD82701}" type="presOf" srcId="{08EA21A7-950F-4F80-A0CE-BADDB66CC53F}" destId="{68E390EB-3243-46B9-ABC3-A74CC1D37B44}" srcOrd="0" destOrd="0" presId="urn:microsoft.com/office/officeart/2005/8/layout/orgChart1"/>
    <dgm:cxn modelId="{D8728F6D-647B-48D2-8992-09FEBDB01169}" type="presOf" srcId="{58241290-792A-4D8A-9A43-872C8F992920}" destId="{B02ADF27-5589-452E-894B-D0D2B774870E}" srcOrd="0" destOrd="0" presId="urn:microsoft.com/office/officeart/2005/8/layout/orgChart1"/>
    <dgm:cxn modelId="{7A04016E-06BF-44A2-B89D-FC2583D6410F}" srcId="{08EA21A7-950F-4F80-A0CE-BADDB66CC53F}" destId="{3BE60C0A-B8D6-49BD-990C-49113555543A}" srcOrd="0" destOrd="0" parTransId="{F6F2E4BA-64D4-496C-B23A-82345C1B4BDB}" sibTransId="{FB8B8F7B-D9A1-460C-B20A-60EB9D9BA025}"/>
    <dgm:cxn modelId="{7C6BAB4F-F467-44B5-9F79-8BCA897F6A08}" type="presOf" srcId="{32463D76-3920-4F79-AA1B-02276002FC85}" destId="{44F49438-2234-4DC1-B516-144E86CEE411}" srcOrd="0" destOrd="0" presId="urn:microsoft.com/office/officeart/2005/8/layout/orgChart1"/>
    <dgm:cxn modelId="{5167D46F-3798-4EC8-B922-94F1EAC99F89}" type="presOf" srcId="{3BE60C0A-B8D6-49BD-990C-49113555543A}" destId="{A91A024B-1B9D-4EF9-BBA0-98EF8548A91B}" srcOrd="1" destOrd="0" presId="urn:microsoft.com/office/officeart/2005/8/layout/orgChart1"/>
    <dgm:cxn modelId="{F006F771-77DB-4718-97AD-F5F5C5149970}" type="presOf" srcId="{2A1D9CB1-7725-40E7-9D21-C8ED8BF6DD72}" destId="{02CF8653-C049-4B1F-A282-6B349AE6DF58}" srcOrd="0" destOrd="0" presId="urn:microsoft.com/office/officeart/2005/8/layout/orgChart1"/>
    <dgm:cxn modelId="{399FE578-F191-4CEF-BA0F-9BC8812C94E9}" type="presOf" srcId="{9037401D-B7D9-4F4B-B092-E4A676DF5E72}" destId="{3BCDEBCF-B73B-4E6F-B374-2A94DD0C9321}" srcOrd="0" destOrd="0" presId="urn:microsoft.com/office/officeart/2005/8/layout/orgChart1"/>
    <dgm:cxn modelId="{8D6F1385-A8BC-4F3E-9DD0-CC0BC5BEF6B6}" type="presOf" srcId="{3BE60C0A-B8D6-49BD-990C-49113555543A}" destId="{A42CF457-BDE1-4223-80AE-51A04CF60774}" srcOrd="0" destOrd="0" presId="urn:microsoft.com/office/officeart/2005/8/layout/orgChart1"/>
    <dgm:cxn modelId="{6D816391-417C-4CED-AA77-FEEFBF6A3572}" srcId="{12B02FEB-912E-4C2C-A9D8-A8156F1F40FC}" destId="{8819E681-2A76-4B4A-8A4D-993E49D9344B}" srcOrd="2" destOrd="0" parTransId="{6F76EC48-6C06-48D0-A8CD-CD383A15B24C}" sibTransId="{BB600055-8201-4A40-951E-8D51CE70EB5F}"/>
    <dgm:cxn modelId="{8C46CEA0-9CA3-42D7-88A5-C1804F513709}" type="presOf" srcId="{6F76EC48-6C06-48D0-A8CD-CD383A15B24C}" destId="{CC5BBFB5-7667-42A8-9D27-AE65F4961173}" srcOrd="0" destOrd="0" presId="urn:microsoft.com/office/officeart/2005/8/layout/orgChart1"/>
    <dgm:cxn modelId="{5117ABAE-0850-4693-93A3-E4D64D4397FB}" srcId="{8819E681-2A76-4B4A-8A4D-993E49D9344B}" destId="{E73E5B76-E2F8-4E4A-8EB6-5B177E7BC529}" srcOrd="0" destOrd="0" parTransId="{003BBEE8-8405-4D6B-B3D7-054639F4E249}" sibTransId="{2FD0A5BC-58F7-4C24-8F0F-BEFE9C265CA8}"/>
    <dgm:cxn modelId="{AFDC11C7-7484-4B5E-9501-C5917851060E}" srcId="{2A1D9CB1-7725-40E7-9D21-C8ED8BF6DD72}" destId="{12B02FEB-912E-4C2C-A9D8-A8156F1F40FC}" srcOrd="0" destOrd="0" parTransId="{B732B42A-BF91-49C8-AEC0-4689EDB4DB75}" sibTransId="{4ABFC514-7F3C-4A6E-AD1F-BDB839EDF93A}"/>
    <dgm:cxn modelId="{F2206BCD-F988-4835-917B-260D9F66045F}" type="presOf" srcId="{003BBEE8-8405-4D6B-B3D7-054639F4E249}" destId="{105704E5-91F6-4E25-9126-BB830F790A07}" srcOrd="0" destOrd="0" presId="urn:microsoft.com/office/officeart/2005/8/layout/orgChart1"/>
    <dgm:cxn modelId="{EAD1CAD4-E8D1-4464-92C5-76D35B49E2AF}" type="presOf" srcId="{477D638C-899C-445C-A2FB-E6EED5AF51A0}" destId="{5E1AC90B-D524-4656-822D-D71A438F24EC}" srcOrd="1" destOrd="0" presId="urn:microsoft.com/office/officeart/2005/8/layout/orgChart1"/>
    <dgm:cxn modelId="{6D0412E2-9B97-489E-9771-B3E9A98E1507}" type="presOf" srcId="{12B02FEB-912E-4C2C-A9D8-A8156F1F40FC}" destId="{A90D9891-B5B2-49D5-89B6-9AA9C2A16920}" srcOrd="0" destOrd="0" presId="urn:microsoft.com/office/officeart/2005/8/layout/orgChart1"/>
    <dgm:cxn modelId="{69ABDDEB-FF89-4DB0-84B7-0E89EC0A839D}" type="presOf" srcId="{8B607EA4-564F-449E-9A39-141EC72230EB}" destId="{F0C24499-51FA-4244-9878-120560C7A81B}" srcOrd="0" destOrd="0" presId="urn:microsoft.com/office/officeart/2005/8/layout/orgChart1"/>
    <dgm:cxn modelId="{1D29F1EC-4A78-41F3-A264-89C1AEE9F1CD}" type="presOf" srcId="{F6F2E4BA-64D4-496C-B23A-82345C1B4BDB}" destId="{450E4EA2-B42F-4EA7-9F47-B6788817A6F9}" srcOrd="0" destOrd="0" presId="urn:microsoft.com/office/officeart/2005/8/layout/orgChart1"/>
    <dgm:cxn modelId="{0B0DFDFB-276A-4DD2-9DF5-9CA8C371CCE9}" type="presOf" srcId="{477D638C-899C-445C-A2FB-E6EED5AF51A0}" destId="{7E82298C-76E3-4A18-8B64-C55799E064DC}" srcOrd="0" destOrd="0" presId="urn:microsoft.com/office/officeart/2005/8/layout/orgChart1"/>
    <dgm:cxn modelId="{B19B81FC-39DC-445F-8CD4-728A722D54DE}" type="presParOf" srcId="{02CF8653-C049-4B1F-A282-6B349AE6DF58}" destId="{8E6D0ABC-FDFA-49D2-AEC5-B42F6C4EDF9E}" srcOrd="0" destOrd="0" presId="urn:microsoft.com/office/officeart/2005/8/layout/orgChart1"/>
    <dgm:cxn modelId="{D4C4DEFE-684A-45B5-B2AE-756DC4E0BAF1}" type="presParOf" srcId="{8E6D0ABC-FDFA-49D2-AEC5-B42F6C4EDF9E}" destId="{D3966F40-3DCB-41F4-B3FF-F50ADBE35F5C}" srcOrd="0" destOrd="0" presId="urn:microsoft.com/office/officeart/2005/8/layout/orgChart1"/>
    <dgm:cxn modelId="{F886BAE7-37F0-462D-8D8E-2DD03413ED14}" type="presParOf" srcId="{D3966F40-3DCB-41F4-B3FF-F50ADBE35F5C}" destId="{A90D9891-B5B2-49D5-89B6-9AA9C2A16920}" srcOrd="0" destOrd="0" presId="urn:microsoft.com/office/officeart/2005/8/layout/orgChart1"/>
    <dgm:cxn modelId="{52994DF8-B496-4180-8AC8-B2D2AC5C8076}" type="presParOf" srcId="{D3966F40-3DCB-41F4-B3FF-F50ADBE35F5C}" destId="{D7E0A14E-60E7-45E7-8328-3E6C90791FCF}" srcOrd="1" destOrd="0" presId="urn:microsoft.com/office/officeart/2005/8/layout/orgChart1"/>
    <dgm:cxn modelId="{1290F1E4-3D23-4766-B464-862BED27887E}" type="presParOf" srcId="{8E6D0ABC-FDFA-49D2-AEC5-B42F6C4EDF9E}" destId="{2C4424E6-B77A-406F-8500-D3F8F0E63EDE}" srcOrd="1" destOrd="0" presId="urn:microsoft.com/office/officeart/2005/8/layout/orgChart1"/>
    <dgm:cxn modelId="{570E04A6-0CC7-418E-A106-D72885253AF6}" type="presParOf" srcId="{2C4424E6-B77A-406F-8500-D3F8F0E63EDE}" destId="{F0C24499-51FA-4244-9878-120560C7A81B}" srcOrd="0" destOrd="0" presId="urn:microsoft.com/office/officeart/2005/8/layout/orgChart1"/>
    <dgm:cxn modelId="{2D405BDE-D925-4AC6-A9D7-87BE2AB7AE61}" type="presParOf" srcId="{2C4424E6-B77A-406F-8500-D3F8F0E63EDE}" destId="{CD2BA94B-1828-476B-825E-867927436636}" srcOrd="1" destOrd="0" presId="urn:microsoft.com/office/officeart/2005/8/layout/orgChart1"/>
    <dgm:cxn modelId="{3A76EC91-6DA5-464C-8DF5-F7835CCBEC3D}" type="presParOf" srcId="{CD2BA94B-1828-476B-825E-867927436636}" destId="{AC5EEC05-8B6E-456A-AF19-D05719734DD4}" srcOrd="0" destOrd="0" presId="urn:microsoft.com/office/officeart/2005/8/layout/orgChart1"/>
    <dgm:cxn modelId="{84C638F4-37FD-439D-9F52-033BA0DA1725}" type="presParOf" srcId="{AC5EEC05-8B6E-456A-AF19-D05719734DD4}" destId="{68E390EB-3243-46B9-ABC3-A74CC1D37B44}" srcOrd="0" destOrd="0" presId="urn:microsoft.com/office/officeart/2005/8/layout/orgChart1"/>
    <dgm:cxn modelId="{DF6FFA62-899D-4682-8858-E4CD31CEFC49}" type="presParOf" srcId="{AC5EEC05-8B6E-456A-AF19-D05719734DD4}" destId="{6A25E43E-C921-4DF4-9B12-C812465E6851}" srcOrd="1" destOrd="0" presId="urn:microsoft.com/office/officeart/2005/8/layout/orgChart1"/>
    <dgm:cxn modelId="{F5754532-2EB7-478B-917A-F2D43A802CE4}" type="presParOf" srcId="{CD2BA94B-1828-476B-825E-867927436636}" destId="{B0754798-DCB4-4D48-AC64-9F550A7F5573}" srcOrd="1" destOrd="0" presId="urn:microsoft.com/office/officeart/2005/8/layout/orgChart1"/>
    <dgm:cxn modelId="{438CFB01-9ABE-45E8-A169-502BA61D5E7E}" type="presParOf" srcId="{B0754798-DCB4-4D48-AC64-9F550A7F5573}" destId="{450E4EA2-B42F-4EA7-9F47-B6788817A6F9}" srcOrd="0" destOrd="0" presId="urn:microsoft.com/office/officeart/2005/8/layout/orgChart1"/>
    <dgm:cxn modelId="{E61A166A-DD85-4336-B9E3-D76E537FDE62}" type="presParOf" srcId="{B0754798-DCB4-4D48-AC64-9F550A7F5573}" destId="{09F01BF8-EE16-4E59-ABEE-9CFA84166B32}" srcOrd="1" destOrd="0" presId="urn:microsoft.com/office/officeart/2005/8/layout/orgChart1"/>
    <dgm:cxn modelId="{656BB705-366C-4DEA-B419-7F94F6087898}" type="presParOf" srcId="{09F01BF8-EE16-4E59-ABEE-9CFA84166B32}" destId="{96BC3D65-6B39-47A9-BA82-589209E2DCB6}" srcOrd="0" destOrd="0" presId="urn:microsoft.com/office/officeart/2005/8/layout/orgChart1"/>
    <dgm:cxn modelId="{4839DB43-7129-45C8-A187-890C80AA9735}" type="presParOf" srcId="{96BC3D65-6B39-47A9-BA82-589209E2DCB6}" destId="{A42CF457-BDE1-4223-80AE-51A04CF60774}" srcOrd="0" destOrd="0" presId="urn:microsoft.com/office/officeart/2005/8/layout/orgChart1"/>
    <dgm:cxn modelId="{B058493A-6BD2-4846-92D1-18415AA98CCA}" type="presParOf" srcId="{96BC3D65-6B39-47A9-BA82-589209E2DCB6}" destId="{A91A024B-1B9D-4EF9-BBA0-98EF8548A91B}" srcOrd="1" destOrd="0" presId="urn:microsoft.com/office/officeart/2005/8/layout/orgChart1"/>
    <dgm:cxn modelId="{CD3A1ECF-901F-488A-BCF5-436DB24FC93E}" type="presParOf" srcId="{09F01BF8-EE16-4E59-ABEE-9CFA84166B32}" destId="{64C46D5C-6198-41AC-B34F-13EF65C5FF62}" srcOrd="1" destOrd="0" presId="urn:microsoft.com/office/officeart/2005/8/layout/orgChart1"/>
    <dgm:cxn modelId="{F2A76DF4-343F-4366-A5ED-51758EB77286}" type="presParOf" srcId="{09F01BF8-EE16-4E59-ABEE-9CFA84166B32}" destId="{7F3C42AD-6458-4AB2-9F79-AAEB25A9997D}" srcOrd="2" destOrd="0" presId="urn:microsoft.com/office/officeart/2005/8/layout/orgChart1"/>
    <dgm:cxn modelId="{43685322-1EA0-4B25-86C5-E611751D00FD}" type="presParOf" srcId="{CD2BA94B-1828-476B-825E-867927436636}" destId="{6C1E9226-4D14-47C8-839C-87846E45A9E8}" srcOrd="2" destOrd="0" presId="urn:microsoft.com/office/officeart/2005/8/layout/orgChart1"/>
    <dgm:cxn modelId="{21AE9988-DBC9-45CE-904A-102D712C969E}" type="presParOf" srcId="{2C4424E6-B77A-406F-8500-D3F8F0E63EDE}" destId="{3BCDEBCF-B73B-4E6F-B374-2A94DD0C9321}" srcOrd="2" destOrd="0" presId="urn:microsoft.com/office/officeart/2005/8/layout/orgChart1"/>
    <dgm:cxn modelId="{3D014EAE-E77A-47EB-BAE8-400B49325F0F}" type="presParOf" srcId="{2C4424E6-B77A-406F-8500-D3F8F0E63EDE}" destId="{CB1FA50D-5B50-46D6-96BC-60315ABC895B}" srcOrd="3" destOrd="0" presId="urn:microsoft.com/office/officeart/2005/8/layout/orgChart1"/>
    <dgm:cxn modelId="{B7E12685-D987-4FE5-871F-636E537FF6D3}" type="presParOf" srcId="{CB1FA50D-5B50-46D6-96BC-60315ABC895B}" destId="{B90E4C3B-1651-4462-95CD-BC53C30D7226}" srcOrd="0" destOrd="0" presId="urn:microsoft.com/office/officeart/2005/8/layout/orgChart1"/>
    <dgm:cxn modelId="{AF8E93C4-8CED-4DBD-A40B-3393873CEE00}" type="presParOf" srcId="{B90E4C3B-1651-4462-95CD-BC53C30D7226}" destId="{B02ADF27-5589-452E-894B-D0D2B774870E}" srcOrd="0" destOrd="0" presId="urn:microsoft.com/office/officeart/2005/8/layout/orgChart1"/>
    <dgm:cxn modelId="{FE0A81D7-42F3-4BF8-8EDC-337AD5FA8740}" type="presParOf" srcId="{B90E4C3B-1651-4462-95CD-BC53C30D7226}" destId="{EB3D6519-1EAA-4AF8-B2B0-527B1395E705}" srcOrd="1" destOrd="0" presId="urn:microsoft.com/office/officeart/2005/8/layout/orgChart1"/>
    <dgm:cxn modelId="{23441544-F042-49A0-9CE1-24C2E8028405}" type="presParOf" srcId="{CB1FA50D-5B50-46D6-96BC-60315ABC895B}" destId="{446096AC-0C92-4B95-873D-D91B41157D40}" srcOrd="1" destOrd="0" presId="urn:microsoft.com/office/officeart/2005/8/layout/orgChart1"/>
    <dgm:cxn modelId="{36BB6036-5690-4CC4-A132-85997B758AE6}" type="presParOf" srcId="{446096AC-0C92-4B95-873D-D91B41157D40}" destId="{44F49438-2234-4DC1-B516-144E86CEE411}" srcOrd="0" destOrd="0" presId="urn:microsoft.com/office/officeart/2005/8/layout/orgChart1"/>
    <dgm:cxn modelId="{C49E080E-4DFB-46D5-BE42-DAB5BB14A829}" type="presParOf" srcId="{446096AC-0C92-4B95-873D-D91B41157D40}" destId="{E4516869-5EDD-4C59-A5EB-497C8D9B5DF4}" srcOrd="1" destOrd="0" presId="urn:microsoft.com/office/officeart/2005/8/layout/orgChart1"/>
    <dgm:cxn modelId="{47DBDD2F-519C-4BD2-BCE6-6439DDC648F3}" type="presParOf" srcId="{E4516869-5EDD-4C59-A5EB-497C8D9B5DF4}" destId="{4060CB87-23AD-4BE5-884C-AB0357835AA1}" srcOrd="0" destOrd="0" presId="urn:microsoft.com/office/officeart/2005/8/layout/orgChart1"/>
    <dgm:cxn modelId="{9782F6D7-4D9D-47EC-8E55-9D74366A86AE}" type="presParOf" srcId="{4060CB87-23AD-4BE5-884C-AB0357835AA1}" destId="{7E82298C-76E3-4A18-8B64-C55799E064DC}" srcOrd="0" destOrd="0" presId="urn:microsoft.com/office/officeart/2005/8/layout/orgChart1"/>
    <dgm:cxn modelId="{8F23F0F0-0DAE-4C99-9E8A-ED833497D07D}" type="presParOf" srcId="{4060CB87-23AD-4BE5-884C-AB0357835AA1}" destId="{5E1AC90B-D524-4656-822D-D71A438F24EC}" srcOrd="1" destOrd="0" presId="urn:microsoft.com/office/officeart/2005/8/layout/orgChart1"/>
    <dgm:cxn modelId="{46E6F027-FEED-46EB-B2CC-26FBC0E4485F}" type="presParOf" srcId="{E4516869-5EDD-4C59-A5EB-497C8D9B5DF4}" destId="{34AA0005-0BB3-471A-96A4-02B10EA2E54A}" srcOrd="1" destOrd="0" presId="urn:microsoft.com/office/officeart/2005/8/layout/orgChart1"/>
    <dgm:cxn modelId="{68B3FB38-8865-4C2C-BE26-A5622F589734}" type="presParOf" srcId="{E4516869-5EDD-4C59-A5EB-497C8D9B5DF4}" destId="{B5C37FAF-147B-425F-A47F-8F0FA77E7023}" srcOrd="2" destOrd="0" presId="urn:microsoft.com/office/officeart/2005/8/layout/orgChart1"/>
    <dgm:cxn modelId="{6B6C9108-4A49-4F28-B084-4EA2FA6E8F30}" type="presParOf" srcId="{CB1FA50D-5B50-46D6-96BC-60315ABC895B}" destId="{EC93028C-C8DB-43E4-9078-8B73DCE09CE7}" srcOrd="2" destOrd="0" presId="urn:microsoft.com/office/officeart/2005/8/layout/orgChart1"/>
    <dgm:cxn modelId="{3D1D0E04-BF09-4B83-BF38-80543309BE6A}" type="presParOf" srcId="{2C4424E6-B77A-406F-8500-D3F8F0E63EDE}" destId="{CC5BBFB5-7667-42A8-9D27-AE65F4961173}" srcOrd="4" destOrd="0" presId="urn:microsoft.com/office/officeart/2005/8/layout/orgChart1"/>
    <dgm:cxn modelId="{0BD695EA-29E4-4627-B14E-10A6892B60BF}" type="presParOf" srcId="{2C4424E6-B77A-406F-8500-D3F8F0E63EDE}" destId="{FFEEAB17-175B-4C6A-A08B-AE6384A671F6}" srcOrd="5" destOrd="0" presId="urn:microsoft.com/office/officeart/2005/8/layout/orgChart1"/>
    <dgm:cxn modelId="{0EA4E82B-1435-4A3A-B59D-067FD15EC429}" type="presParOf" srcId="{FFEEAB17-175B-4C6A-A08B-AE6384A671F6}" destId="{1F302CEC-4A45-4518-B16C-D53FD1FE5313}" srcOrd="0" destOrd="0" presId="urn:microsoft.com/office/officeart/2005/8/layout/orgChart1"/>
    <dgm:cxn modelId="{0FA812CC-3046-4086-884D-020576B755DD}" type="presParOf" srcId="{1F302CEC-4A45-4518-B16C-D53FD1FE5313}" destId="{00DCC82F-21AC-443E-ADDB-9B24E84E9D83}" srcOrd="0" destOrd="0" presId="urn:microsoft.com/office/officeart/2005/8/layout/orgChart1"/>
    <dgm:cxn modelId="{5A460D67-72AE-4A05-8639-8BD111681B0F}" type="presParOf" srcId="{1F302CEC-4A45-4518-B16C-D53FD1FE5313}" destId="{AD4643DE-C60D-4ED2-AD19-C48E5A888E87}" srcOrd="1" destOrd="0" presId="urn:microsoft.com/office/officeart/2005/8/layout/orgChart1"/>
    <dgm:cxn modelId="{EAE224BA-F4F4-489A-8D4E-2673EE610D58}" type="presParOf" srcId="{FFEEAB17-175B-4C6A-A08B-AE6384A671F6}" destId="{2796D1D8-1958-478A-B7A7-4E37E33AEC99}" srcOrd="1" destOrd="0" presId="urn:microsoft.com/office/officeart/2005/8/layout/orgChart1"/>
    <dgm:cxn modelId="{3CAA2BF4-CFEF-4750-A5DA-49F0F7ED1BD8}" type="presParOf" srcId="{2796D1D8-1958-478A-B7A7-4E37E33AEC99}" destId="{105704E5-91F6-4E25-9126-BB830F790A07}" srcOrd="0" destOrd="0" presId="urn:microsoft.com/office/officeart/2005/8/layout/orgChart1"/>
    <dgm:cxn modelId="{FE7AD069-6E3A-4C3D-8B5D-DFDBEDE92D90}" type="presParOf" srcId="{2796D1D8-1958-478A-B7A7-4E37E33AEC99}" destId="{911AFDCA-F716-4529-A19D-FBA88484624A}" srcOrd="1" destOrd="0" presId="urn:microsoft.com/office/officeart/2005/8/layout/orgChart1"/>
    <dgm:cxn modelId="{2692E34C-1F09-49F7-AFB3-E481D0A2CB78}" type="presParOf" srcId="{911AFDCA-F716-4529-A19D-FBA88484624A}" destId="{E2200787-FC0F-47AF-A47A-C2DA7C82A823}" srcOrd="0" destOrd="0" presId="urn:microsoft.com/office/officeart/2005/8/layout/orgChart1"/>
    <dgm:cxn modelId="{31C66F3B-86B3-4CB7-BC49-BB7E824B07BC}" type="presParOf" srcId="{E2200787-FC0F-47AF-A47A-C2DA7C82A823}" destId="{0B7B316B-058C-46DE-80C4-1036EBB16AC2}" srcOrd="0" destOrd="0" presId="urn:microsoft.com/office/officeart/2005/8/layout/orgChart1"/>
    <dgm:cxn modelId="{BEBB87D8-6CA4-4249-B18D-741E3D42406D}" type="presParOf" srcId="{E2200787-FC0F-47AF-A47A-C2DA7C82A823}" destId="{C43D7A6D-2CB4-4A9A-B5F7-B6F024EFA365}" srcOrd="1" destOrd="0" presId="urn:microsoft.com/office/officeart/2005/8/layout/orgChart1"/>
    <dgm:cxn modelId="{24704D45-4D44-4625-B126-7F2ABAC59F7E}" type="presParOf" srcId="{911AFDCA-F716-4529-A19D-FBA88484624A}" destId="{40E91974-C699-4D3C-8CCE-7A00CE8F395F}" srcOrd="1" destOrd="0" presId="urn:microsoft.com/office/officeart/2005/8/layout/orgChart1"/>
    <dgm:cxn modelId="{E14BD64E-B1CA-4F1A-B040-3002CF11DB53}" type="presParOf" srcId="{911AFDCA-F716-4529-A19D-FBA88484624A}" destId="{02A73F18-329F-4E7A-8EC9-75AA92AF3072}" srcOrd="2" destOrd="0" presId="urn:microsoft.com/office/officeart/2005/8/layout/orgChart1"/>
    <dgm:cxn modelId="{09C3112D-1A77-446D-BD7B-56FF957DB96B}" type="presParOf" srcId="{FFEEAB17-175B-4C6A-A08B-AE6384A671F6}" destId="{845FBB5E-70D7-451B-8249-67FAC37C73D7}" srcOrd="2" destOrd="0" presId="urn:microsoft.com/office/officeart/2005/8/layout/orgChart1"/>
    <dgm:cxn modelId="{16942FEF-9CFB-4978-BF6B-D1D50D0667EC}" type="presParOf" srcId="{8E6D0ABC-FDFA-49D2-AEC5-B42F6C4EDF9E}" destId="{BD5B9615-9CA9-4119-A0B4-4FCE1E6FEE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D9CB1-7725-40E7-9D21-C8ED8BF6DD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2B02FEB-912E-4C2C-A9D8-A8156F1F40FC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Financiering CVO</a:t>
          </a:r>
        </a:p>
      </dgm:t>
    </dgm:pt>
    <dgm:pt modelId="{B732B42A-BF91-49C8-AEC0-4689EDB4DB75}" type="parTrans" cxnId="{AFDC11C7-7484-4B5E-9501-C5917851060E}">
      <dgm:prSet/>
      <dgm:spPr/>
      <dgm:t>
        <a:bodyPr/>
        <a:lstStyle/>
        <a:p>
          <a:endParaRPr lang="nl-BE"/>
        </a:p>
      </dgm:t>
    </dgm:pt>
    <dgm:pt modelId="{4ABFC514-7F3C-4A6E-AD1F-BDB839EDF93A}" type="sibTrans" cxnId="{AFDC11C7-7484-4B5E-9501-C5917851060E}">
      <dgm:prSet/>
      <dgm:spPr/>
      <dgm:t>
        <a:bodyPr/>
        <a:lstStyle/>
        <a:p>
          <a:endParaRPr lang="nl-BE"/>
        </a:p>
      </dgm:t>
    </dgm:pt>
    <dgm:pt modelId="{08EA21A7-950F-4F80-A0CE-BADDB66CC53F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LeU</a:t>
          </a:r>
          <a:endParaRPr lang="nl-BE" sz="2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nl-B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3.489.921,13 leraarsuren)</a:t>
          </a:r>
        </a:p>
      </dgm:t>
    </dgm:pt>
    <dgm:pt modelId="{8B607EA4-564F-449E-9A39-141EC72230EB}" type="parTrans" cxnId="{61AEDF3E-A1DE-419A-96C6-E77B9AB717CB}">
      <dgm:prSet/>
      <dgm:spPr/>
      <dgm:t>
        <a:bodyPr/>
        <a:lstStyle/>
        <a:p>
          <a:endParaRPr lang="nl-BE"/>
        </a:p>
      </dgm:t>
    </dgm:pt>
    <dgm:pt modelId="{99DFEE77-EBB7-486B-B171-EF2430F72BE5}" type="sibTrans" cxnId="{61AEDF3E-A1DE-419A-96C6-E77B9AB717CB}">
      <dgm:prSet/>
      <dgm:spPr/>
      <dgm:t>
        <a:bodyPr/>
        <a:lstStyle/>
        <a:p>
          <a:endParaRPr lang="nl-BE"/>
        </a:p>
      </dgm:t>
    </dgm:pt>
    <dgm:pt modelId="{58241290-792A-4D8A-9A43-872C8F992920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punten</a:t>
          </a:r>
        </a:p>
        <a:p>
          <a:r>
            <a:rPr lang="nl-B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55.195 punten) </a:t>
          </a:r>
          <a:r>
            <a:rPr lang="nl-B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9037401D-B7D9-4F4B-B092-E4A676DF5E72}" type="parTrans" cxnId="{0A538739-F010-4BCC-80AB-1FBB805BA7C1}">
      <dgm:prSet/>
      <dgm:spPr/>
      <dgm:t>
        <a:bodyPr/>
        <a:lstStyle/>
        <a:p>
          <a:endParaRPr lang="nl-BE"/>
        </a:p>
      </dgm:t>
    </dgm:pt>
    <dgm:pt modelId="{97E1F8D0-7D63-4C00-89F2-DF4E999DFFDB}" type="sibTrans" cxnId="{0A538739-F010-4BCC-80AB-1FBB805BA7C1}">
      <dgm:prSet/>
      <dgm:spPr/>
      <dgm:t>
        <a:bodyPr/>
        <a:lstStyle/>
        <a:p>
          <a:endParaRPr lang="nl-BE"/>
        </a:p>
      </dgm:t>
    </dgm:pt>
    <dgm:pt modelId="{8819E681-2A76-4B4A-8A4D-993E49D9344B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28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werkings-middelen</a:t>
          </a:r>
          <a:endParaRPr lang="nl-BE" sz="2800" kern="1200" dirty="0">
            <a:solidFill>
              <a:srgbClr val="373636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(’19-’20: 32 </a:t>
          </a:r>
          <a:r>
            <a:rPr lang="nl-BE" sz="16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mio</a:t>
          </a:r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euro)</a:t>
          </a:r>
        </a:p>
      </dgm:t>
    </dgm:pt>
    <dgm:pt modelId="{6F76EC48-6C06-48D0-A8CD-CD383A15B24C}" type="parTrans" cxnId="{6D816391-417C-4CED-AA77-FEEFBF6A3572}">
      <dgm:prSet/>
      <dgm:spPr/>
      <dgm:t>
        <a:bodyPr/>
        <a:lstStyle/>
        <a:p>
          <a:endParaRPr lang="nl-BE"/>
        </a:p>
      </dgm:t>
    </dgm:pt>
    <dgm:pt modelId="{BB600055-8201-4A40-951E-8D51CE70EB5F}" type="sibTrans" cxnId="{6D816391-417C-4CED-AA77-FEEFBF6A3572}">
      <dgm:prSet/>
      <dgm:spPr/>
      <dgm:t>
        <a:bodyPr/>
        <a:lstStyle/>
        <a:p>
          <a:endParaRPr lang="nl-BE"/>
        </a:p>
      </dgm:t>
    </dgm:pt>
    <dgm:pt modelId="{84CC07C5-5241-43DC-B162-9CCE3F74CE44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17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Deel 2</a:t>
          </a:r>
          <a:r>
            <a:rPr lang="nl-BE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aandeel o.b.v. gewogen financieringspunten (met ‘dure studiegebieden’ en ‘lesplaatsen’)</a:t>
          </a:r>
        </a:p>
      </dgm:t>
    </dgm:pt>
    <dgm:pt modelId="{700F60F8-E3FB-4FF8-8279-316D38B37672}" type="parTrans" cxnId="{22C0CF36-241A-4131-B204-EC4C505B7967}">
      <dgm:prSet/>
      <dgm:spPr/>
      <dgm:t>
        <a:bodyPr/>
        <a:lstStyle/>
        <a:p>
          <a:endParaRPr lang="nl-BE"/>
        </a:p>
      </dgm:t>
    </dgm:pt>
    <dgm:pt modelId="{8153FA99-EA40-4FFD-9CE8-0E665DA90A31}" type="sibTrans" cxnId="{22C0CF36-241A-4131-B204-EC4C505B7967}">
      <dgm:prSet/>
      <dgm:spPr/>
      <dgm:t>
        <a:bodyPr/>
        <a:lstStyle/>
        <a:p>
          <a:endParaRPr lang="nl-BE"/>
        </a:p>
      </dgm:t>
    </dgm:pt>
    <dgm:pt modelId="{6AE94666-F9DA-47FB-ABDC-58FCA8407AA5}">
      <dgm:prSet/>
      <dgm:spPr>
        <a:solidFill>
          <a:srgbClr val="92D050"/>
        </a:solidFill>
      </dgm:spPr>
      <dgm:t>
        <a:bodyPr/>
        <a:lstStyle/>
        <a:p>
          <a:r>
            <a:rPr lang="nl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gm:t>
    </dgm:pt>
    <dgm:pt modelId="{71C48858-FCFA-48A9-BD87-61B8A1FADD86}" type="parTrans" cxnId="{C42F3B03-AE6F-42B5-8054-2F4E71D80E26}">
      <dgm:prSet/>
      <dgm:spPr/>
      <dgm:t>
        <a:bodyPr/>
        <a:lstStyle/>
        <a:p>
          <a:endParaRPr lang="nl-BE"/>
        </a:p>
      </dgm:t>
    </dgm:pt>
    <dgm:pt modelId="{464DB70B-101C-4C46-940D-F963DEA78A93}" type="sibTrans" cxnId="{C42F3B03-AE6F-42B5-8054-2F4E71D80E26}">
      <dgm:prSet/>
      <dgm:spPr/>
      <dgm:t>
        <a:bodyPr/>
        <a:lstStyle/>
        <a:p>
          <a:endParaRPr lang="nl-BE"/>
        </a:p>
      </dgm:t>
    </dgm:pt>
    <dgm:pt modelId="{60C01AD6-8DE6-4650-A3F0-7CD9423977BC}">
      <dgm:prSet/>
      <dgm:spPr>
        <a:solidFill>
          <a:srgbClr val="92D050"/>
        </a:solidFill>
      </dgm:spPr>
      <dgm:t>
        <a:bodyPr/>
        <a:lstStyle/>
        <a:p>
          <a:r>
            <a:rPr lang="nl-B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gm:t>
    </dgm:pt>
    <dgm:pt modelId="{2A6CF9BE-E7F4-4A6D-BF87-4B270D407185}" type="parTrans" cxnId="{336350C5-2F35-4ADF-BF5C-E1BFBC72517B}">
      <dgm:prSet/>
      <dgm:spPr/>
      <dgm:t>
        <a:bodyPr/>
        <a:lstStyle/>
        <a:p>
          <a:endParaRPr lang="nl-BE"/>
        </a:p>
      </dgm:t>
    </dgm:pt>
    <dgm:pt modelId="{56F80421-2753-48E9-9888-D3BE1D3C38E3}" type="sibTrans" cxnId="{336350C5-2F35-4ADF-BF5C-E1BFBC72517B}">
      <dgm:prSet/>
      <dgm:spPr/>
      <dgm:t>
        <a:bodyPr/>
        <a:lstStyle/>
        <a:p>
          <a:endParaRPr lang="nl-BE"/>
        </a:p>
      </dgm:t>
    </dgm:pt>
    <dgm:pt modelId="{09291F14-081C-4907-B39D-416381E8C5D7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17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Deel 1</a:t>
          </a:r>
          <a:r>
            <a:rPr lang="nl-BE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0,40 euro x ongewogen financieringspunten</a:t>
          </a:r>
        </a:p>
      </dgm:t>
    </dgm:pt>
    <dgm:pt modelId="{1C1F2D2C-5E71-4F3F-809F-66AEBB0C334A}" type="parTrans" cxnId="{6CD9FA42-CCFC-489B-8B55-7D24B6377B4D}">
      <dgm:prSet/>
      <dgm:spPr/>
      <dgm:t>
        <a:bodyPr/>
        <a:lstStyle/>
        <a:p>
          <a:endParaRPr lang="nl-BE"/>
        </a:p>
      </dgm:t>
    </dgm:pt>
    <dgm:pt modelId="{83CCC850-B198-42C6-80A5-52CADEC0A29A}" type="sibTrans" cxnId="{6CD9FA42-CCFC-489B-8B55-7D24B6377B4D}">
      <dgm:prSet/>
      <dgm:spPr/>
      <dgm:t>
        <a:bodyPr/>
        <a:lstStyle/>
        <a:p>
          <a:endParaRPr lang="nl-BE"/>
        </a:p>
      </dgm:t>
    </dgm:pt>
    <dgm:pt modelId="{02CF8653-C049-4B1F-A282-6B349AE6DF58}" type="pres">
      <dgm:prSet presAssocID="{2A1D9CB1-7725-40E7-9D21-C8ED8BF6DD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6D0ABC-FDFA-49D2-AEC5-B42F6C4EDF9E}" type="pres">
      <dgm:prSet presAssocID="{12B02FEB-912E-4C2C-A9D8-A8156F1F40FC}" presName="hierRoot1" presStyleCnt="0">
        <dgm:presLayoutVars>
          <dgm:hierBranch val="init"/>
        </dgm:presLayoutVars>
      </dgm:prSet>
      <dgm:spPr/>
    </dgm:pt>
    <dgm:pt modelId="{D3966F40-3DCB-41F4-B3FF-F50ADBE35F5C}" type="pres">
      <dgm:prSet presAssocID="{12B02FEB-912E-4C2C-A9D8-A8156F1F40FC}" presName="rootComposite1" presStyleCnt="0"/>
      <dgm:spPr/>
    </dgm:pt>
    <dgm:pt modelId="{A90D9891-B5B2-49D5-89B6-9AA9C2A16920}" type="pres">
      <dgm:prSet presAssocID="{12B02FEB-912E-4C2C-A9D8-A8156F1F40FC}" presName="rootText1" presStyleLbl="node0" presStyleIdx="0" presStyleCnt="1" custScaleX="129292" custLinFactNeighborX="-2690" custLinFactNeighborY="3739">
        <dgm:presLayoutVars>
          <dgm:chPref val="3"/>
        </dgm:presLayoutVars>
      </dgm:prSet>
      <dgm:spPr/>
    </dgm:pt>
    <dgm:pt modelId="{D7E0A14E-60E7-45E7-8328-3E6C90791FCF}" type="pres">
      <dgm:prSet presAssocID="{12B02FEB-912E-4C2C-A9D8-A8156F1F40FC}" presName="rootConnector1" presStyleLbl="node1" presStyleIdx="0" presStyleCnt="0"/>
      <dgm:spPr/>
    </dgm:pt>
    <dgm:pt modelId="{2C4424E6-B77A-406F-8500-D3F8F0E63EDE}" type="pres">
      <dgm:prSet presAssocID="{12B02FEB-912E-4C2C-A9D8-A8156F1F40FC}" presName="hierChild2" presStyleCnt="0"/>
      <dgm:spPr/>
    </dgm:pt>
    <dgm:pt modelId="{F0C24499-51FA-4244-9878-120560C7A81B}" type="pres">
      <dgm:prSet presAssocID="{8B607EA4-564F-449E-9A39-141EC72230EB}" presName="Name37" presStyleLbl="parChTrans1D2" presStyleIdx="0" presStyleCnt="3"/>
      <dgm:spPr/>
    </dgm:pt>
    <dgm:pt modelId="{CD2BA94B-1828-476B-825E-867927436636}" type="pres">
      <dgm:prSet presAssocID="{08EA21A7-950F-4F80-A0CE-BADDB66CC53F}" presName="hierRoot2" presStyleCnt="0">
        <dgm:presLayoutVars>
          <dgm:hierBranch val="init"/>
        </dgm:presLayoutVars>
      </dgm:prSet>
      <dgm:spPr/>
    </dgm:pt>
    <dgm:pt modelId="{AC5EEC05-8B6E-456A-AF19-D05719734DD4}" type="pres">
      <dgm:prSet presAssocID="{08EA21A7-950F-4F80-A0CE-BADDB66CC53F}" presName="rootComposite" presStyleCnt="0"/>
      <dgm:spPr/>
    </dgm:pt>
    <dgm:pt modelId="{68E390EB-3243-46B9-ABC3-A74CC1D37B44}" type="pres">
      <dgm:prSet presAssocID="{08EA21A7-950F-4F80-A0CE-BADDB66CC53F}" presName="rootText" presStyleLbl="node2" presStyleIdx="0" presStyleCnt="3" custScaleY="114998" custLinFactNeighborX="-2859" custLinFactNeighborY="10128">
        <dgm:presLayoutVars>
          <dgm:chPref val="3"/>
        </dgm:presLayoutVars>
      </dgm:prSet>
      <dgm:spPr/>
    </dgm:pt>
    <dgm:pt modelId="{6A25E43E-C921-4DF4-9B12-C812465E6851}" type="pres">
      <dgm:prSet presAssocID="{08EA21A7-950F-4F80-A0CE-BADDB66CC53F}" presName="rootConnector" presStyleLbl="node2" presStyleIdx="0" presStyleCnt="3"/>
      <dgm:spPr/>
    </dgm:pt>
    <dgm:pt modelId="{B0754798-DCB4-4D48-AC64-9F550A7F5573}" type="pres">
      <dgm:prSet presAssocID="{08EA21A7-950F-4F80-A0CE-BADDB66CC53F}" presName="hierChild4" presStyleCnt="0"/>
      <dgm:spPr/>
    </dgm:pt>
    <dgm:pt modelId="{F037046B-B23C-4837-BF11-9B6EAEDE1EEE}" type="pres">
      <dgm:prSet presAssocID="{71C48858-FCFA-48A9-BD87-61B8A1FADD86}" presName="Name37" presStyleLbl="parChTrans1D3" presStyleIdx="0" presStyleCnt="4"/>
      <dgm:spPr/>
    </dgm:pt>
    <dgm:pt modelId="{652F7048-D01B-4277-97EA-A7528ABEC4F1}" type="pres">
      <dgm:prSet presAssocID="{6AE94666-F9DA-47FB-ABDC-58FCA8407AA5}" presName="hierRoot2" presStyleCnt="0">
        <dgm:presLayoutVars>
          <dgm:hierBranch val="init"/>
        </dgm:presLayoutVars>
      </dgm:prSet>
      <dgm:spPr/>
    </dgm:pt>
    <dgm:pt modelId="{11A4A492-F484-4316-8ECD-8B408E9517F6}" type="pres">
      <dgm:prSet presAssocID="{6AE94666-F9DA-47FB-ABDC-58FCA8407AA5}" presName="rootComposite" presStyleCnt="0"/>
      <dgm:spPr/>
    </dgm:pt>
    <dgm:pt modelId="{E8410382-390C-4904-9967-C81DFFE7F5F3}" type="pres">
      <dgm:prSet presAssocID="{6AE94666-F9DA-47FB-ABDC-58FCA8407AA5}" presName="rootText" presStyleLbl="node3" presStyleIdx="0" presStyleCnt="4" custLinFactNeighborX="-3861" custLinFactNeighborY="738">
        <dgm:presLayoutVars>
          <dgm:chPref val="3"/>
        </dgm:presLayoutVars>
      </dgm:prSet>
      <dgm:spPr/>
    </dgm:pt>
    <dgm:pt modelId="{908CA207-8F42-49F1-8BC8-C076749855AE}" type="pres">
      <dgm:prSet presAssocID="{6AE94666-F9DA-47FB-ABDC-58FCA8407AA5}" presName="rootConnector" presStyleLbl="node3" presStyleIdx="0" presStyleCnt="4"/>
      <dgm:spPr/>
    </dgm:pt>
    <dgm:pt modelId="{55213543-F8B2-48BE-8DFB-6F44938AF979}" type="pres">
      <dgm:prSet presAssocID="{6AE94666-F9DA-47FB-ABDC-58FCA8407AA5}" presName="hierChild4" presStyleCnt="0"/>
      <dgm:spPr/>
    </dgm:pt>
    <dgm:pt modelId="{5C459EA4-7CE4-4C97-8457-AD078F60B47E}" type="pres">
      <dgm:prSet presAssocID="{6AE94666-F9DA-47FB-ABDC-58FCA8407AA5}" presName="hierChild5" presStyleCnt="0"/>
      <dgm:spPr/>
    </dgm:pt>
    <dgm:pt modelId="{6C1E9226-4D14-47C8-839C-87846E45A9E8}" type="pres">
      <dgm:prSet presAssocID="{08EA21A7-950F-4F80-A0CE-BADDB66CC53F}" presName="hierChild5" presStyleCnt="0"/>
      <dgm:spPr/>
    </dgm:pt>
    <dgm:pt modelId="{3BCDEBCF-B73B-4E6F-B374-2A94DD0C9321}" type="pres">
      <dgm:prSet presAssocID="{9037401D-B7D9-4F4B-B092-E4A676DF5E72}" presName="Name37" presStyleLbl="parChTrans1D2" presStyleIdx="1" presStyleCnt="3"/>
      <dgm:spPr/>
    </dgm:pt>
    <dgm:pt modelId="{CB1FA50D-5B50-46D6-96BC-60315ABC895B}" type="pres">
      <dgm:prSet presAssocID="{58241290-792A-4D8A-9A43-872C8F992920}" presName="hierRoot2" presStyleCnt="0">
        <dgm:presLayoutVars>
          <dgm:hierBranch val="init"/>
        </dgm:presLayoutVars>
      </dgm:prSet>
      <dgm:spPr/>
    </dgm:pt>
    <dgm:pt modelId="{B90E4C3B-1651-4462-95CD-BC53C30D7226}" type="pres">
      <dgm:prSet presAssocID="{58241290-792A-4D8A-9A43-872C8F992920}" presName="rootComposite" presStyleCnt="0"/>
      <dgm:spPr/>
    </dgm:pt>
    <dgm:pt modelId="{B02ADF27-5589-452E-894B-D0D2B774870E}" type="pres">
      <dgm:prSet presAssocID="{58241290-792A-4D8A-9A43-872C8F992920}" presName="rootText" presStyleLbl="node2" presStyleIdx="1" presStyleCnt="3" custScaleY="118098" custLinFactNeighborX="-5682" custLinFactNeighborY="10486">
        <dgm:presLayoutVars>
          <dgm:chPref val="3"/>
        </dgm:presLayoutVars>
      </dgm:prSet>
      <dgm:spPr/>
    </dgm:pt>
    <dgm:pt modelId="{EB3D6519-1EAA-4AF8-B2B0-527B1395E705}" type="pres">
      <dgm:prSet presAssocID="{58241290-792A-4D8A-9A43-872C8F992920}" presName="rootConnector" presStyleLbl="node2" presStyleIdx="1" presStyleCnt="3"/>
      <dgm:spPr/>
    </dgm:pt>
    <dgm:pt modelId="{446096AC-0C92-4B95-873D-D91B41157D40}" type="pres">
      <dgm:prSet presAssocID="{58241290-792A-4D8A-9A43-872C8F992920}" presName="hierChild4" presStyleCnt="0"/>
      <dgm:spPr/>
    </dgm:pt>
    <dgm:pt modelId="{413F70B2-BC5A-4794-A47D-B20CC2134863}" type="pres">
      <dgm:prSet presAssocID="{2A6CF9BE-E7F4-4A6D-BF87-4B270D407185}" presName="Name37" presStyleLbl="parChTrans1D3" presStyleIdx="1" presStyleCnt="4"/>
      <dgm:spPr/>
    </dgm:pt>
    <dgm:pt modelId="{662177E8-9785-453E-8F0C-C3585B0DBBFC}" type="pres">
      <dgm:prSet presAssocID="{60C01AD6-8DE6-4650-A3F0-7CD9423977BC}" presName="hierRoot2" presStyleCnt="0">
        <dgm:presLayoutVars>
          <dgm:hierBranch val="init"/>
        </dgm:presLayoutVars>
      </dgm:prSet>
      <dgm:spPr/>
    </dgm:pt>
    <dgm:pt modelId="{9BAEE49E-8B86-4A6C-A31D-2818CD1BA69F}" type="pres">
      <dgm:prSet presAssocID="{60C01AD6-8DE6-4650-A3F0-7CD9423977BC}" presName="rootComposite" presStyleCnt="0"/>
      <dgm:spPr/>
    </dgm:pt>
    <dgm:pt modelId="{0754D92B-1461-4AD5-A4DA-DA2A9A61BA5C}" type="pres">
      <dgm:prSet presAssocID="{60C01AD6-8DE6-4650-A3F0-7CD9423977BC}" presName="rootText" presStyleLbl="node3" presStyleIdx="1" presStyleCnt="4" custLinFactNeighborX="-3861" custLinFactNeighborY="738">
        <dgm:presLayoutVars>
          <dgm:chPref val="3"/>
        </dgm:presLayoutVars>
      </dgm:prSet>
      <dgm:spPr/>
    </dgm:pt>
    <dgm:pt modelId="{62D2DA4B-EB61-4018-ACBF-70CE4CCAAEDF}" type="pres">
      <dgm:prSet presAssocID="{60C01AD6-8DE6-4650-A3F0-7CD9423977BC}" presName="rootConnector" presStyleLbl="node3" presStyleIdx="1" presStyleCnt="4"/>
      <dgm:spPr/>
    </dgm:pt>
    <dgm:pt modelId="{B631ECD9-8703-45F7-A2F8-926A39C361AD}" type="pres">
      <dgm:prSet presAssocID="{60C01AD6-8DE6-4650-A3F0-7CD9423977BC}" presName="hierChild4" presStyleCnt="0"/>
      <dgm:spPr/>
    </dgm:pt>
    <dgm:pt modelId="{99DA7B50-0E0E-490F-8A9E-F03508F545B3}" type="pres">
      <dgm:prSet presAssocID="{60C01AD6-8DE6-4650-A3F0-7CD9423977BC}" presName="hierChild5" presStyleCnt="0"/>
      <dgm:spPr/>
    </dgm:pt>
    <dgm:pt modelId="{EC93028C-C8DB-43E4-9078-8B73DCE09CE7}" type="pres">
      <dgm:prSet presAssocID="{58241290-792A-4D8A-9A43-872C8F992920}" presName="hierChild5" presStyleCnt="0"/>
      <dgm:spPr/>
    </dgm:pt>
    <dgm:pt modelId="{CC5BBFB5-7667-42A8-9D27-AE65F4961173}" type="pres">
      <dgm:prSet presAssocID="{6F76EC48-6C06-48D0-A8CD-CD383A15B24C}" presName="Name37" presStyleLbl="parChTrans1D2" presStyleIdx="2" presStyleCnt="3"/>
      <dgm:spPr/>
    </dgm:pt>
    <dgm:pt modelId="{FFEEAB17-175B-4C6A-A08B-AE6384A671F6}" type="pres">
      <dgm:prSet presAssocID="{8819E681-2A76-4B4A-8A4D-993E49D9344B}" presName="hierRoot2" presStyleCnt="0">
        <dgm:presLayoutVars>
          <dgm:hierBranch val="init"/>
        </dgm:presLayoutVars>
      </dgm:prSet>
      <dgm:spPr/>
    </dgm:pt>
    <dgm:pt modelId="{1F302CEC-4A45-4518-B16C-D53FD1FE5313}" type="pres">
      <dgm:prSet presAssocID="{8819E681-2A76-4B4A-8A4D-993E49D9344B}" presName="rootComposite" presStyleCnt="0"/>
      <dgm:spPr/>
    </dgm:pt>
    <dgm:pt modelId="{00DCC82F-21AC-443E-ADDB-9B24E84E9D83}" type="pres">
      <dgm:prSet presAssocID="{8819E681-2A76-4B4A-8A4D-993E49D9344B}" presName="rootText" presStyleLbl="node2" presStyleIdx="2" presStyleCnt="3" custScaleX="131056" custScaleY="129768" custLinFactNeighborX="-3692" custLinFactNeighborY="4895">
        <dgm:presLayoutVars>
          <dgm:chPref val="3"/>
        </dgm:presLayoutVars>
      </dgm:prSet>
      <dgm:spPr/>
    </dgm:pt>
    <dgm:pt modelId="{AD4643DE-C60D-4ED2-AD19-C48E5A888E87}" type="pres">
      <dgm:prSet presAssocID="{8819E681-2A76-4B4A-8A4D-993E49D9344B}" presName="rootConnector" presStyleLbl="node2" presStyleIdx="2" presStyleCnt="3"/>
      <dgm:spPr/>
    </dgm:pt>
    <dgm:pt modelId="{2796D1D8-1958-478A-B7A7-4E37E33AEC99}" type="pres">
      <dgm:prSet presAssocID="{8819E681-2A76-4B4A-8A4D-993E49D9344B}" presName="hierChild4" presStyleCnt="0"/>
      <dgm:spPr/>
    </dgm:pt>
    <dgm:pt modelId="{D9E7CED7-2885-4EDF-BE0F-9C80C6063259}" type="pres">
      <dgm:prSet presAssocID="{1C1F2D2C-5E71-4F3F-809F-66AEBB0C334A}" presName="Name37" presStyleLbl="parChTrans1D3" presStyleIdx="2" presStyleCnt="4"/>
      <dgm:spPr/>
    </dgm:pt>
    <dgm:pt modelId="{AE116107-3D80-4221-8493-17D3D71D380A}" type="pres">
      <dgm:prSet presAssocID="{09291F14-081C-4907-B39D-416381E8C5D7}" presName="hierRoot2" presStyleCnt="0">
        <dgm:presLayoutVars>
          <dgm:hierBranch val="init"/>
        </dgm:presLayoutVars>
      </dgm:prSet>
      <dgm:spPr/>
    </dgm:pt>
    <dgm:pt modelId="{31598BC4-74DF-4DEC-8A7C-247941CC9C36}" type="pres">
      <dgm:prSet presAssocID="{09291F14-081C-4907-B39D-416381E8C5D7}" presName="rootComposite" presStyleCnt="0"/>
      <dgm:spPr/>
    </dgm:pt>
    <dgm:pt modelId="{EE3C4FB9-7C37-4DC7-8DD6-C44C70B7643F}" type="pres">
      <dgm:prSet presAssocID="{09291F14-081C-4907-B39D-416381E8C5D7}" presName="rootText" presStyleLbl="node3" presStyleIdx="2" presStyleCnt="4" custScaleX="130256" custScaleY="124306">
        <dgm:presLayoutVars>
          <dgm:chPref val="3"/>
        </dgm:presLayoutVars>
      </dgm:prSet>
      <dgm:spPr/>
    </dgm:pt>
    <dgm:pt modelId="{C6B9015D-D707-4CC4-B130-660B1DC92341}" type="pres">
      <dgm:prSet presAssocID="{09291F14-081C-4907-B39D-416381E8C5D7}" presName="rootConnector" presStyleLbl="node3" presStyleIdx="2" presStyleCnt="4"/>
      <dgm:spPr/>
    </dgm:pt>
    <dgm:pt modelId="{02CD8131-EFB5-4C16-8D5D-3675F5388D75}" type="pres">
      <dgm:prSet presAssocID="{09291F14-081C-4907-B39D-416381E8C5D7}" presName="hierChild4" presStyleCnt="0"/>
      <dgm:spPr/>
    </dgm:pt>
    <dgm:pt modelId="{62BF887E-9BFC-444E-B04A-84BA2D780303}" type="pres">
      <dgm:prSet presAssocID="{09291F14-081C-4907-B39D-416381E8C5D7}" presName="hierChild5" presStyleCnt="0"/>
      <dgm:spPr/>
    </dgm:pt>
    <dgm:pt modelId="{E85B937E-7CFB-4FCD-BBBC-18CF5DA31815}" type="pres">
      <dgm:prSet presAssocID="{700F60F8-E3FB-4FF8-8279-316D38B37672}" presName="Name37" presStyleLbl="parChTrans1D3" presStyleIdx="3" presStyleCnt="4"/>
      <dgm:spPr/>
    </dgm:pt>
    <dgm:pt modelId="{9D3F5D5B-8C21-40E7-AD97-38A7232DB25C}" type="pres">
      <dgm:prSet presAssocID="{84CC07C5-5241-43DC-B162-9CCE3F74CE44}" presName="hierRoot2" presStyleCnt="0">
        <dgm:presLayoutVars>
          <dgm:hierBranch val="init"/>
        </dgm:presLayoutVars>
      </dgm:prSet>
      <dgm:spPr/>
    </dgm:pt>
    <dgm:pt modelId="{1472DE55-C2B3-4C44-80D6-F2F88256D3CA}" type="pres">
      <dgm:prSet presAssocID="{84CC07C5-5241-43DC-B162-9CCE3F74CE44}" presName="rootComposite" presStyleCnt="0"/>
      <dgm:spPr/>
    </dgm:pt>
    <dgm:pt modelId="{56A503CD-8428-44DA-A231-32017C46288F}" type="pres">
      <dgm:prSet presAssocID="{84CC07C5-5241-43DC-B162-9CCE3F74CE44}" presName="rootText" presStyleLbl="node3" presStyleIdx="3" presStyleCnt="4" custScaleX="126792" custScaleY="151523" custLinFactNeighborX="-4343" custLinFactNeighborY="464">
        <dgm:presLayoutVars>
          <dgm:chPref val="3"/>
        </dgm:presLayoutVars>
      </dgm:prSet>
      <dgm:spPr/>
    </dgm:pt>
    <dgm:pt modelId="{4084AA99-8460-4EB3-938E-BF84EDB32529}" type="pres">
      <dgm:prSet presAssocID="{84CC07C5-5241-43DC-B162-9CCE3F74CE44}" presName="rootConnector" presStyleLbl="node3" presStyleIdx="3" presStyleCnt="4"/>
      <dgm:spPr/>
    </dgm:pt>
    <dgm:pt modelId="{AD74F719-C305-4487-9216-E894937C4FAC}" type="pres">
      <dgm:prSet presAssocID="{84CC07C5-5241-43DC-B162-9CCE3F74CE44}" presName="hierChild4" presStyleCnt="0"/>
      <dgm:spPr/>
    </dgm:pt>
    <dgm:pt modelId="{089F4ADB-40F2-41C0-8004-B56D38546E7D}" type="pres">
      <dgm:prSet presAssocID="{84CC07C5-5241-43DC-B162-9CCE3F74CE44}" presName="hierChild5" presStyleCnt="0"/>
      <dgm:spPr/>
    </dgm:pt>
    <dgm:pt modelId="{845FBB5E-70D7-451B-8249-67FAC37C73D7}" type="pres">
      <dgm:prSet presAssocID="{8819E681-2A76-4B4A-8A4D-993E49D9344B}" presName="hierChild5" presStyleCnt="0"/>
      <dgm:spPr/>
    </dgm:pt>
    <dgm:pt modelId="{BD5B9615-9CA9-4119-A0B4-4FCE1E6FEE78}" type="pres">
      <dgm:prSet presAssocID="{12B02FEB-912E-4C2C-A9D8-A8156F1F40FC}" presName="hierChild3" presStyleCnt="0"/>
      <dgm:spPr/>
    </dgm:pt>
  </dgm:ptLst>
  <dgm:cxnLst>
    <dgm:cxn modelId="{C42F3B03-AE6F-42B5-8054-2F4E71D80E26}" srcId="{08EA21A7-950F-4F80-A0CE-BADDB66CC53F}" destId="{6AE94666-F9DA-47FB-ABDC-58FCA8407AA5}" srcOrd="0" destOrd="0" parTransId="{71C48858-FCFA-48A9-BD87-61B8A1FADD86}" sibTransId="{464DB70B-101C-4C46-940D-F963DEA78A93}"/>
    <dgm:cxn modelId="{16CACE03-8369-41DB-ADC4-FB16839F0CF1}" type="presOf" srcId="{84CC07C5-5241-43DC-B162-9CCE3F74CE44}" destId="{56A503CD-8428-44DA-A231-32017C46288F}" srcOrd="0" destOrd="0" presId="urn:microsoft.com/office/officeart/2005/8/layout/orgChart1"/>
    <dgm:cxn modelId="{09E87611-7464-4AD5-B4D1-87890B3DF28E}" type="presOf" srcId="{8819E681-2A76-4B4A-8A4D-993E49D9344B}" destId="{AD4643DE-C60D-4ED2-AD19-C48E5A888E87}" srcOrd="1" destOrd="0" presId="urn:microsoft.com/office/officeart/2005/8/layout/orgChart1"/>
    <dgm:cxn modelId="{7D3B0916-61D1-4540-82AB-5955AE1A4A68}" type="presOf" srcId="{700F60F8-E3FB-4FF8-8279-316D38B37672}" destId="{E85B937E-7CFB-4FCD-BBBC-18CF5DA31815}" srcOrd="0" destOrd="0" presId="urn:microsoft.com/office/officeart/2005/8/layout/orgChart1"/>
    <dgm:cxn modelId="{EC3B862B-00A6-4A01-982E-1F1F47435F78}" type="presOf" srcId="{12B02FEB-912E-4C2C-A9D8-A8156F1F40FC}" destId="{D7E0A14E-60E7-45E7-8328-3E6C90791FCF}" srcOrd="1" destOrd="0" presId="urn:microsoft.com/office/officeart/2005/8/layout/orgChart1"/>
    <dgm:cxn modelId="{FADE1330-67D1-47EA-BC01-7B42FAA7D118}" type="presOf" srcId="{1C1F2D2C-5E71-4F3F-809F-66AEBB0C334A}" destId="{D9E7CED7-2885-4EDF-BE0F-9C80C6063259}" srcOrd="0" destOrd="0" presId="urn:microsoft.com/office/officeart/2005/8/layout/orgChart1"/>
    <dgm:cxn modelId="{74C09631-9CDD-4017-8FF5-28D2BA62DF00}" type="presOf" srcId="{60C01AD6-8DE6-4650-A3F0-7CD9423977BC}" destId="{62D2DA4B-EB61-4018-ACBF-70CE4CCAAEDF}" srcOrd="1" destOrd="0" presId="urn:microsoft.com/office/officeart/2005/8/layout/orgChart1"/>
    <dgm:cxn modelId="{22C0CF36-241A-4131-B204-EC4C505B7967}" srcId="{8819E681-2A76-4B4A-8A4D-993E49D9344B}" destId="{84CC07C5-5241-43DC-B162-9CCE3F74CE44}" srcOrd="1" destOrd="0" parTransId="{700F60F8-E3FB-4FF8-8279-316D38B37672}" sibTransId="{8153FA99-EA40-4FFD-9CE8-0E665DA90A31}"/>
    <dgm:cxn modelId="{0A538739-F010-4BCC-80AB-1FBB805BA7C1}" srcId="{12B02FEB-912E-4C2C-A9D8-A8156F1F40FC}" destId="{58241290-792A-4D8A-9A43-872C8F992920}" srcOrd="1" destOrd="0" parTransId="{9037401D-B7D9-4F4B-B092-E4A676DF5E72}" sibTransId="{97E1F8D0-7D63-4C00-89F2-DF4E999DFFDB}"/>
    <dgm:cxn modelId="{61AEDF3E-A1DE-419A-96C6-E77B9AB717CB}" srcId="{12B02FEB-912E-4C2C-A9D8-A8156F1F40FC}" destId="{08EA21A7-950F-4F80-A0CE-BADDB66CC53F}" srcOrd="0" destOrd="0" parTransId="{8B607EA4-564F-449E-9A39-141EC72230EB}" sibTransId="{99DFEE77-EBB7-486B-B171-EF2430F72BE5}"/>
    <dgm:cxn modelId="{0F36A15F-707D-49E6-A902-B89571797B1F}" type="presOf" srcId="{8819E681-2A76-4B4A-8A4D-993E49D9344B}" destId="{00DCC82F-21AC-443E-ADDB-9B24E84E9D83}" srcOrd="0" destOrd="0" presId="urn:microsoft.com/office/officeart/2005/8/layout/orgChart1"/>
    <dgm:cxn modelId="{DF70C741-5679-4774-9E3F-17D7CAB4424A}" type="presOf" srcId="{08EA21A7-950F-4F80-A0CE-BADDB66CC53F}" destId="{6A25E43E-C921-4DF4-9B12-C812465E6851}" srcOrd="1" destOrd="0" presId="urn:microsoft.com/office/officeart/2005/8/layout/orgChart1"/>
    <dgm:cxn modelId="{6CD9FA42-CCFC-489B-8B55-7D24B6377B4D}" srcId="{8819E681-2A76-4B4A-8A4D-993E49D9344B}" destId="{09291F14-081C-4907-B39D-416381E8C5D7}" srcOrd="0" destOrd="0" parTransId="{1C1F2D2C-5E71-4F3F-809F-66AEBB0C334A}" sibTransId="{83CCC850-B198-42C6-80A5-52CADEC0A29A}"/>
    <dgm:cxn modelId="{D6FDE768-64C7-48A9-BD17-1D23172B0765}" type="presOf" srcId="{58241290-792A-4D8A-9A43-872C8F992920}" destId="{EB3D6519-1EAA-4AF8-B2B0-527B1395E705}" srcOrd="1" destOrd="0" presId="urn:microsoft.com/office/officeart/2005/8/layout/orgChart1"/>
    <dgm:cxn modelId="{8C463A49-F37E-41DB-B849-0D313AD82701}" type="presOf" srcId="{08EA21A7-950F-4F80-A0CE-BADDB66CC53F}" destId="{68E390EB-3243-46B9-ABC3-A74CC1D37B44}" srcOrd="0" destOrd="0" presId="urn:microsoft.com/office/officeart/2005/8/layout/orgChart1"/>
    <dgm:cxn modelId="{D8728F6D-647B-48D2-8992-09FEBDB01169}" type="presOf" srcId="{58241290-792A-4D8A-9A43-872C8F992920}" destId="{B02ADF27-5589-452E-894B-D0D2B774870E}" srcOrd="0" destOrd="0" presId="urn:microsoft.com/office/officeart/2005/8/layout/orgChart1"/>
    <dgm:cxn modelId="{F006F771-77DB-4718-97AD-F5F5C5149970}" type="presOf" srcId="{2A1D9CB1-7725-40E7-9D21-C8ED8BF6DD72}" destId="{02CF8653-C049-4B1F-A282-6B349AE6DF58}" srcOrd="0" destOrd="0" presId="urn:microsoft.com/office/officeart/2005/8/layout/orgChart1"/>
    <dgm:cxn modelId="{399FE578-F191-4CEF-BA0F-9BC8812C94E9}" type="presOf" srcId="{9037401D-B7D9-4F4B-B092-E4A676DF5E72}" destId="{3BCDEBCF-B73B-4E6F-B374-2A94DD0C9321}" srcOrd="0" destOrd="0" presId="urn:microsoft.com/office/officeart/2005/8/layout/orgChart1"/>
    <dgm:cxn modelId="{736AEB59-BDDD-4C5D-B023-A615B3678409}" type="presOf" srcId="{6AE94666-F9DA-47FB-ABDC-58FCA8407AA5}" destId="{908CA207-8F42-49F1-8BC8-C076749855AE}" srcOrd="1" destOrd="0" presId="urn:microsoft.com/office/officeart/2005/8/layout/orgChart1"/>
    <dgm:cxn modelId="{06573C87-E6F3-4DA8-B77C-B7493EDDA072}" type="presOf" srcId="{84CC07C5-5241-43DC-B162-9CCE3F74CE44}" destId="{4084AA99-8460-4EB3-938E-BF84EDB32529}" srcOrd="1" destOrd="0" presId="urn:microsoft.com/office/officeart/2005/8/layout/orgChart1"/>
    <dgm:cxn modelId="{6D816391-417C-4CED-AA77-FEEFBF6A3572}" srcId="{12B02FEB-912E-4C2C-A9D8-A8156F1F40FC}" destId="{8819E681-2A76-4B4A-8A4D-993E49D9344B}" srcOrd="2" destOrd="0" parTransId="{6F76EC48-6C06-48D0-A8CD-CD383A15B24C}" sibTransId="{BB600055-8201-4A40-951E-8D51CE70EB5F}"/>
    <dgm:cxn modelId="{AB6E1794-EA48-440E-9A40-C1E41C25FB59}" type="presOf" srcId="{2A6CF9BE-E7F4-4A6D-BF87-4B270D407185}" destId="{413F70B2-BC5A-4794-A47D-B20CC2134863}" srcOrd="0" destOrd="0" presId="urn:microsoft.com/office/officeart/2005/8/layout/orgChart1"/>
    <dgm:cxn modelId="{8C46CEA0-9CA3-42D7-88A5-C1804F513709}" type="presOf" srcId="{6F76EC48-6C06-48D0-A8CD-CD383A15B24C}" destId="{CC5BBFB5-7667-42A8-9D27-AE65F4961173}" srcOrd="0" destOrd="0" presId="urn:microsoft.com/office/officeart/2005/8/layout/orgChart1"/>
    <dgm:cxn modelId="{D11447A9-F1D0-41C8-BDED-CF1CC99FB958}" type="presOf" srcId="{09291F14-081C-4907-B39D-416381E8C5D7}" destId="{EE3C4FB9-7C37-4DC7-8DD6-C44C70B7643F}" srcOrd="0" destOrd="0" presId="urn:microsoft.com/office/officeart/2005/8/layout/orgChart1"/>
    <dgm:cxn modelId="{EFF719B4-DADA-4374-B094-8D5C31397B15}" type="presOf" srcId="{6AE94666-F9DA-47FB-ABDC-58FCA8407AA5}" destId="{E8410382-390C-4904-9967-C81DFFE7F5F3}" srcOrd="0" destOrd="0" presId="urn:microsoft.com/office/officeart/2005/8/layout/orgChart1"/>
    <dgm:cxn modelId="{35064FBE-6504-4664-B579-6C4D9F4620CE}" type="presOf" srcId="{60C01AD6-8DE6-4650-A3F0-7CD9423977BC}" destId="{0754D92B-1461-4AD5-A4DA-DA2A9A61BA5C}" srcOrd="0" destOrd="0" presId="urn:microsoft.com/office/officeart/2005/8/layout/orgChart1"/>
    <dgm:cxn modelId="{30E25DC3-79B9-4666-A1AA-98F3F5506785}" type="presOf" srcId="{71C48858-FCFA-48A9-BD87-61B8A1FADD86}" destId="{F037046B-B23C-4837-BF11-9B6EAEDE1EEE}" srcOrd="0" destOrd="0" presId="urn:microsoft.com/office/officeart/2005/8/layout/orgChart1"/>
    <dgm:cxn modelId="{336350C5-2F35-4ADF-BF5C-E1BFBC72517B}" srcId="{58241290-792A-4D8A-9A43-872C8F992920}" destId="{60C01AD6-8DE6-4650-A3F0-7CD9423977BC}" srcOrd="0" destOrd="0" parTransId="{2A6CF9BE-E7F4-4A6D-BF87-4B270D407185}" sibTransId="{56F80421-2753-48E9-9888-D3BE1D3C38E3}"/>
    <dgm:cxn modelId="{AFDC11C7-7484-4B5E-9501-C5917851060E}" srcId="{2A1D9CB1-7725-40E7-9D21-C8ED8BF6DD72}" destId="{12B02FEB-912E-4C2C-A9D8-A8156F1F40FC}" srcOrd="0" destOrd="0" parTransId="{B732B42A-BF91-49C8-AEC0-4689EDB4DB75}" sibTransId="{4ABFC514-7F3C-4A6E-AD1F-BDB839EDF93A}"/>
    <dgm:cxn modelId="{B72F2FC8-2DAE-4C52-8680-B602A75D2C58}" type="presOf" srcId="{09291F14-081C-4907-B39D-416381E8C5D7}" destId="{C6B9015D-D707-4CC4-B130-660B1DC92341}" srcOrd="1" destOrd="0" presId="urn:microsoft.com/office/officeart/2005/8/layout/orgChart1"/>
    <dgm:cxn modelId="{6D0412E2-9B97-489E-9771-B3E9A98E1507}" type="presOf" srcId="{12B02FEB-912E-4C2C-A9D8-A8156F1F40FC}" destId="{A90D9891-B5B2-49D5-89B6-9AA9C2A16920}" srcOrd="0" destOrd="0" presId="urn:microsoft.com/office/officeart/2005/8/layout/orgChart1"/>
    <dgm:cxn modelId="{69ABDDEB-FF89-4DB0-84B7-0E89EC0A839D}" type="presOf" srcId="{8B607EA4-564F-449E-9A39-141EC72230EB}" destId="{F0C24499-51FA-4244-9878-120560C7A81B}" srcOrd="0" destOrd="0" presId="urn:microsoft.com/office/officeart/2005/8/layout/orgChart1"/>
    <dgm:cxn modelId="{B19B81FC-39DC-445F-8CD4-728A722D54DE}" type="presParOf" srcId="{02CF8653-C049-4B1F-A282-6B349AE6DF58}" destId="{8E6D0ABC-FDFA-49D2-AEC5-B42F6C4EDF9E}" srcOrd="0" destOrd="0" presId="urn:microsoft.com/office/officeart/2005/8/layout/orgChart1"/>
    <dgm:cxn modelId="{D4C4DEFE-684A-45B5-B2AE-756DC4E0BAF1}" type="presParOf" srcId="{8E6D0ABC-FDFA-49D2-AEC5-B42F6C4EDF9E}" destId="{D3966F40-3DCB-41F4-B3FF-F50ADBE35F5C}" srcOrd="0" destOrd="0" presId="urn:microsoft.com/office/officeart/2005/8/layout/orgChart1"/>
    <dgm:cxn modelId="{F886BAE7-37F0-462D-8D8E-2DD03413ED14}" type="presParOf" srcId="{D3966F40-3DCB-41F4-B3FF-F50ADBE35F5C}" destId="{A90D9891-B5B2-49D5-89B6-9AA9C2A16920}" srcOrd="0" destOrd="0" presId="urn:microsoft.com/office/officeart/2005/8/layout/orgChart1"/>
    <dgm:cxn modelId="{52994DF8-B496-4180-8AC8-B2D2AC5C8076}" type="presParOf" srcId="{D3966F40-3DCB-41F4-B3FF-F50ADBE35F5C}" destId="{D7E0A14E-60E7-45E7-8328-3E6C90791FCF}" srcOrd="1" destOrd="0" presId="urn:microsoft.com/office/officeart/2005/8/layout/orgChart1"/>
    <dgm:cxn modelId="{1290F1E4-3D23-4766-B464-862BED27887E}" type="presParOf" srcId="{8E6D0ABC-FDFA-49D2-AEC5-B42F6C4EDF9E}" destId="{2C4424E6-B77A-406F-8500-D3F8F0E63EDE}" srcOrd="1" destOrd="0" presId="urn:microsoft.com/office/officeart/2005/8/layout/orgChart1"/>
    <dgm:cxn modelId="{570E04A6-0CC7-418E-A106-D72885253AF6}" type="presParOf" srcId="{2C4424E6-B77A-406F-8500-D3F8F0E63EDE}" destId="{F0C24499-51FA-4244-9878-120560C7A81B}" srcOrd="0" destOrd="0" presId="urn:microsoft.com/office/officeart/2005/8/layout/orgChart1"/>
    <dgm:cxn modelId="{2D405BDE-D925-4AC6-A9D7-87BE2AB7AE61}" type="presParOf" srcId="{2C4424E6-B77A-406F-8500-D3F8F0E63EDE}" destId="{CD2BA94B-1828-476B-825E-867927436636}" srcOrd="1" destOrd="0" presId="urn:microsoft.com/office/officeart/2005/8/layout/orgChart1"/>
    <dgm:cxn modelId="{3A76EC91-6DA5-464C-8DF5-F7835CCBEC3D}" type="presParOf" srcId="{CD2BA94B-1828-476B-825E-867927436636}" destId="{AC5EEC05-8B6E-456A-AF19-D05719734DD4}" srcOrd="0" destOrd="0" presId="urn:microsoft.com/office/officeart/2005/8/layout/orgChart1"/>
    <dgm:cxn modelId="{84C638F4-37FD-439D-9F52-033BA0DA1725}" type="presParOf" srcId="{AC5EEC05-8B6E-456A-AF19-D05719734DD4}" destId="{68E390EB-3243-46B9-ABC3-A74CC1D37B44}" srcOrd="0" destOrd="0" presId="urn:microsoft.com/office/officeart/2005/8/layout/orgChart1"/>
    <dgm:cxn modelId="{DF6FFA62-899D-4682-8858-E4CD31CEFC49}" type="presParOf" srcId="{AC5EEC05-8B6E-456A-AF19-D05719734DD4}" destId="{6A25E43E-C921-4DF4-9B12-C812465E6851}" srcOrd="1" destOrd="0" presId="urn:microsoft.com/office/officeart/2005/8/layout/orgChart1"/>
    <dgm:cxn modelId="{F5754532-2EB7-478B-917A-F2D43A802CE4}" type="presParOf" srcId="{CD2BA94B-1828-476B-825E-867927436636}" destId="{B0754798-DCB4-4D48-AC64-9F550A7F5573}" srcOrd="1" destOrd="0" presId="urn:microsoft.com/office/officeart/2005/8/layout/orgChart1"/>
    <dgm:cxn modelId="{78C398BF-9240-48CB-AF22-4B5DB8616C9A}" type="presParOf" srcId="{B0754798-DCB4-4D48-AC64-9F550A7F5573}" destId="{F037046B-B23C-4837-BF11-9B6EAEDE1EEE}" srcOrd="0" destOrd="0" presId="urn:microsoft.com/office/officeart/2005/8/layout/orgChart1"/>
    <dgm:cxn modelId="{648BDE99-0A89-4A5E-93E3-585BABAACFCA}" type="presParOf" srcId="{B0754798-DCB4-4D48-AC64-9F550A7F5573}" destId="{652F7048-D01B-4277-97EA-A7528ABEC4F1}" srcOrd="1" destOrd="0" presId="urn:microsoft.com/office/officeart/2005/8/layout/orgChart1"/>
    <dgm:cxn modelId="{9A50BB5D-7348-4B55-960C-7EC5AE7102A9}" type="presParOf" srcId="{652F7048-D01B-4277-97EA-A7528ABEC4F1}" destId="{11A4A492-F484-4316-8ECD-8B408E9517F6}" srcOrd="0" destOrd="0" presId="urn:microsoft.com/office/officeart/2005/8/layout/orgChart1"/>
    <dgm:cxn modelId="{1BE0B7D4-4FAB-4EB4-BD05-C65FC92272C2}" type="presParOf" srcId="{11A4A492-F484-4316-8ECD-8B408E9517F6}" destId="{E8410382-390C-4904-9967-C81DFFE7F5F3}" srcOrd="0" destOrd="0" presId="urn:microsoft.com/office/officeart/2005/8/layout/orgChart1"/>
    <dgm:cxn modelId="{49816996-3FD4-4FB6-850D-9FB8949AACC2}" type="presParOf" srcId="{11A4A492-F484-4316-8ECD-8B408E9517F6}" destId="{908CA207-8F42-49F1-8BC8-C076749855AE}" srcOrd="1" destOrd="0" presId="urn:microsoft.com/office/officeart/2005/8/layout/orgChart1"/>
    <dgm:cxn modelId="{12CECE0F-D0E3-4A5C-A511-719323E1A986}" type="presParOf" srcId="{652F7048-D01B-4277-97EA-A7528ABEC4F1}" destId="{55213543-F8B2-48BE-8DFB-6F44938AF979}" srcOrd="1" destOrd="0" presId="urn:microsoft.com/office/officeart/2005/8/layout/orgChart1"/>
    <dgm:cxn modelId="{37F70E7E-3508-4822-9496-20C97897F6B1}" type="presParOf" srcId="{652F7048-D01B-4277-97EA-A7528ABEC4F1}" destId="{5C459EA4-7CE4-4C97-8457-AD078F60B47E}" srcOrd="2" destOrd="0" presId="urn:microsoft.com/office/officeart/2005/8/layout/orgChart1"/>
    <dgm:cxn modelId="{43685322-1EA0-4B25-86C5-E611751D00FD}" type="presParOf" srcId="{CD2BA94B-1828-476B-825E-867927436636}" destId="{6C1E9226-4D14-47C8-839C-87846E45A9E8}" srcOrd="2" destOrd="0" presId="urn:microsoft.com/office/officeart/2005/8/layout/orgChart1"/>
    <dgm:cxn modelId="{21AE9988-DBC9-45CE-904A-102D712C969E}" type="presParOf" srcId="{2C4424E6-B77A-406F-8500-D3F8F0E63EDE}" destId="{3BCDEBCF-B73B-4E6F-B374-2A94DD0C9321}" srcOrd="2" destOrd="0" presId="urn:microsoft.com/office/officeart/2005/8/layout/orgChart1"/>
    <dgm:cxn modelId="{3D014EAE-E77A-47EB-BAE8-400B49325F0F}" type="presParOf" srcId="{2C4424E6-B77A-406F-8500-D3F8F0E63EDE}" destId="{CB1FA50D-5B50-46D6-96BC-60315ABC895B}" srcOrd="3" destOrd="0" presId="urn:microsoft.com/office/officeart/2005/8/layout/orgChart1"/>
    <dgm:cxn modelId="{B7E12685-D987-4FE5-871F-636E537FF6D3}" type="presParOf" srcId="{CB1FA50D-5B50-46D6-96BC-60315ABC895B}" destId="{B90E4C3B-1651-4462-95CD-BC53C30D7226}" srcOrd="0" destOrd="0" presId="urn:microsoft.com/office/officeart/2005/8/layout/orgChart1"/>
    <dgm:cxn modelId="{AF8E93C4-8CED-4DBD-A40B-3393873CEE00}" type="presParOf" srcId="{B90E4C3B-1651-4462-95CD-BC53C30D7226}" destId="{B02ADF27-5589-452E-894B-D0D2B774870E}" srcOrd="0" destOrd="0" presId="urn:microsoft.com/office/officeart/2005/8/layout/orgChart1"/>
    <dgm:cxn modelId="{FE0A81D7-42F3-4BF8-8EDC-337AD5FA8740}" type="presParOf" srcId="{B90E4C3B-1651-4462-95CD-BC53C30D7226}" destId="{EB3D6519-1EAA-4AF8-B2B0-527B1395E705}" srcOrd="1" destOrd="0" presId="urn:microsoft.com/office/officeart/2005/8/layout/orgChart1"/>
    <dgm:cxn modelId="{23441544-F042-49A0-9CE1-24C2E8028405}" type="presParOf" srcId="{CB1FA50D-5B50-46D6-96BC-60315ABC895B}" destId="{446096AC-0C92-4B95-873D-D91B41157D40}" srcOrd="1" destOrd="0" presId="urn:microsoft.com/office/officeart/2005/8/layout/orgChart1"/>
    <dgm:cxn modelId="{6F23C2C6-C9AD-480A-9518-D4842C2D8774}" type="presParOf" srcId="{446096AC-0C92-4B95-873D-D91B41157D40}" destId="{413F70B2-BC5A-4794-A47D-B20CC2134863}" srcOrd="0" destOrd="0" presId="urn:microsoft.com/office/officeart/2005/8/layout/orgChart1"/>
    <dgm:cxn modelId="{13145670-DC83-4A39-96E0-64DB3FCAEB60}" type="presParOf" srcId="{446096AC-0C92-4B95-873D-D91B41157D40}" destId="{662177E8-9785-453E-8F0C-C3585B0DBBFC}" srcOrd="1" destOrd="0" presId="urn:microsoft.com/office/officeart/2005/8/layout/orgChart1"/>
    <dgm:cxn modelId="{5BAC8D22-463F-4BA9-A22E-1C8758D769BE}" type="presParOf" srcId="{662177E8-9785-453E-8F0C-C3585B0DBBFC}" destId="{9BAEE49E-8B86-4A6C-A31D-2818CD1BA69F}" srcOrd="0" destOrd="0" presId="urn:microsoft.com/office/officeart/2005/8/layout/orgChart1"/>
    <dgm:cxn modelId="{B268125D-0475-43E8-A1FE-7A26C25F2350}" type="presParOf" srcId="{9BAEE49E-8B86-4A6C-A31D-2818CD1BA69F}" destId="{0754D92B-1461-4AD5-A4DA-DA2A9A61BA5C}" srcOrd="0" destOrd="0" presId="urn:microsoft.com/office/officeart/2005/8/layout/orgChart1"/>
    <dgm:cxn modelId="{A67ACC06-3490-40A5-83AB-F40317F05DF8}" type="presParOf" srcId="{9BAEE49E-8B86-4A6C-A31D-2818CD1BA69F}" destId="{62D2DA4B-EB61-4018-ACBF-70CE4CCAAEDF}" srcOrd="1" destOrd="0" presId="urn:microsoft.com/office/officeart/2005/8/layout/orgChart1"/>
    <dgm:cxn modelId="{0BE0F51D-EE68-4BE3-9E0C-322B782C4AF5}" type="presParOf" srcId="{662177E8-9785-453E-8F0C-C3585B0DBBFC}" destId="{B631ECD9-8703-45F7-A2F8-926A39C361AD}" srcOrd="1" destOrd="0" presId="urn:microsoft.com/office/officeart/2005/8/layout/orgChart1"/>
    <dgm:cxn modelId="{FDCFE80A-C25E-4003-A3D8-BF5FE774F12A}" type="presParOf" srcId="{662177E8-9785-453E-8F0C-C3585B0DBBFC}" destId="{99DA7B50-0E0E-490F-8A9E-F03508F545B3}" srcOrd="2" destOrd="0" presId="urn:microsoft.com/office/officeart/2005/8/layout/orgChart1"/>
    <dgm:cxn modelId="{6B6C9108-4A49-4F28-B084-4EA2FA6E8F30}" type="presParOf" srcId="{CB1FA50D-5B50-46D6-96BC-60315ABC895B}" destId="{EC93028C-C8DB-43E4-9078-8B73DCE09CE7}" srcOrd="2" destOrd="0" presId="urn:microsoft.com/office/officeart/2005/8/layout/orgChart1"/>
    <dgm:cxn modelId="{3D1D0E04-BF09-4B83-BF38-80543309BE6A}" type="presParOf" srcId="{2C4424E6-B77A-406F-8500-D3F8F0E63EDE}" destId="{CC5BBFB5-7667-42A8-9D27-AE65F4961173}" srcOrd="4" destOrd="0" presId="urn:microsoft.com/office/officeart/2005/8/layout/orgChart1"/>
    <dgm:cxn modelId="{0BD695EA-29E4-4627-B14E-10A6892B60BF}" type="presParOf" srcId="{2C4424E6-B77A-406F-8500-D3F8F0E63EDE}" destId="{FFEEAB17-175B-4C6A-A08B-AE6384A671F6}" srcOrd="5" destOrd="0" presId="urn:microsoft.com/office/officeart/2005/8/layout/orgChart1"/>
    <dgm:cxn modelId="{0EA4E82B-1435-4A3A-B59D-067FD15EC429}" type="presParOf" srcId="{FFEEAB17-175B-4C6A-A08B-AE6384A671F6}" destId="{1F302CEC-4A45-4518-B16C-D53FD1FE5313}" srcOrd="0" destOrd="0" presId="urn:microsoft.com/office/officeart/2005/8/layout/orgChart1"/>
    <dgm:cxn modelId="{0FA812CC-3046-4086-884D-020576B755DD}" type="presParOf" srcId="{1F302CEC-4A45-4518-B16C-D53FD1FE5313}" destId="{00DCC82F-21AC-443E-ADDB-9B24E84E9D83}" srcOrd="0" destOrd="0" presId="urn:microsoft.com/office/officeart/2005/8/layout/orgChart1"/>
    <dgm:cxn modelId="{5A460D67-72AE-4A05-8639-8BD111681B0F}" type="presParOf" srcId="{1F302CEC-4A45-4518-B16C-D53FD1FE5313}" destId="{AD4643DE-C60D-4ED2-AD19-C48E5A888E87}" srcOrd="1" destOrd="0" presId="urn:microsoft.com/office/officeart/2005/8/layout/orgChart1"/>
    <dgm:cxn modelId="{EAE224BA-F4F4-489A-8D4E-2673EE610D58}" type="presParOf" srcId="{FFEEAB17-175B-4C6A-A08B-AE6384A671F6}" destId="{2796D1D8-1958-478A-B7A7-4E37E33AEC99}" srcOrd="1" destOrd="0" presId="urn:microsoft.com/office/officeart/2005/8/layout/orgChart1"/>
    <dgm:cxn modelId="{234CC6CB-1A18-4EAF-B89C-3055F4CCD4E9}" type="presParOf" srcId="{2796D1D8-1958-478A-B7A7-4E37E33AEC99}" destId="{D9E7CED7-2885-4EDF-BE0F-9C80C6063259}" srcOrd="0" destOrd="0" presId="urn:microsoft.com/office/officeart/2005/8/layout/orgChart1"/>
    <dgm:cxn modelId="{D9DAAC18-4847-4361-9FF2-36DCE4E7B238}" type="presParOf" srcId="{2796D1D8-1958-478A-B7A7-4E37E33AEC99}" destId="{AE116107-3D80-4221-8493-17D3D71D380A}" srcOrd="1" destOrd="0" presId="urn:microsoft.com/office/officeart/2005/8/layout/orgChart1"/>
    <dgm:cxn modelId="{FCE467BE-1ED1-417D-ACFE-23B0E7D87400}" type="presParOf" srcId="{AE116107-3D80-4221-8493-17D3D71D380A}" destId="{31598BC4-74DF-4DEC-8A7C-247941CC9C36}" srcOrd="0" destOrd="0" presId="urn:microsoft.com/office/officeart/2005/8/layout/orgChart1"/>
    <dgm:cxn modelId="{7E1DE086-017E-470A-BF4C-83E30B380880}" type="presParOf" srcId="{31598BC4-74DF-4DEC-8A7C-247941CC9C36}" destId="{EE3C4FB9-7C37-4DC7-8DD6-C44C70B7643F}" srcOrd="0" destOrd="0" presId="urn:microsoft.com/office/officeart/2005/8/layout/orgChart1"/>
    <dgm:cxn modelId="{D2D77026-4D54-4AA5-9E61-CDC5B429B321}" type="presParOf" srcId="{31598BC4-74DF-4DEC-8A7C-247941CC9C36}" destId="{C6B9015D-D707-4CC4-B130-660B1DC92341}" srcOrd="1" destOrd="0" presId="urn:microsoft.com/office/officeart/2005/8/layout/orgChart1"/>
    <dgm:cxn modelId="{B8D5B66E-8412-439B-99A4-F49A86566DE6}" type="presParOf" srcId="{AE116107-3D80-4221-8493-17D3D71D380A}" destId="{02CD8131-EFB5-4C16-8D5D-3675F5388D75}" srcOrd="1" destOrd="0" presId="urn:microsoft.com/office/officeart/2005/8/layout/orgChart1"/>
    <dgm:cxn modelId="{8D11C64A-58BE-410B-ADE9-932850F245EC}" type="presParOf" srcId="{AE116107-3D80-4221-8493-17D3D71D380A}" destId="{62BF887E-9BFC-444E-B04A-84BA2D780303}" srcOrd="2" destOrd="0" presId="urn:microsoft.com/office/officeart/2005/8/layout/orgChart1"/>
    <dgm:cxn modelId="{20DE58EB-7260-4ACB-9BB9-29CEB8250AFE}" type="presParOf" srcId="{2796D1D8-1958-478A-B7A7-4E37E33AEC99}" destId="{E85B937E-7CFB-4FCD-BBBC-18CF5DA31815}" srcOrd="2" destOrd="0" presId="urn:microsoft.com/office/officeart/2005/8/layout/orgChart1"/>
    <dgm:cxn modelId="{3B375A77-5013-494A-A1A8-1469130C1972}" type="presParOf" srcId="{2796D1D8-1958-478A-B7A7-4E37E33AEC99}" destId="{9D3F5D5B-8C21-40E7-AD97-38A7232DB25C}" srcOrd="3" destOrd="0" presId="urn:microsoft.com/office/officeart/2005/8/layout/orgChart1"/>
    <dgm:cxn modelId="{E789C994-1B26-4F09-8E5C-704083B4B0DB}" type="presParOf" srcId="{9D3F5D5B-8C21-40E7-AD97-38A7232DB25C}" destId="{1472DE55-C2B3-4C44-80D6-F2F88256D3CA}" srcOrd="0" destOrd="0" presId="urn:microsoft.com/office/officeart/2005/8/layout/orgChart1"/>
    <dgm:cxn modelId="{2C47C25D-5E94-4A2D-A848-45C6B1A62F6E}" type="presParOf" srcId="{1472DE55-C2B3-4C44-80D6-F2F88256D3CA}" destId="{56A503CD-8428-44DA-A231-32017C46288F}" srcOrd="0" destOrd="0" presId="urn:microsoft.com/office/officeart/2005/8/layout/orgChart1"/>
    <dgm:cxn modelId="{E47CF217-83D9-4806-84B6-DC7C1CC36AFB}" type="presParOf" srcId="{1472DE55-C2B3-4C44-80D6-F2F88256D3CA}" destId="{4084AA99-8460-4EB3-938E-BF84EDB32529}" srcOrd="1" destOrd="0" presId="urn:microsoft.com/office/officeart/2005/8/layout/orgChart1"/>
    <dgm:cxn modelId="{D3B3C8C9-58C1-4873-9D06-855372222CE0}" type="presParOf" srcId="{9D3F5D5B-8C21-40E7-AD97-38A7232DB25C}" destId="{AD74F719-C305-4487-9216-E894937C4FAC}" srcOrd="1" destOrd="0" presId="urn:microsoft.com/office/officeart/2005/8/layout/orgChart1"/>
    <dgm:cxn modelId="{DEC11E1D-5A98-4320-9B90-BA9F8D117219}" type="presParOf" srcId="{9D3F5D5B-8C21-40E7-AD97-38A7232DB25C}" destId="{089F4ADB-40F2-41C0-8004-B56D38546E7D}" srcOrd="2" destOrd="0" presId="urn:microsoft.com/office/officeart/2005/8/layout/orgChart1"/>
    <dgm:cxn modelId="{09C3112D-1A77-446D-BD7B-56FF957DB96B}" type="presParOf" srcId="{FFEEAB17-175B-4C6A-A08B-AE6384A671F6}" destId="{845FBB5E-70D7-451B-8249-67FAC37C73D7}" srcOrd="2" destOrd="0" presId="urn:microsoft.com/office/officeart/2005/8/layout/orgChart1"/>
    <dgm:cxn modelId="{16942FEF-9CFB-4978-BF6B-D1D50D0667EC}" type="presParOf" srcId="{8E6D0ABC-FDFA-49D2-AEC5-B42F6C4EDF9E}" destId="{BD5B9615-9CA9-4119-A0B4-4FCE1E6FEE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04E5-91F6-4E25-9126-BB830F790A07}">
      <dsp:nvSpPr>
        <dsp:cNvPr id="0" name=""/>
        <dsp:cNvSpPr/>
      </dsp:nvSpPr>
      <dsp:spPr>
        <a:xfrm>
          <a:off x="5750028" y="3812621"/>
          <a:ext cx="298633" cy="928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543"/>
              </a:lnTo>
              <a:lnTo>
                <a:pt x="298633" y="928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BFB5-7667-42A8-9D27-AE65F4961173}">
      <dsp:nvSpPr>
        <dsp:cNvPr id="0" name=""/>
        <dsp:cNvSpPr/>
      </dsp:nvSpPr>
      <dsp:spPr>
        <a:xfrm>
          <a:off x="3990605" y="1884408"/>
          <a:ext cx="2790298" cy="45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88"/>
              </a:lnTo>
              <a:lnTo>
                <a:pt x="2790298" y="222488"/>
              </a:lnTo>
              <a:lnTo>
                <a:pt x="2790298" y="45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49438-2234-4DC1-B516-144E86CEE411}">
      <dsp:nvSpPr>
        <dsp:cNvPr id="0" name=""/>
        <dsp:cNvSpPr/>
      </dsp:nvSpPr>
      <dsp:spPr>
        <a:xfrm>
          <a:off x="3136017" y="3817392"/>
          <a:ext cx="200227" cy="99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777"/>
              </a:lnTo>
              <a:lnTo>
                <a:pt x="200227" y="9957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DEBCF-B73B-4E6F-B374-2A94DD0C9321}">
      <dsp:nvSpPr>
        <dsp:cNvPr id="0" name=""/>
        <dsp:cNvSpPr/>
      </dsp:nvSpPr>
      <dsp:spPr>
        <a:xfrm>
          <a:off x="3944885" y="1884408"/>
          <a:ext cx="91440" cy="458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259"/>
              </a:lnTo>
              <a:lnTo>
                <a:pt x="70575" y="227259"/>
              </a:lnTo>
              <a:lnTo>
                <a:pt x="70575" y="458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E4EA2-B42F-4EA7-9F47-B6788817A6F9}">
      <dsp:nvSpPr>
        <dsp:cNvPr id="0" name=""/>
        <dsp:cNvSpPr/>
      </dsp:nvSpPr>
      <dsp:spPr>
        <a:xfrm>
          <a:off x="232644" y="3820987"/>
          <a:ext cx="333660" cy="98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069"/>
              </a:lnTo>
              <a:lnTo>
                <a:pt x="333660" y="9830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24499-51FA-4244-9878-120560C7A81B}">
      <dsp:nvSpPr>
        <dsp:cNvPr id="0" name=""/>
        <dsp:cNvSpPr/>
      </dsp:nvSpPr>
      <dsp:spPr>
        <a:xfrm>
          <a:off x="1112088" y="1884408"/>
          <a:ext cx="2878517" cy="461707"/>
        </a:xfrm>
        <a:custGeom>
          <a:avLst/>
          <a:gdLst/>
          <a:ahLst/>
          <a:cxnLst/>
          <a:rect l="0" t="0" r="0" b="0"/>
          <a:pathLst>
            <a:path>
              <a:moveTo>
                <a:pt x="2878517" y="0"/>
              </a:moveTo>
              <a:lnTo>
                <a:pt x="2878517" y="230853"/>
              </a:lnTo>
              <a:lnTo>
                <a:pt x="0" y="230853"/>
              </a:lnTo>
              <a:lnTo>
                <a:pt x="0" y="461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9891-B5B2-49D5-89B6-9AA9C2A16920}">
      <dsp:nvSpPr>
        <dsp:cNvPr id="0" name=""/>
        <dsp:cNvSpPr/>
      </dsp:nvSpPr>
      <dsp:spPr>
        <a:xfrm>
          <a:off x="2569293" y="785104"/>
          <a:ext cx="2842624" cy="109930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Financiering CBE</a:t>
          </a:r>
        </a:p>
      </dsp:txBody>
      <dsp:txXfrm>
        <a:off x="2569293" y="785104"/>
        <a:ext cx="2842624" cy="1099304"/>
      </dsp:txXfrm>
    </dsp:sp>
    <dsp:sp modelId="{68E390EB-3243-46B9-ABC3-A74CC1D37B44}">
      <dsp:nvSpPr>
        <dsp:cNvPr id="0" name=""/>
        <dsp:cNvSpPr/>
      </dsp:nvSpPr>
      <dsp:spPr>
        <a:xfrm>
          <a:off x="12784" y="2346116"/>
          <a:ext cx="2198608" cy="14748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797,81 VTE)</a:t>
          </a:r>
        </a:p>
      </dsp:txBody>
      <dsp:txXfrm>
        <a:off x="12784" y="2346116"/>
        <a:ext cx="2198608" cy="1474870"/>
      </dsp:txXfrm>
    </dsp:sp>
    <dsp:sp modelId="{A42CF457-BDE1-4223-80AE-51A04CF60774}">
      <dsp:nvSpPr>
        <dsp:cNvPr id="0" name=""/>
        <dsp:cNvSpPr/>
      </dsp:nvSpPr>
      <dsp:spPr>
        <a:xfrm>
          <a:off x="566305" y="4278660"/>
          <a:ext cx="2308231" cy="105079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sp:txBody>
      <dsp:txXfrm>
        <a:off x="566305" y="4278660"/>
        <a:ext cx="2308231" cy="1050791"/>
      </dsp:txXfrm>
    </dsp:sp>
    <dsp:sp modelId="{B02ADF27-5589-452E-894B-D0D2B774870E}">
      <dsp:nvSpPr>
        <dsp:cNvPr id="0" name=""/>
        <dsp:cNvSpPr/>
      </dsp:nvSpPr>
      <dsp:spPr>
        <a:xfrm>
          <a:off x="2916156" y="2342521"/>
          <a:ext cx="2198608" cy="14748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12.199 punten)</a:t>
          </a:r>
        </a:p>
      </dsp:txBody>
      <dsp:txXfrm>
        <a:off x="2916156" y="2342521"/>
        <a:ext cx="2198608" cy="1474870"/>
      </dsp:txXfrm>
    </dsp:sp>
    <dsp:sp modelId="{7E82298C-76E3-4A18-8B64-C55799E064DC}">
      <dsp:nvSpPr>
        <dsp:cNvPr id="0" name=""/>
        <dsp:cNvSpPr/>
      </dsp:nvSpPr>
      <dsp:spPr>
        <a:xfrm>
          <a:off x="3336244" y="4278660"/>
          <a:ext cx="2198608" cy="106901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  <a:endParaRPr lang="nl-BE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6244" y="4278660"/>
        <a:ext cx="2198608" cy="1069018"/>
      </dsp:txXfrm>
    </dsp:sp>
    <dsp:sp modelId="{00DCC82F-21AC-443E-ADDB-9B24E84E9D83}">
      <dsp:nvSpPr>
        <dsp:cNvPr id="0" name=""/>
        <dsp:cNvSpPr/>
      </dsp:nvSpPr>
      <dsp:spPr>
        <a:xfrm>
          <a:off x="5492310" y="2337750"/>
          <a:ext cx="2577186" cy="14748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werkings-middelen</a:t>
          </a:r>
          <a:endParaRPr lang="nl-BE" sz="2800" kern="1200" dirty="0">
            <a:solidFill>
              <a:srgbClr val="373636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(LUC x 1,9938 €) </a:t>
          </a:r>
        </a:p>
      </dsp:txBody>
      <dsp:txXfrm>
        <a:off x="5492310" y="2337750"/>
        <a:ext cx="2577186" cy="1474870"/>
      </dsp:txXfrm>
    </dsp:sp>
    <dsp:sp modelId="{0B7B316B-058C-46DE-80C4-1036EBB16AC2}">
      <dsp:nvSpPr>
        <dsp:cNvPr id="0" name=""/>
        <dsp:cNvSpPr/>
      </dsp:nvSpPr>
      <dsp:spPr>
        <a:xfrm>
          <a:off x="6048662" y="4206656"/>
          <a:ext cx="2198608" cy="106901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Berekend bedrag volgens formule</a:t>
          </a:r>
        </a:p>
      </dsp:txBody>
      <dsp:txXfrm>
        <a:off x="6048662" y="4206656"/>
        <a:ext cx="2198608" cy="106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B937E-7CFB-4FCD-BBBC-18CF5DA31815}">
      <dsp:nvSpPr>
        <dsp:cNvPr id="0" name=""/>
        <dsp:cNvSpPr/>
      </dsp:nvSpPr>
      <dsp:spPr>
        <a:xfrm>
          <a:off x="5109374" y="2744657"/>
          <a:ext cx="376588" cy="2769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517"/>
              </a:lnTo>
              <a:lnTo>
                <a:pt x="376588" y="2769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7CED7-2885-4EDF-BE0F-9C80C6063259}">
      <dsp:nvSpPr>
        <dsp:cNvPr id="0" name=""/>
        <dsp:cNvSpPr/>
      </dsp:nvSpPr>
      <dsp:spPr>
        <a:xfrm>
          <a:off x="5109374" y="2744657"/>
          <a:ext cx="462635" cy="98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286"/>
              </a:lnTo>
              <a:lnTo>
                <a:pt x="462635" y="9832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BFB5-7667-42A8-9D27-AE65F4961173}">
      <dsp:nvSpPr>
        <dsp:cNvPr id="0" name=""/>
        <dsp:cNvSpPr/>
      </dsp:nvSpPr>
      <dsp:spPr>
        <a:xfrm>
          <a:off x="3770516" y="1031607"/>
          <a:ext cx="2377490" cy="427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85"/>
              </a:lnTo>
              <a:lnTo>
                <a:pt x="2377490" y="219485"/>
              </a:lnTo>
              <a:lnTo>
                <a:pt x="2377490" y="427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F70B2-BC5A-4794-A47D-B20CC2134863}">
      <dsp:nvSpPr>
        <dsp:cNvPr id="0" name=""/>
        <dsp:cNvSpPr/>
      </dsp:nvSpPr>
      <dsp:spPr>
        <a:xfrm>
          <a:off x="2611074" y="2684436"/>
          <a:ext cx="333270" cy="81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819"/>
              </a:lnTo>
              <a:lnTo>
                <a:pt x="333270" y="8148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DEBCF-B73B-4E6F-B374-2A94DD0C9321}">
      <dsp:nvSpPr>
        <dsp:cNvPr id="0" name=""/>
        <dsp:cNvSpPr/>
      </dsp:nvSpPr>
      <dsp:spPr>
        <a:xfrm>
          <a:off x="3403584" y="1031607"/>
          <a:ext cx="366932" cy="482906"/>
        </a:xfrm>
        <a:custGeom>
          <a:avLst/>
          <a:gdLst/>
          <a:ahLst/>
          <a:cxnLst/>
          <a:rect l="0" t="0" r="0" b="0"/>
          <a:pathLst>
            <a:path>
              <a:moveTo>
                <a:pt x="366932" y="0"/>
              </a:moveTo>
              <a:lnTo>
                <a:pt x="366932" y="274872"/>
              </a:lnTo>
              <a:lnTo>
                <a:pt x="0" y="274872"/>
              </a:lnTo>
              <a:lnTo>
                <a:pt x="0" y="482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046B-B23C-4837-BF11-9B6EAEDE1EEE}">
      <dsp:nvSpPr>
        <dsp:cNvPr id="0" name=""/>
        <dsp:cNvSpPr/>
      </dsp:nvSpPr>
      <dsp:spPr>
        <a:xfrm>
          <a:off x="269663" y="2650180"/>
          <a:ext cx="277338" cy="818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365"/>
              </a:lnTo>
              <a:lnTo>
                <a:pt x="277338" y="818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24499-51FA-4244-9878-120560C7A81B}">
      <dsp:nvSpPr>
        <dsp:cNvPr id="0" name=""/>
        <dsp:cNvSpPr/>
      </dsp:nvSpPr>
      <dsp:spPr>
        <a:xfrm>
          <a:off x="1062173" y="1031607"/>
          <a:ext cx="2708343" cy="479359"/>
        </a:xfrm>
        <a:custGeom>
          <a:avLst/>
          <a:gdLst/>
          <a:ahLst/>
          <a:cxnLst/>
          <a:rect l="0" t="0" r="0" b="0"/>
          <a:pathLst>
            <a:path>
              <a:moveTo>
                <a:pt x="2708343" y="0"/>
              </a:moveTo>
              <a:lnTo>
                <a:pt x="2708343" y="271325"/>
              </a:lnTo>
              <a:lnTo>
                <a:pt x="0" y="271325"/>
              </a:lnTo>
              <a:lnTo>
                <a:pt x="0" y="479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9891-B5B2-49D5-89B6-9AA9C2A16920}">
      <dsp:nvSpPr>
        <dsp:cNvPr id="0" name=""/>
        <dsp:cNvSpPr/>
      </dsp:nvSpPr>
      <dsp:spPr>
        <a:xfrm>
          <a:off x="2489701" y="40969"/>
          <a:ext cx="2561629" cy="9906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Financiering CVO</a:t>
          </a:r>
        </a:p>
      </dsp:txBody>
      <dsp:txXfrm>
        <a:off x="2489701" y="40969"/>
        <a:ext cx="2561629" cy="990637"/>
      </dsp:txXfrm>
    </dsp:sp>
    <dsp:sp modelId="{68E390EB-3243-46B9-ABC3-A74CC1D37B44}">
      <dsp:nvSpPr>
        <dsp:cNvPr id="0" name=""/>
        <dsp:cNvSpPr/>
      </dsp:nvSpPr>
      <dsp:spPr>
        <a:xfrm>
          <a:off x="71535" y="1510966"/>
          <a:ext cx="1981274" cy="113921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LeU</a:t>
          </a:r>
          <a:endParaRPr lang="nl-BE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3.489.921,13 leraarsuren)</a:t>
          </a:r>
        </a:p>
      </dsp:txBody>
      <dsp:txXfrm>
        <a:off x="71535" y="1510966"/>
        <a:ext cx="1981274" cy="1139213"/>
      </dsp:txXfrm>
    </dsp:sp>
    <dsp:sp modelId="{E8410382-390C-4904-9967-C81DFFE7F5F3}">
      <dsp:nvSpPr>
        <dsp:cNvPr id="0" name=""/>
        <dsp:cNvSpPr/>
      </dsp:nvSpPr>
      <dsp:spPr>
        <a:xfrm>
          <a:off x="547002" y="2973226"/>
          <a:ext cx="1981274" cy="9906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sp:txBody>
      <dsp:txXfrm>
        <a:off x="547002" y="2973226"/>
        <a:ext cx="1981274" cy="990637"/>
      </dsp:txXfrm>
    </dsp:sp>
    <dsp:sp modelId="{B02ADF27-5589-452E-894B-D0D2B774870E}">
      <dsp:nvSpPr>
        <dsp:cNvPr id="0" name=""/>
        <dsp:cNvSpPr/>
      </dsp:nvSpPr>
      <dsp:spPr>
        <a:xfrm>
          <a:off x="2412946" y="1514513"/>
          <a:ext cx="1981274" cy="116992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(’19-’20: 55.195 punten) </a:t>
          </a:r>
          <a:r>
            <a:rPr lang="nl-BE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412946" y="1514513"/>
        <a:ext cx="1981274" cy="1169922"/>
      </dsp:txXfrm>
    </dsp:sp>
    <dsp:sp modelId="{0754D92B-1461-4AD5-A4DA-DA2A9A61BA5C}">
      <dsp:nvSpPr>
        <dsp:cNvPr id="0" name=""/>
        <dsp:cNvSpPr/>
      </dsp:nvSpPr>
      <dsp:spPr>
        <a:xfrm>
          <a:off x="2944344" y="3003936"/>
          <a:ext cx="1981274" cy="9906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Aandeel o.b.v. gewogen financieringspunten</a:t>
          </a:r>
        </a:p>
      </dsp:txBody>
      <dsp:txXfrm>
        <a:off x="2944344" y="3003936"/>
        <a:ext cx="1981274" cy="990637"/>
      </dsp:txXfrm>
    </dsp:sp>
    <dsp:sp modelId="{00DCC82F-21AC-443E-ADDB-9B24E84E9D83}">
      <dsp:nvSpPr>
        <dsp:cNvPr id="0" name=""/>
        <dsp:cNvSpPr/>
      </dsp:nvSpPr>
      <dsp:spPr>
        <a:xfrm>
          <a:off x="4849716" y="1459126"/>
          <a:ext cx="2596579" cy="128553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werkings-middelen</a:t>
          </a:r>
          <a:endParaRPr lang="nl-BE" sz="2800" kern="1200" dirty="0">
            <a:solidFill>
              <a:srgbClr val="373636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(’19-’20: 32 </a:t>
          </a:r>
          <a:r>
            <a:rPr lang="nl-BE" sz="1600" kern="1200" dirty="0" err="1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mio</a:t>
          </a:r>
          <a:r>
            <a:rPr lang="nl-BE" sz="1600" kern="1200" dirty="0">
              <a:solidFill>
                <a:srgbClr val="37363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euro)</a:t>
          </a:r>
        </a:p>
      </dsp:txBody>
      <dsp:txXfrm>
        <a:off x="4849716" y="1459126"/>
        <a:ext cx="2596579" cy="1285530"/>
      </dsp:txXfrm>
    </dsp:sp>
    <dsp:sp modelId="{EE3C4FB9-7C37-4DC7-8DD6-C44C70B7643F}">
      <dsp:nvSpPr>
        <dsp:cNvPr id="0" name=""/>
        <dsp:cNvSpPr/>
      </dsp:nvSpPr>
      <dsp:spPr>
        <a:xfrm>
          <a:off x="5572010" y="3112233"/>
          <a:ext cx="2580729" cy="123142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Deel 1</a:t>
          </a:r>
          <a:r>
            <a:rPr lang="nl-BE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0,40 euro x ongewogen financieringspunten</a:t>
          </a:r>
        </a:p>
      </dsp:txBody>
      <dsp:txXfrm>
        <a:off x="5572010" y="3112233"/>
        <a:ext cx="2580729" cy="1231421"/>
      </dsp:txXfrm>
    </dsp:sp>
    <dsp:sp modelId="{56A503CD-8428-44DA-A231-32017C46288F}">
      <dsp:nvSpPr>
        <dsp:cNvPr id="0" name=""/>
        <dsp:cNvSpPr/>
      </dsp:nvSpPr>
      <dsp:spPr>
        <a:xfrm>
          <a:off x="5485963" y="4763652"/>
          <a:ext cx="2512097" cy="150104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Deel 2</a:t>
          </a:r>
          <a:r>
            <a:rPr lang="nl-BE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aandeel o.b.v. gewogen financieringspunten (met ‘dure studiegebieden’ en ‘lesplaatsen’)</a:t>
          </a:r>
        </a:p>
      </dsp:txBody>
      <dsp:txXfrm>
        <a:off x="5485963" y="4763652"/>
        <a:ext cx="2512097" cy="1501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6/02/2020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55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2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2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972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2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368917-FC8C-42B3-A169-C401CC9755C7}" type="slidenum">
              <a:rPr lang="nl-BE" altLang="nl-BE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nl-BE" altLang="nl-B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3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CF15-C388-4175-9864-A37156A848C2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1199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6/02/2020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6/02/2020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77" r:id="rId3"/>
    <p:sldLayoutId id="2147483676" r:id="rId4"/>
    <p:sldLayoutId id="2147483684" r:id="rId5"/>
    <p:sldLayoutId id="2147483687" r:id="rId6"/>
    <p:sldLayoutId id="2147483688" r:id="rId7"/>
    <p:sldLayoutId id="2147483691" r:id="rId8"/>
    <p:sldLayoutId id="2147483674" r:id="rId9"/>
    <p:sldLayoutId id="2147483652" r:id="rId10"/>
    <p:sldLayoutId id="2147483682" r:id="rId11"/>
    <p:sldLayoutId id="2147483743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wijs.vlaanderen.be/nl/directies-en-administraties/mijn-onderwijs/hoe-toegang-geven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onderwijs.vlaanderen.be/nl/nieuws-en-infosessies-volwassenenonderwij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onderwijs.vlaanderen.be/nl/directies-en-administraties-volwassenenonderwij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onderwijs.vlaanderen.b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mijnonderwijs2.vlaanderen.be/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mailto:data.hovwo@vlaanderen.be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http://callebsi.sysaidit.com/Login.jsp?navLanguage=nl-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financiering.volwassenenonderwijs@vlaanderen.be" TargetMode="External"/><Relationship Id="rId11" Type="http://schemas.openxmlformats.org/officeDocument/2006/relationships/hyperlink" Target="mailto:volwassenenonderwijs@vlaanderen.be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gegevensbeheer.volwassenenonderwijs@vlaanderen.be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onderwijs.vlaanderen.be/nl/werkstations-volwassenenonderwijs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mailto:personeel.volwassenenonderwijs@vlaanderen.b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onderwijs.vlaanderen.be/nl/werkstations-volwassenenonderwij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nderwijs.vlaanderen.be/nl/werkstations-volwassenenonderwij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documenten.onderwijspersoneel@ond.vlaanderen.be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757" y="2594991"/>
            <a:ext cx="7300849" cy="1579711"/>
          </a:xfrm>
        </p:spPr>
        <p:txBody>
          <a:bodyPr/>
          <a:lstStyle/>
          <a:p>
            <a:r>
              <a:rPr lang="nl-BE" dirty="0"/>
              <a:t>Infosessie financiering en rapporten </a:t>
            </a:r>
            <a:endParaRPr lang="nl-BE" b="0" dirty="0">
              <a:latin typeface="+mj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sz="2800" dirty="0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119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566" y="1700808"/>
            <a:ext cx="7802088" cy="4572000"/>
          </a:xfrm>
        </p:spPr>
        <p:txBody>
          <a:bodyPr/>
          <a:lstStyle/>
          <a:p>
            <a:r>
              <a:rPr lang="nl-NL" dirty="0"/>
              <a:t>Macro-pot </a:t>
            </a:r>
            <a:r>
              <a:rPr lang="nl-NL" dirty="0" err="1"/>
              <a:t>LeU</a:t>
            </a:r>
            <a:r>
              <a:rPr lang="nl-NL" dirty="0"/>
              <a:t> = toegekende </a:t>
            </a:r>
            <a:r>
              <a:rPr lang="nl-NL" dirty="0" err="1"/>
              <a:t>LeU</a:t>
            </a:r>
            <a:r>
              <a:rPr lang="nl-NL" dirty="0"/>
              <a:t> SJ 19-20 =  3.489.921,13 </a:t>
            </a:r>
            <a:r>
              <a:rPr lang="nl-NL" dirty="0" err="1"/>
              <a:t>LeU</a:t>
            </a:r>
            <a:endParaRPr lang="nl-NL" dirty="0"/>
          </a:p>
          <a:p>
            <a:r>
              <a:rPr lang="nl-NL" dirty="0"/>
              <a:t>Macro-pot Pu = toegekende Pu SJ 19-20 =  55.195 Pu</a:t>
            </a:r>
          </a:p>
          <a:p>
            <a:r>
              <a:rPr lang="nl-NL" dirty="0"/>
              <a:t>Groei op macro-pot</a:t>
            </a:r>
          </a:p>
          <a:p>
            <a:endParaRPr lang="nl-NL" dirty="0"/>
          </a:p>
          <a:p>
            <a:r>
              <a:rPr lang="nl-NL" dirty="0" err="1"/>
              <a:t>Open-end</a:t>
            </a:r>
            <a:r>
              <a:rPr lang="nl-NL" dirty="0"/>
              <a:t> </a:t>
            </a:r>
            <a:r>
              <a:rPr lang="nl-NL"/>
              <a:t>voor NT2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Referteperiode: januari 2019 – december 2019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Berekening gewogen FP</a:t>
            </a:r>
          </a:p>
          <a:p>
            <a:endParaRPr lang="nl-NL" dirty="0"/>
          </a:p>
          <a:p>
            <a:r>
              <a:rPr lang="nl-NL" dirty="0"/>
              <a:t>Verdeling over de centra op basis van het aandeel gewogen FP van een centrum binnen de totale pot gewogen FP</a:t>
            </a:r>
          </a:p>
          <a:p>
            <a:pPr marL="0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LeU</a:t>
            </a:r>
            <a:r>
              <a:rPr lang="nl-BE" dirty="0"/>
              <a:t> en punten CVO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98, 105 en 107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061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2006082"/>
            <a:ext cx="7802088" cy="4145336"/>
          </a:xfrm>
        </p:spPr>
        <p:txBody>
          <a:bodyPr/>
          <a:lstStyle/>
          <a:p>
            <a:r>
              <a:rPr lang="nl-NL" dirty="0"/>
              <a:t>Macro-pot WM = toegekende WM SJ 19-20 = 32.137k euro</a:t>
            </a:r>
          </a:p>
          <a:p>
            <a:pPr lvl="0"/>
            <a:r>
              <a:rPr lang="nl-NL" dirty="0">
                <a:solidFill>
                  <a:srgbClr val="373636"/>
                </a:solidFill>
              </a:rPr>
              <a:t>Gezondheidsindex op macro-pot WM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Stap 1: Garantie</a:t>
            </a:r>
          </a:p>
          <a:p>
            <a:pPr lvl="1"/>
            <a:r>
              <a:rPr lang="nl-NL" dirty="0"/>
              <a:t>0,40 € per ongewogen FP</a:t>
            </a:r>
          </a:p>
          <a:p>
            <a:pPr marL="288000" lvl="1" indent="0">
              <a:buNone/>
            </a:pPr>
            <a:endParaRPr lang="nl-NL" dirty="0"/>
          </a:p>
          <a:p>
            <a:r>
              <a:rPr lang="nl-NL" dirty="0"/>
              <a:t>Stap 2: Berekening gewogen FP</a:t>
            </a:r>
          </a:p>
          <a:p>
            <a:pPr lvl="1"/>
            <a:r>
              <a:rPr lang="nl-NL" dirty="0"/>
              <a:t>Gewogen FP = ongewogen FP * ds * lpg</a:t>
            </a:r>
          </a:p>
          <a:p>
            <a:pPr marL="576000" lvl="2" indent="0">
              <a:buNone/>
            </a:pPr>
            <a:endParaRPr lang="nl-NL" dirty="0">
              <a:solidFill>
                <a:srgbClr val="373636"/>
              </a:solidFill>
            </a:endParaRPr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Werkingsmiddelen CVO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108 en 196septies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244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6276" y="1910010"/>
            <a:ext cx="7802088" cy="4572000"/>
          </a:xfrm>
        </p:spPr>
        <p:txBody>
          <a:bodyPr/>
          <a:lstStyle/>
          <a:p>
            <a:r>
              <a:rPr lang="nl-NL" dirty="0"/>
              <a:t>Stap 3: verdeling over de centra</a:t>
            </a:r>
          </a:p>
          <a:p>
            <a:pPr lvl="1"/>
            <a:r>
              <a:rPr lang="nl-NL" dirty="0"/>
              <a:t>Macro-pot verminderen met 0,40 euro per ongewogen FP</a:t>
            </a:r>
          </a:p>
          <a:p>
            <a:pPr lvl="1"/>
            <a:r>
              <a:rPr lang="nl-NL" dirty="0"/>
              <a:t>Verdeling rest op basis van het aandeel gewogen FP van een centrum binnen de totale pot gewogen FP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Referteperiode: januari 2019 – december 2019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500" dirty="0"/>
              <a:t>Werkingsmiddelen CVO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108 en 196septies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30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 principe WM en IG schooljaar ’20-’21</a:t>
            </a:r>
            <a:br>
              <a:rPr lang="nl-BE" dirty="0"/>
            </a:br>
            <a:r>
              <a:rPr lang="nl-NL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89, 108, 113decies §3 en 196septies decreet VWO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B969B2-524C-4AA6-A3CC-73B6CCA5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08" y="1937093"/>
            <a:ext cx="4485384" cy="44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Uitbetaling aan de centra</a:t>
            </a:r>
          </a:p>
          <a:p>
            <a:pPr lvl="1"/>
            <a:r>
              <a:rPr lang="nl-NL" dirty="0"/>
              <a:t>Schijf 1 (=50%): uiterlijk 31 maart 2021</a:t>
            </a:r>
          </a:p>
          <a:p>
            <a:pPr lvl="1"/>
            <a:r>
              <a:rPr lang="nl-NL" dirty="0"/>
              <a:t>Schijf 2 (= 50%): uiterlijk 31 oktober 2021</a:t>
            </a:r>
          </a:p>
          <a:p>
            <a:pPr marL="0" indent="0">
              <a:buNone/>
            </a:pPr>
            <a:endParaRPr lang="nl-NL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Werkingsmiddelen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89, 108 en 196septies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929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Periode voor het bepalen van de te innen IG: schooljaar 2019-2020 (omwille van de voorspelbaarheid)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Schijf 1</a:t>
            </a:r>
          </a:p>
          <a:p>
            <a:pPr lvl="1"/>
            <a:r>
              <a:rPr lang="nl-NL" dirty="0"/>
              <a:t>Bedrag = 100% van de IG voor de periode september 2019 – december 2019</a:t>
            </a:r>
          </a:p>
          <a:p>
            <a:pPr lvl="1"/>
            <a:r>
              <a:rPr lang="nl-NL" dirty="0"/>
              <a:t>Door te storten aan AHOVOKS uiterlijk op 31 maart 2021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Schijf 2</a:t>
            </a:r>
          </a:p>
          <a:p>
            <a:pPr lvl="1"/>
            <a:r>
              <a:rPr lang="nl-NL" dirty="0"/>
              <a:t>Bedrag = 100% van de IG voor de periode januari 2020 </a:t>
            </a:r>
            <a:r>
              <a:rPr lang="nl-NL"/>
              <a:t>– augustus 2020</a:t>
            </a:r>
            <a:endParaRPr lang="nl-NL" dirty="0"/>
          </a:p>
          <a:p>
            <a:pPr lvl="1"/>
            <a:r>
              <a:rPr lang="nl-NL" dirty="0"/>
              <a:t>Door te storten aan AHOVOKS uiterlijk op 31 oktober 2021</a:t>
            </a:r>
          </a:p>
          <a:p>
            <a:pPr marL="288000" lvl="1" indent="0">
              <a:buNone/>
            </a:pPr>
            <a:endParaRPr lang="nl-NL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463418"/>
            <a:ext cx="7788624" cy="1116000"/>
          </a:xfrm>
        </p:spPr>
        <p:txBody>
          <a:bodyPr/>
          <a:lstStyle/>
          <a:p>
            <a:r>
              <a:rPr lang="nl-BE" dirty="0"/>
              <a:t>Inschrijvingsgelden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 113decies §3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673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6276" y="1862449"/>
            <a:ext cx="7802088" cy="4572000"/>
          </a:xfrm>
        </p:spPr>
        <p:txBody>
          <a:bodyPr/>
          <a:lstStyle/>
          <a:p>
            <a:r>
              <a:rPr lang="nl-NL" dirty="0"/>
              <a:t>Garantie = toegekende omkadering voor schooljaar 2019-2020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Toegekende VTE, </a:t>
            </a:r>
            <a:r>
              <a:rPr lang="nl-NL" dirty="0" err="1"/>
              <a:t>LeU</a:t>
            </a:r>
            <a:r>
              <a:rPr lang="nl-NL" dirty="0"/>
              <a:t>, Pu of WM voor schooljaar 2020-2021 </a:t>
            </a:r>
            <a:r>
              <a:rPr lang="nl-NL" sz="4000" dirty="0"/>
              <a:t>&lt;</a:t>
            </a:r>
            <a:r>
              <a:rPr lang="nl-NL" dirty="0"/>
              <a:t> toegekende VTE, </a:t>
            </a:r>
            <a:r>
              <a:rPr lang="nl-NL" dirty="0" err="1"/>
              <a:t>LeU</a:t>
            </a:r>
            <a:r>
              <a:rPr lang="nl-NL" dirty="0"/>
              <a:t>, Pu of WM voor schooljaar 2019-2020</a:t>
            </a:r>
          </a:p>
          <a:p>
            <a:pPr lvl="1"/>
            <a:r>
              <a:rPr lang="nl-NL" dirty="0"/>
              <a:t>Compensatie = 100% van het verlies t.o.v. schooljaar 2019-2020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Fusie op 1 september 2020 </a:t>
            </a:r>
          </a:p>
          <a:p>
            <a:pPr lvl="1"/>
            <a:r>
              <a:rPr lang="nl-NL" dirty="0"/>
              <a:t>Garantie = som van de toegekende omkadering voor schooljaar 2019-2020 van de fusionerende centra</a:t>
            </a:r>
          </a:p>
          <a:p>
            <a:pPr marL="288000" lvl="1" indent="0">
              <a:buNone/>
            </a:pPr>
            <a:endParaRPr lang="nl-NL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Compensatieregeling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 196septies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009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02A4FB-86F7-4A2E-971B-85FA9563F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Uiterlijk 31 maart 2021: </a:t>
            </a:r>
          </a:p>
          <a:p>
            <a:pPr lvl="1"/>
            <a:r>
              <a:rPr lang="nl-BE" dirty="0"/>
              <a:t>Uitbetaling aan centra van eerste schijf (50%) werkingsmiddelen schooljaar 2020-2021</a:t>
            </a:r>
          </a:p>
          <a:p>
            <a:pPr lvl="1"/>
            <a:r>
              <a:rPr lang="nl-BE" dirty="0"/>
              <a:t>Storten aan AHOVOKS van de IG voor de periode september 2019 – december 2019</a:t>
            </a:r>
          </a:p>
          <a:p>
            <a:pPr marL="0" indent="0">
              <a:buNone/>
            </a:pPr>
            <a:r>
              <a:rPr lang="nl-BE" dirty="0"/>
              <a:t>Deze twee stromen worden verrekend door AHOVOKS.</a:t>
            </a:r>
          </a:p>
          <a:p>
            <a:pPr marL="576000" lvl="2" indent="0">
              <a:buNone/>
            </a:pPr>
            <a:endParaRPr lang="nl-BE" dirty="0"/>
          </a:p>
          <a:p>
            <a:r>
              <a:rPr lang="nl-BE" dirty="0"/>
              <a:t>Uiterlijk 31 oktober 2021: </a:t>
            </a:r>
          </a:p>
          <a:p>
            <a:pPr lvl="1"/>
            <a:r>
              <a:rPr lang="nl-BE" dirty="0"/>
              <a:t>Uitbetaling aan centra van tweede schijf (50%) werkingsmiddelen schooljaar 2020-2021</a:t>
            </a:r>
          </a:p>
          <a:p>
            <a:pPr lvl="1"/>
            <a:r>
              <a:rPr lang="nl-BE" dirty="0"/>
              <a:t>Storten aan AHOVOKS van de IG </a:t>
            </a:r>
            <a:r>
              <a:rPr lang="nl-NL" dirty="0"/>
              <a:t>voor de periode januari 2020 – augustus 2020</a:t>
            </a:r>
          </a:p>
          <a:p>
            <a:pPr marL="0" indent="0">
              <a:buNone/>
            </a:pPr>
            <a:r>
              <a:rPr lang="nl-BE" dirty="0"/>
              <a:t>Deze twee stromen worden verrekend door AHOVOKS.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6911AB-7562-4BE6-8F87-DCC5C743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Betalingskalender schooljaar 2020-2021</a:t>
            </a:r>
          </a:p>
        </p:txBody>
      </p:sp>
    </p:spTree>
    <p:extLst>
      <p:ext uri="{BB962C8B-B14F-4D97-AF65-F5344CB8AC3E}">
        <p14:creationId xmlns:p14="http://schemas.microsoft.com/office/powerpoint/2010/main" val="194087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233" y="2520000"/>
            <a:ext cx="7300849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Financieringsparameters en -rapporten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3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Formule </a:t>
            </a:r>
            <a:r>
              <a:rPr lang="nl-BE"/>
              <a:t>ongewogen financieringspunten (=FP)</a:t>
            </a:r>
            <a:endParaRPr lang="nl-BE" dirty="0"/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(0,8 * LUC) + (0,2 * LUC)</a:t>
            </a:r>
          </a:p>
          <a:p>
            <a:pPr lvl="2"/>
            <a:r>
              <a:rPr lang="nl-BE" dirty="0"/>
              <a:t>80% als de cursist ingeschreven is op het registratiemoment</a:t>
            </a:r>
          </a:p>
          <a:p>
            <a:pPr lvl="2"/>
            <a:r>
              <a:rPr lang="nl-BE" dirty="0"/>
              <a:t>20% als de cursist slaagt voor de module</a:t>
            </a:r>
          </a:p>
          <a:p>
            <a:endParaRPr lang="nl-BE" dirty="0"/>
          </a:p>
          <a:p>
            <a:r>
              <a:rPr lang="nl-BE" dirty="0"/>
              <a:t>Vervolgens gewogen op basis van opleidings-, centrum- en cursistenkenmerken</a:t>
            </a:r>
          </a:p>
          <a:p>
            <a:pPr lvl="1"/>
            <a:r>
              <a:rPr lang="nl-BE" dirty="0"/>
              <a:t>(</a:t>
            </a:r>
            <a:r>
              <a:rPr lang="nl-BE" b="1" dirty="0">
                <a:solidFill>
                  <a:srgbClr val="FF0000"/>
                </a:solidFill>
              </a:rPr>
              <a:t>0,8 * LUC </a:t>
            </a:r>
            <a:r>
              <a:rPr lang="nl-BE" dirty="0"/>
              <a:t>* </a:t>
            </a:r>
            <a:r>
              <a:rPr lang="nl-BE" b="1" dirty="0">
                <a:solidFill>
                  <a:srgbClr val="247FB0"/>
                </a:solidFill>
              </a:rPr>
              <a:t>0,9 * </a:t>
            </a:r>
            <a:r>
              <a:rPr lang="nl-BE" b="1" dirty="0" err="1">
                <a:solidFill>
                  <a:srgbClr val="247FB0"/>
                </a:solidFill>
              </a:rPr>
              <a:t>coef</a:t>
            </a:r>
            <a:r>
              <a:rPr lang="nl-BE" b="1" dirty="0">
                <a:solidFill>
                  <a:srgbClr val="247FB0"/>
                </a:solidFill>
              </a:rPr>
              <a:t> </a:t>
            </a:r>
            <a:r>
              <a:rPr lang="nl-BE" b="1" dirty="0" err="1">
                <a:solidFill>
                  <a:srgbClr val="247FB0"/>
                </a:solidFill>
              </a:rPr>
              <a:t>opl</a:t>
            </a:r>
            <a:r>
              <a:rPr lang="nl-BE" b="1" dirty="0">
                <a:solidFill>
                  <a:srgbClr val="247FB0"/>
                </a:solidFill>
              </a:rPr>
              <a:t> * </a:t>
            </a:r>
            <a:r>
              <a:rPr lang="nl-BE" b="1" dirty="0" err="1">
                <a:solidFill>
                  <a:srgbClr val="247FB0"/>
                </a:solidFill>
              </a:rPr>
              <a:t>coef</a:t>
            </a:r>
            <a:r>
              <a:rPr lang="nl-BE" b="1" dirty="0">
                <a:solidFill>
                  <a:srgbClr val="247FB0"/>
                </a:solidFill>
              </a:rPr>
              <a:t> </a:t>
            </a:r>
            <a:r>
              <a:rPr lang="nl-BE" b="1" dirty="0" err="1">
                <a:solidFill>
                  <a:srgbClr val="247FB0"/>
                </a:solidFill>
              </a:rPr>
              <a:t>centr</a:t>
            </a:r>
            <a:r>
              <a:rPr lang="nl-BE" dirty="0"/>
              <a:t>) +</a:t>
            </a:r>
          </a:p>
          <a:p>
            <a:pPr marL="288000" lvl="1" indent="0">
              <a:buNone/>
            </a:pPr>
            <a:r>
              <a:rPr lang="nl-BE" dirty="0"/>
              <a:t> (</a:t>
            </a:r>
            <a:r>
              <a:rPr lang="nl-BE" b="1" dirty="0">
                <a:solidFill>
                  <a:srgbClr val="FF0000"/>
                </a:solidFill>
              </a:rPr>
              <a:t>0,8 * LUC </a:t>
            </a:r>
            <a:r>
              <a:rPr lang="nl-BE" dirty="0"/>
              <a:t>* </a:t>
            </a:r>
            <a:r>
              <a:rPr lang="nl-BE" b="1" dirty="0">
                <a:solidFill>
                  <a:srgbClr val="00B050"/>
                </a:solidFill>
              </a:rPr>
              <a:t>0,1 * </a:t>
            </a:r>
            <a:r>
              <a:rPr lang="nl-BE" b="1" dirty="0" err="1">
                <a:solidFill>
                  <a:srgbClr val="00B050"/>
                </a:solidFill>
              </a:rPr>
              <a:t>coef</a:t>
            </a:r>
            <a:r>
              <a:rPr lang="nl-BE" b="1" dirty="0">
                <a:solidFill>
                  <a:srgbClr val="00B050"/>
                </a:solidFill>
              </a:rPr>
              <a:t> cursisten kenmerken</a:t>
            </a:r>
            <a:r>
              <a:rPr lang="nl-BE" dirty="0"/>
              <a:t>) + </a:t>
            </a:r>
          </a:p>
          <a:p>
            <a:pPr marL="288000" lvl="1" indent="0">
              <a:buNone/>
            </a:pPr>
            <a:r>
              <a:rPr lang="nl-BE" dirty="0"/>
              <a:t>(</a:t>
            </a:r>
            <a:r>
              <a:rPr lang="nl-BE" b="1" dirty="0">
                <a:solidFill>
                  <a:srgbClr val="FF0000"/>
                </a:solidFill>
              </a:rPr>
              <a:t>0,2 * LUC </a:t>
            </a:r>
            <a:r>
              <a:rPr lang="nl-BE" dirty="0"/>
              <a:t>* </a:t>
            </a:r>
            <a:r>
              <a:rPr lang="nl-BE" b="1" dirty="0">
                <a:solidFill>
                  <a:srgbClr val="247FB0"/>
                </a:solidFill>
              </a:rPr>
              <a:t>0,9 * </a:t>
            </a:r>
            <a:r>
              <a:rPr lang="nl-BE" b="1" dirty="0" err="1">
                <a:solidFill>
                  <a:srgbClr val="247FB0"/>
                </a:solidFill>
              </a:rPr>
              <a:t>coef</a:t>
            </a:r>
            <a:r>
              <a:rPr lang="nl-BE" b="1" dirty="0">
                <a:solidFill>
                  <a:srgbClr val="247FB0"/>
                </a:solidFill>
              </a:rPr>
              <a:t> </a:t>
            </a:r>
            <a:r>
              <a:rPr lang="nl-BE" b="1" dirty="0" err="1">
                <a:solidFill>
                  <a:srgbClr val="247FB0"/>
                </a:solidFill>
              </a:rPr>
              <a:t>opl</a:t>
            </a:r>
            <a:r>
              <a:rPr lang="nl-BE" b="1" dirty="0">
                <a:solidFill>
                  <a:srgbClr val="247FB0"/>
                </a:solidFill>
              </a:rPr>
              <a:t> * </a:t>
            </a:r>
            <a:r>
              <a:rPr lang="nl-BE" b="1" dirty="0" err="1">
                <a:solidFill>
                  <a:srgbClr val="247FB0"/>
                </a:solidFill>
              </a:rPr>
              <a:t>coef</a:t>
            </a:r>
            <a:r>
              <a:rPr lang="nl-BE" b="1" dirty="0">
                <a:solidFill>
                  <a:srgbClr val="247FB0"/>
                </a:solidFill>
              </a:rPr>
              <a:t> </a:t>
            </a:r>
            <a:r>
              <a:rPr lang="nl-BE" b="1" dirty="0" err="1">
                <a:solidFill>
                  <a:srgbClr val="247FB0"/>
                </a:solidFill>
              </a:rPr>
              <a:t>centr</a:t>
            </a:r>
            <a:r>
              <a:rPr lang="nl-BE" dirty="0"/>
              <a:t>) +</a:t>
            </a:r>
          </a:p>
          <a:p>
            <a:pPr marL="288000" lvl="1" indent="0">
              <a:buNone/>
            </a:pPr>
            <a:r>
              <a:rPr lang="nl-BE" dirty="0"/>
              <a:t> (</a:t>
            </a:r>
            <a:r>
              <a:rPr lang="nl-BE" b="1" dirty="0">
                <a:solidFill>
                  <a:srgbClr val="FF0000"/>
                </a:solidFill>
              </a:rPr>
              <a:t>0,2 * LUC </a:t>
            </a:r>
            <a:r>
              <a:rPr lang="nl-BE" dirty="0"/>
              <a:t>* </a:t>
            </a:r>
            <a:r>
              <a:rPr lang="nl-BE" b="1" dirty="0">
                <a:solidFill>
                  <a:srgbClr val="00B050"/>
                </a:solidFill>
              </a:rPr>
              <a:t>0,1 * </a:t>
            </a:r>
            <a:r>
              <a:rPr lang="nl-BE" b="1" dirty="0" err="1">
                <a:solidFill>
                  <a:srgbClr val="00B050"/>
                </a:solidFill>
              </a:rPr>
              <a:t>coef</a:t>
            </a:r>
            <a:r>
              <a:rPr lang="nl-BE" b="1" dirty="0">
                <a:solidFill>
                  <a:srgbClr val="00B050"/>
                </a:solidFill>
              </a:rPr>
              <a:t> cursisten kenmerken</a:t>
            </a:r>
            <a:r>
              <a:rPr lang="nl-BE" dirty="0"/>
              <a:t>)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En vermeerderd met een kwalificatiebonus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LUC naar gewogen Financieringspunten</a:t>
            </a:r>
          </a:p>
        </p:txBody>
      </p:sp>
    </p:spTree>
    <p:extLst>
      <p:ext uri="{BB962C8B-B14F-4D97-AF65-F5344CB8AC3E}">
        <p14:creationId xmlns:p14="http://schemas.microsoft.com/office/powerpoint/2010/main" val="110362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233" y="2520000"/>
            <a:ext cx="7300849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sz="2800" dirty="0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LUC naar gewogen Financieringspunten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B789E378-6327-4E05-BC65-07E45B574D24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5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4372D4D-EB92-4432-8858-7F76A171F1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3 tabbladen:</a:t>
            </a:r>
          </a:p>
          <a:p>
            <a:pPr lvl="1"/>
            <a:r>
              <a:rPr lang="nl-BE" dirty="0"/>
              <a:t>Gewogen financieringspunten op niveau van de plaatsing</a:t>
            </a:r>
          </a:p>
          <a:p>
            <a:pPr lvl="2"/>
            <a:r>
              <a:rPr lang="nl-BE" dirty="0"/>
              <a:t>Elke lijn is een plaatsing</a:t>
            </a:r>
          </a:p>
          <a:p>
            <a:pPr lvl="3"/>
            <a:r>
              <a:rPr lang="nl-BE" dirty="0"/>
              <a:t>Veel detail</a:t>
            </a:r>
          </a:p>
          <a:p>
            <a:pPr lvl="3"/>
            <a:r>
              <a:rPr lang="nl-BE" dirty="0"/>
              <a:t>Doel: transparantie</a:t>
            </a:r>
          </a:p>
          <a:p>
            <a:pPr lvl="1"/>
            <a:r>
              <a:rPr lang="nl-BE" dirty="0"/>
              <a:t>Kwalificatiebonus op niveau van de studiebewijzen</a:t>
            </a:r>
          </a:p>
          <a:p>
            <a:pPr lvl="2"/>
            <a:r>
              <a:rPr lang="nl-BE" dirty="0"/>
              <a:t>Elke lijn is een studiebewijs</a:t>
            </a:r>
          </a:p>
          <a:p>
            <a:pPr lvl="1"/>
            <a:r>
              <a:rPr lang="nl-BE" dirty="0"/>
              <a:t>Geaggregeerd op niveau van de leer/studiegebieden</a:t>
            </a:r>
          </a:p>
          <a:p>
            <a:pPr lvl="2"/>
            <a:r>
              <a:rPr lang="nl-BE" dirty="0"/>
              <a:t>Elke lijn is een opleidingsgebied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58B4B-171B-47B4-93ED-D07A8321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- inhoud</a:t>
            </a:r>
          </a:p>
        </p:txBody>
      </p:sp>
    </p:spTree>
    <p:extLst>
      <p:ext uri="{BB962C8B-B14F-4D97-AF65-F5344CB8AC3E}">
        <p14:creationId xmlns:p14="http://schemas.microsoft.com/office/powerpoint/2010/main" val="195255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70100CF-BC88-42CA-87FE-549F3F858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Doelstelling:</a:t>
            </a:r>
          </a:p>
          <a:p>
            <a:pPr lvl="1"/>
            <a:r>
              <a:rPr lang="nl-BE" dirty="0"/>
              <a:t>Filteren van de plaatsingen op allerhande manieren om jullie eigen controle te faciliteren</a:t>
            </a:r>
          </a:p>
          <a:p>
            <a:pPr lvl="1"/>
            <a:r>
              <a:rPr lang="nl-BE" dirty="0"/>
              <a:t>Bijvoorbeeld </a:t>
            </a:r>
          </a:p>
          <a:p>
            <a:pPr lvl="2"/>
            <a:r>
              <a:rPr lang="nl-BE" dirty="0"/>
              <a:t>op basis van de lesplaats/vestigingsplaats</a:t>
            </a:r>
          </a:p>
          <a:p>
            <a:pPr lvl="2"/>
            <a:r>
              <a:rPr lang="nl-BE" dirty="0"/>
              <a:t>op basis van de opleiding/module</a:t>
            </a:r>
          </a:p>
          <a:p>
            <a:pPr lvl="2"/>
            <a:r>
              <a:rPr lang="nl-BE" dirty="0"/>
              <a:t>op basis van de registratiemomenten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5249D6-63A7-432E-A8A7-67B4D6BE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</p:spTree>
    <p:extLst>
      <p:ext uri="{BB962C8B-B14F-4D97-AF65-F5344CB8AC3E}">
        <p14:creationId xmlns:p14="http://schemas.microsoft.com/office/powerpoint/2010/main" val="281739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Aan de plaatsing gerelateerde data</a:t>
            </a:r>
          </a:p>
          <a:p>
            <a:pPr lvl="1"/>
            <a:r>
              <a:rPr lang="nl-BE" dirty="0" err="1"/>
              <a:t>Tijdstip_op</a:t>
            </a:r>
            <a:r>
              <a:rPr lang="nl-BE" dirty="0"/>
              <a:t> = datum run van de financieringsmotor</a:t>
            </a:r>
          </a:p>
          <a:p>
            <a:pPr lvl="1"/>
            <a:r>
              <a:rPr lang="nl-BE" dirty="0" err="1"/>
              <a:t>Instellings_nummer</a:t>
            </a:r>
            <a:endParaRPr lang="nl-BE" dirty="0"/>
          </a:p>
          <a:p>
            <a:pPr lvl="1"/>
            <a:r>
              <a:rPr lang="nl-BE" dirty="0"/>
              <a:t>Instelling</a:t>
            </a:r>
          </a:p>
          <a:p>
            <a:pPr lvl="1"/>
            <a:r>
              <a:rPr lang="nl-BE" dirty="0"/>
              <a:t>Referteperiode = kalenderjaar</a:t>
            </a:r>
          </a:p>
          <a:p>
            <a:pPr lvl="1"/>
            <a:r>
              <a:rPr lang="nl-BE" dirty="0" err="1"/>
              <a:t>Aanvangs_datum</a:t>
            </a:r>
            <a:r>
              <a:rPr lang="nl-BE" dirty="0"/>
              <a:t> = deze van de IMV</a:t>
            </a:r>
          </a:p>
          <a:p>
            <a:pPr lvl="1"/>
            <a:r>
              <a:rPr lang="nl-BE" dirty="0" err="1"/>
              <a:t>Eind_datum</a:t>
            </a:r>
            <a:r>
              <a:rPr lang="nl-BE" dirty="0"/>
              <a:t> = deze van de IMV</a:t>
            </a:r>
          </a:p>
          <a:p>
            <a:pPr lvl="1"/>
            <a:r>
              <a:rPr lang="nl-BE" dirty="0"/>
              <a:t>Registratiemoment = van de IMV (kan in een vorige referteperiode liggen als de cursist enkel voor de output weegt)</a:t>
            </a:r>
          </a:p>
          <a:p>
            <a:pPr lvl="1"/>
            <a:r>
              <a:rPr lang="nl-BE" dirty="0"/>
              <a:t>Fotomoment = idem</a:t>
            </a:r>
          </a:p>
          <a:p>
            <a:pPr lvl="1"/>
            <a:r>
              <a:rPr lang="nl-BE" dirty="0"/>
              <a:t>Cursuscode + communicatiecode</a:t>
            </a:r>
          </a:p>
          <a:p>
            <a:pPr lvl="1"/>
            <a:r>
              <a:rPr lang="nl-BE" dirty="0"/>
              <a:t>Financieringsbron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</p:spTree>
    <p:extLst>
      <p:ext uri="{BB962C8B-B14F-4D97-AF65-F5344CB8AC3E}">
        <p14:creationId xmlns:p14="http://schemas.microsoft.com/office/powerpoint/2010/main" val="1830191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Aan de plaatsing gerelateerde data</a:t>
            </a:r>
          </a:p>
          <a:p>
            <a:pPr lvl="1"/>
            <a:r>
              <a:rPr lang="nl-BE" dirty="0"/>
              <a:t>Opleidingsgebied + code</a:t>
            </a:r>
          </a:p>
          <a:p>
            <a:pPr lvl="1"/>
            <a:r>
              <a:rPr lang="nl-BE" dirty="0"/>
              <a:t>Opleiding + code</a:t>
            </a:r>
          </a:p>
          <a:p>
            <a:pPr lvl="1"/>
            <a:r>
              <a:rPr lang="nl-BE" dirty="0"/>
              <a:t>Module + code</a:t>
            </a:r>
          </a:p>
          <a:p>
            <a:pPr lvl="1"/>
            <a:r>
              <a:rPr lang="nl-BE" dirty="0"/>
              <a:t>Modulevariantcode</a:t>
            </a:r>
          </a:p>
          <a:p>
            <a:pPr lvl="1"/>
            <a:r>
              <a:rPr lang="nl-BE" dirty="0"/>
              <a:t>Moduletype</a:t>
            </a:r>
          </a:p>
          <a:p>
            <a:pPr lvl="1"/>
            <a:r>
              <a:rPr lang="nl-BE" dirty="0"/>
              <a:t>Lesplaats + code</a:t>
            </a:r>
          </a:p>
          <a:p>
            <a:pPr lvl="1"/>
            <a:r>
              <a:rPr lang="nl-BE" dirty="0"/>
              <a:t>Vestigingsplaats + code</a:t>
            </a:r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</p:spTree>
    <p:extLst>
      <p:ext uri="{BB962C8B-B14F-4D97-AF65-F5344CB8AC3E}">
        <p14:creationId xmlns:p14="http://schemas.microsoft.com/office/powerpoint/2010/main" val="369255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4190CC-26BC-4248-8031-03F52D9E8B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DB7936-9780-4022-BFE7-817C53A6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13D8F7-50CA-4993-A4A9-7EB0AFBE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170"/>
            <a:ext cx="9144000" cy="44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A4190CC-26BC-4248-8031-03F52D9E8B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DB7936-9780-4022-BFE7-817C53A6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13D8F7-50CA-4993-A4A9-7EB0AFBE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170"/>
            <a:ext cx="9144000" cy="44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7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734B39A-FA02-48A0-B73E-17F1E382611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A51B39-C07A-4D78-A9AC-BA50FBDC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gerelateerde data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9683DD-A3D4-4BBF-B993-1469201E6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27"/>
            <a:ext cx="9144000" cy="3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6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5659B1-5C10-4663-8911-B861B516D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Doelstelling</a:t>
            </a:r>
          </a:p>
          <a:p>
            <a:pPr lvl="1"/>
            <a:r>
              <a:rPr lang="nl-BE" dirty="0"/>
              <a:t>Plaatsing herkennen</a:t>
            </a:r>
          </a:p>
          <a:p>
            <a:pPr lvl="1"/>
            <a:r>
              <a:rPr lang="nl-BE" dirty="0"/>
              <a:t>Gerichte communicatie met de helpdesk</a:t>
            </a:r>
          </a:p>
          <a:p>
            <a:pPr lvl="1"/>
            <a:endParaRPr lang="nl-BE" dirty="0"/>
          </a:p>
          <a:p>
            <a:r>
              <a:rPr lang="nl-BE" dirty="0"/>
              <a:t>Nadeel</a:t>
            </a:r>
          </a:p>
          <a:p>
            <a:pPr lvl="1"/>
            <a:r>
              <a:rPr lang="nl-BE" dirty="0"/>
              <a:t>Heel veel persoonsdata: risico datalekken</a:t>
            </a:r>
          </a:p>
          <a:p>
            <a:pPr lvl="2"/>
            <a:r>
              <a:rPr lang="nl-BE" dirty="0"/>
              <a:t>Spring omzichtig met de bestanden om</a:t>
            </a:r>
          </a:p>
          <a:p>
            <a:pPr lvl="2"/>
            <a:r>
              <a:rPr lang="nl-BE" dirty="0"/>
              <a:t>Mijn Onderwijs is een beveiligd platform…</a:t>
            </a:r>
          </a:p>
          <a:p>
            <a:pPr lvl="3"/>
            <a:r>
              <a:rPr lang="nl-BE" dirty="0"/>
              <a:t>maar verdere verspreiding is snel gebeurd…</a:t>
            </a:r>
          </a:p>
          <a:p>
            <a:pPr marL="576000" lvl="2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6BAD88-F3FA-47DB-BF57-9D7843EA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</a:t>
            </a:r>
            <a:br>
              <a:rPr lang="nl-BE" dirty="0"/>
            </a:br>
            <a:r>
              <a:rPr lang="nl-BE" dirty="0"/>
              <a:t>persoonsgegevens </a:t>
            </a:r>
          </a:p>
        </p:txBody>
      </p:sp>
    </p:spTree>
    <p:extLst>
      <p:ext uri="{BB962C8B-B14F-4D97-AF65-F5344CB8AC3E}">
        <p14:creationId xmlns:p14="http://schemas.microsoft.com/office/powerpoint/2010/main" val="156875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C2BF88-DE3C-4E77-8B88-C2BD0E439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99FA2A-00CC-44A4-B25A-1EF21038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</a:t>
            </a:r>
            <a:br>
              <a:rPr lang="nl-BE" dirty="0"/>
            </a:br>
            <a:r>
              <a:rPr lang="nl-BE" dirty="0"/>
              <a:t>persoonsgegevens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670FE2-4700-4FE4-B8F2-245EEE15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06286"/>
            <a:ext cx="9058275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9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338ECBF-DE31-4B67-B993-88850782A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sz="2800"/>
              <a:t>In- </a:t>
            </a:r>
            <a:r>
              <a:rPr lang="nl-BE" sz="2800" dirty="0"/>
              <a:t>en outputfinanciering</a:t>
            </a:r>
          </a:p>
          <a:p>
            <a:pPr>
              <a:lnSpc>
                <a:spcPct val="150000"/>
              </a:lnSpc>
            </a:pPr>
            <a:r>
              <a:rPr lang="nl-BE" sz="2800" dirty="0"/>
              <a:t>Financiering op basis van aandeel</a:t>
            </a:r>
          </a:p>
          <a:p>
            <a:pPr>
              <a:lnSpc>
                <a:spcPct val="150000"/>
              </a:lnSpc>
            </a:pPr>
            <a:r>
              <a:rPr lang="nl-BE" sz="2800" dirty="0"/>
              <a:t>Nieuwe referteperiode (januari-december)</a:t>
            </a:r>
          </a:p>
          <a:p>
            <a:pPr>
              <a:lnSpc>
                <a:spcPct val="150000"/>
              </a:lnSpc>
            </a:pPr>
            <a:r>
              <a:rPr lang="nl-BE" sz="2800" dirty="0"/>
              <a:t>Nieuwe parameters</a:t>
            </a:r>
          </a:p>
          <a:p>
            <a:pPr>
              <a:lnSpc>
                <a:spcPct val="150000"/>
              </a:lnSpc>
            </a:pPr>
            <a:r>
              <a:rPr lang="nl-BE" sz="2800" dirty="0"/>
              <a:t>Gewogen en ongewogen financieringspunten</a:t>
            </a:r>
          </a:p>
          <a:p>
            <a:endParaRPr lang="nl-BE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77FB7D-4742-496C-9DFF-00CECB97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Krachtlijnen nieuwe financiering VWO</a:t>
            </a:r>
          </a:p>
        </p:txBody>
      </p:sp>
    </p:spTree>
    <p:extLst>
      <p:ext uri="{BB962C8B-B14F-4D97-AF65-F5344CB8AC3E}">
        <p14:creationId xmlns:p14="http://schemas.microsoft.com/office/powerpoint/2010/main" val="360036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CADFB9C-256C-44C3-BB69-3B232818E638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54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solidFill>
            <a:srgbClr val="FF505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36D7BC0D-85E6-4A99-AE51-28838462CF39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5BDECAE-8DFF-4877-8B2E-8B4540C3B59F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ECBC9D5-91FC-4544-B909-079FAEF8EE7D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33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133FB8-41B4-4525-AACF-E7473CE30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Niet-financierbaar</a:t>
            </a:r>
          </a:p>
          <a:p>
            <a:pPr lvl="1"/>
            <a:r>
              <a:rPr lang="nl-BE" dirty="0"/>
              <a:t>Niet ingeschreven op registratiemoment</a:t>
            </a:r>
          </a:p>
          <a:p>
            <a:pPr lvl="1"/>
            <a:r>
              <a:rPr lang="nl-BE" dirty="0"/>
              <a:t>Financieringsbron komt niet in aanmerking voor financiering</a:t>
            </a:r>
          </a:p>
          <a:p>
            <a:pPr lvl="1"/>
            <a:r>
              <a:rPr lang="nl-BE" dirty="0"/>
              <a:t>Geschrapt omwille van niet-conformiteit</a:t>
            </a:r>
          </a:p>
          <a:p>
            <a:pPr lvl="2"/>
            <a:r>
              <a:rPr lang="nl-BE" dirty="0"/>
              <a:t>Bijvoorbeeld: verkeerd inschrijvingsgeld</a:t>
            </a:r>
          </a:p>
          <a:p>
            <a:endParaRPr lang="nl-BE" dirty="0"/>
          </a:p>
          <a:p>
            <a:r>
              <a:rPr lang="nl-BE" dirty="0"/>
              <a:t>Gevolg</a:t>
            </a:r>
          </a:p>
          <a:p>
            <a:pPr lvl="1"/>
            <a:r>
              <a:rPr lang="nl-BE" dirty="0"/>
              <a:t>geen financieringspunten</a:t>
            </a:r>
          </a:p>
          <a:p>
            <a:pPr lvl="1"/>
            <a:r>
              <a:rPr lang="nl-BE" dirty="0"/>
              <a:t>noch voor input…</a:t>
            </a:r>
          </a:p>
          <a:p>
            <a:pPr lvl="1"/>
            <a:r>
              <a:rPr lang="nl-BE" dirty="0"/>
              <a:t>noch voor output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23CB7C-F7C8-4A0D-A752-C8AD9168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4E4F16-C49C-49A6-BA5C-1F7978AD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09" y="3538785"/>
            <a:ext cx="2305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2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330E3EF-303A-432F-928C-1D738D23D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Als plaatsing niet voldoet aan bepaalde regels dan is deze automatisch niet-financierbaar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Deze 2 redenen zijn meegenomen in het rapport:</a:t>
            </a:r>
          </a:p>
          <a:p>
            <a:pPr lvl="1"/>
            <a:r>
              <a:rPr lang="nl-BE" dirty="0"/>
              <a:t>Niet ingeschreven op registratiemoment</a:t>
            </a:r>
          </a:p>
          <a:p>
            <a:pPr lvl="1"/>
            <a:r>
              <a:rPr lang="nl-BE" dirty="0"/>
              <a:t>Plaatsing geregistreerd na het fotomoment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76E853-24D3-4ABE-AF24-7A717AC4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827DD1-66CD-4F25-A1CA-F451687A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3735063"/>
            <a:ext cx="58959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9215E8A-6A74-4939-9CE9-A0347542C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740" y="1811214"/>
            <a:ext cx="7802088" cy="5550639"/>
          </a:xfrm>
        </p:spPr>
        <p:txBody>
          <a:bodyPr/>
          <a:lstStyle/>
          <a:p>
            <a:r>
              <a:rPr lang="nl-BE" dirty="0"/>
              <a:t>Financieringspunten opgesplitst in 80% voor inschrijving en 20% voor slagen</a:t>
            </a:r>
          </a:p>
          <a:p>
            <a:pPr lvl="1"/>
            <a:r>
              <a:rPr lang="nl-BE" dirty="0"/>
              <a:t>De financieringspunten input en output hoeven niet in dezelfde referteperiode te liggen</a:t>
            </a:r>
          </a:p>
          <a:p>
            <a:pPr lvl="1"/>
            <a:r>
              <a:rPr lang="nl-BE" dirty="0"/>
              <a:t>Financieringsrapport laat toe om hierin te filteren:</a:t>
            </a:r>
          </a:p>
          <a:p>
            <a:pPr lvl="2"/>
            <a:r>
              <a:rPr lang="nl-BE" dirty="0"/>
              <a:t>Registratiemoment in referteperiode = 80% valt in de referteperiode waarover rapport gaat</a:t>
            </a:r>
          </a:p>
          <a:p>
            <a:pPr lvl="2"/>
            <a:r>
              <a:rPr lang="nl-BE" dirty="0"/>
              <a:t>Resultaatdatum in referteperiode = 20% valt in de referteperiode waarover rapport gaat</a:t>
            </a:r>
          </a:p>
          <a:p>
            <a:pPr lvl="2"/>
            <a:r>
              <a:rPr lang="nl-BE" dirty="0"/>
              <a:t>Resultaatdatum tijdig geregistreerd = ten laatste 60 dagen na einde referteperiode waarover rapport gaat</a:t>
            </a:r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98B65E-6096-4764-B2A0-2698726B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</p:spTree>
    <p:extLst>
      <p:ext uri="{BB962C8B-B14F-4D97-AF65-F5344CB8AC3E}">
        <p14:creationId xmlns:p14="http://schemas.microsoft.com/office/powerpoint/2010/main" val="3454171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C03F34-1D16-4E9E-AC93-19391DDDC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B5ECE8-E8ED-43D4-853A-8F25969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29884E-3BB7-43A3-829A-345310BC2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87595"/>
              </p:ext>
            </p:extLst>
          </p:nvPr>
        </p:nvGraphicFramePr>
        <p:xfrm>
          <a:off x="403761" y="2730565"/>
          <a:ext cx="8535759" cy="139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751249" imgH="1104813" progId="Excel.Sheet.12">
                  <p:embed/>
                </p:oleObj>
              </mc:Choice>
              <mc:Fallback>
                <p:oleObj name="Worksheet" r:id="rId3" imgW="6751249" imgH="110481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29884E-3BB7-43A3-829A-345310BC2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761" y="2730565"/>
                        <a:ext cx="8535759" cy="139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73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2B1663-1833-480F-9E59-B884C4BA1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902592"/>
          </a:xfrm>
        </p:spPr>
        <p:txBody>
          <a:bodyPr/>
          <a:lstStyle/>
          <a:p>
            <a:r>
              <a:rPr lang="nl-BE" dirty="0"/>
              <a:t>Scenario 1</a:t>
            </a:r>
          </a:p>
          <a:p>
            <a:pPr lvl="1"/>
            <a:r>
              <a:rPr lang="nl-BE" dirty="0"/>
              <a:t>Geen financieringspunten </a:t>
            </a:r>
          </a:p>
          <a:p>
            <a:pPr lvl="2"/>
            <a:r>
              <a:rPr lang="nl-BE" dirty="0"/>
              <a:t>80% in een vorige referte en 20% niet want laattijdige registratie</a:t>
            </a:r>
          </a:p>
          <a:p>
            <a:endParaRPr lang="nl-BE" dirty="0"/>
          </a:p>
          <a:p>
            <a:r>
              <a:rPr lang="nl-BE" dirty="0"/>
              <a:t>Scenario 2</a:t>
            </a:r>
          </a:p>
          <a:p>
            <a:pPr lvl="1"/>
            <a:r>
              <a:rPr lang="nl-BE" dirty="0"/>
              <a:t>Alleen 20% financiering</a:t>
            </a:r>
          </a:p>
          <a:p>
            <a:pPr lvl="2"/>
            <a:r>
              <a:rPr lang="nl-BE" dirty="0"/>
              <a:t>80% in een vorige referte en 20% wel want tijdige registratie</a:t>
            </a:r>
          </a:p>
          <a:p>
            <a:pPr lvl="2"/>
            <a:endParaRPr lang="nl-BE" dirty="0"/>
          </a:p>
          <a:p>
            <a:r>
              <a:rPr lang="nl-BE" dirty="0"/>
              <a:t>Scenario 3</a:t>
            </a:r>
          </a:p>
          <a:p>
            <a:pPr lvl="1"/>
            <a:r>
              <a:rPr lang="nl-BE" dirty="0"/>
              <a:t>Alleen 80% financiering</a:t>
            </a:r>
          </a:p>
          <a:p>
            <a:pPr lvl="2"/>
            <a:r>
              <a:rPr lang="nl-BE" dirty="0"/>
              <a:t>80% in huidige referte en 20% nog niet bekend (module loopt nog) of in een volgende referteperiode</a:t>
            </a:r>
          </a:p>
          <a:p>
            <a:pPr lvl="2"/>
            <a:r>
              <a:rPr lang="nl-BE" dirty="0"/>
              <a:t>20% kan in een volgende referte gegenereerd worden</a:t>
            </a:r>
          </a:p>
          <a:p>
            <a:pPr lvl="2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100526-8E54-4E87-88E1-70EEB22C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</p:spTree>
    <p:extLst>
      <p:ext uri="{BB962C8B-B14F-4D97-AF65-F5344CB8AC3E}">
        <p14:creationId xmlns:p14="http://schemas.microsoft.com/office/powerpoint/2010/main" val="214906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2B1663-1833-480F-9E59-B884C4BA1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Scenario 4</a:t>
            </a:r>
          </a:p>
          <a:p>
            <a:pPr lvl="1"/>
            <a:r>
              <a:rPr lang="nl-BE" dirty="0"/>
              <a:t>Alleen 80%</a:t>
            </a:r>
          </a:p>
          <a:p>
            <a:pPr lvl="2"/>
            <a:r>
              <a:rPr lang="nl-BE" dirty="0"/>
              <a:t>80% en 20% in huidige referte maar de 20% wordt niet gegenereerd want laattijdige registratie</a:t>
            </a:r>
          </a:p>
          <a:p>
            <a:endParaRPr lang="nl-BE" dirty="0"/>
          </a:p>
          <a:p>
            <a:r>
              <a:rPr lang="nl-BE" dirty="0"/>
              <a:t>Scenario 5</a:t>
            </a:r>
          </a:p>
          <a:p>
            <a:pPr lvl="1"/>
            <a:r>
              <a:rPr lang="nl-BE" dirty="0"/>
              <a:t>100% financiering</a:t>
            </a:r>
          </a:p>
          <a:p>
            <a:pPr lvl="2"/>
            <a:r>
              <a:rPr lang="nl-BE" dirty="0"/>
              <a:t>80% en 20% in huidige referte en tijdige registratie</a:t>
            </a:r>
          </a:p>
          <a:p>
            <a:pPr lvl="2"/>
            <a:endParaRPr lang="nl-BE" dirty="0"/>
          </a:p>
          <a:p>
            <a:r>
              <a:rPr lang="nl-BE" dirty="0"/>
              <a:t>Opmerking</a:t>
            </a:r>
          </a:p>
          <a:p>
            <a:pPr lvl="1"/>
            <a:r>
              <a:rPr lang="nl-BE" dirty="0"/>
              <a:t>Alle scenario’s ook nog te lezen samen met de financierbaarheid -&gt; niet-financierbaar maakt in alle 5 scenario’s dat er geen financieringspunten worden gegenereerd</a:t>
            </a:r>
          </a:p>
          <a:p>
            <a:pPr lvl="2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100526-8E54-4E87-88E1-70EEB22C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Financierbaarheid en periodes</a:t>
            </a:r>
          </a:p>
        </p:txBody>
      </p:sp>
    </p:spTree>
    <p:extLst>
      <p:ext uri="{BB962C8B-B14F-4D97-AF65-F5344CB8AC3E}">
        <p14:creationId xmlns:p14="http://schemas.microsoft.com/office/powerpoint/2010/main" val="422759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Financieringsptn</a:t>
            </a:r>
            <a:r>
              <a:rPr lang="nl-BE" dirty="0"/>
              <a:t> plaatsing – Weging opleidings- en centrumkenmerken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FA5CB6A3-A3C6-4FA3-9877-9ED76655E0B1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6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Financieringsptn</a:t>
            </a:r>
            <a:r>
              <a:rPr lang="nl-BE" dirty="0"/>
              <a:t> plaatsing – Weging opleidings- en centrumkenmerken</a:t>
            </a: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E84645F-A9A3-4836-A7AA-B7B8F5786AF7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9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3200" dirty="0"/>
              <a:t>9.30u.: Welkom</a:t>
            </a:r>
          </a:p>
          <a:p>
            <a:r>
              <a:rPr lang="nl-BE" sz="3200" dirty="0"/>
              <a:t>9.40u.: Financieringsberekening</a:t>
            </a:r>
          </a:p>
          <a:p>
            <a:r>
              <a:rPr lang="nl-BE" sz="3200" dirty="0"/>
              <a:t>10.30u.: Pauze</a:t>
            </a:r>
          </a:p>
          <a:p>
            <a:r>
              <a:rPr lang="nl-BE" sz="3200" dirty="0"/>
              <a:t>10.50u.: Financieringsparameters en –rapporten</a:t>
            </a:r>
          </a:p>
          <a:p>
            <a:r>
              <a:rPr lang="nl-BE" sz="3200" dirty="0"/>
              <a:t>11.50u.: Informatie via Mijn Onderwijs</a:t>
            </a:r>
          </a:p>
          <a:p>
            <a:r>
              <a:rPr lang="nl-BE" sz="3200" dirty="0"/>
              <a:t>12u.: Einde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2642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902592"/>
          </a:xfrm>
        </p:spPr>
        <p:txBody>
          <a:bodyPr/>
          <a:lstStyle/>
          <a:p>
            <a:r>
              <a:rPr lang="nl-BE" dirty="0"/>
              <a:t>90%-weging</a:t>
            </a:r>
          </a:p>
          <a:p>
            <a:pPr lvl="1"/>
            <a:r>
              <a:rPr lang="nl-BE" dirty="0"/>
              <a:t>CVO : </a:t>
            </a:r>
            <a:r>
              <a:rPr lang="nl-BE" b="1" dirty="0">
                <a:solidFill>
                  <a:srgbClr val="FF0000"/>
                </a:solidFill>
              </a:rPr>
              <a:t>FP * 0,8 </a:t>
            </a:r>
            <a:r>
              <a:rPr lang="nl-BE" b="1" dirty="0">
                <a:solidFill>
                  <a:srgbClr val="247FB0"/>
                </a:solidFill>
              </a:rPr>
              <a:t>* 0,9 * kg * </a:t>
            </a:r>
            <a:r>
              <a:rPr lang="nl-BE" b="1" dirty="0" err="1">
                <a:solidFill>
                  <a:srgbClr val="247FB0"/>
                </a:solidFill>
              </a:rPr>
              <a:t>bd</a:t>
            </a:r>
            <a:r>
              <a:rPr lang="nl-BE" b="1" dirty="0">
                <a:solidFill>
                  <a:srgbClr val="247FB0"/>
                </a:solidFill>
              </a:rPr>
              <a:t> * pi * mb * </a:t>
            </a:r>
            <a:r>
              <a:rPr lang="nl-BE" b="1" dirty="0" err="1">
                <a:solidFill>
                  <a:srgbClr val="247FB0"/>
                </a:solidFill>
              </a:rPr>
              <a:t>skk</a:t>
            </a:r>
            <a:r>
              <a:rPr lang="nl-BE" b="1" dirty="0">
                <a:solidFill>
                  <a:srgbClr val="247FB0"/>
                </a:solidFill>
              </a:rPr>
              <a:t> * lpg * </a:t>
            </a:r>
            <a:r>
              <a:rPr lang="nl-BE" b="1" dirty="0" err="1">
                <a:solidFill>
                  <a:srgbClr val="247FB0"/>
                </a:solidFill>
              </a:rPr>
              <a:t>cg</a:t>
            </a:r>
            <a:r>
              <a:rPr lang="nl-BE" dirty="0">
                <a:solidFill>
                  <a:srgbClr val="247FB0"/>
                </a:solidFill>
              </a:rPr>
              <a:t> </a:t>
            </a:r>
          </a:p>
          <a:p>
            <a:pPr lvl="1"/>
            <a:r>
              <a:rPr lang="nl-BE" dirty="0"/>
              <a:t>CVO : </a:t>
            </a:r>
            <a:r>
              <a:rPr lang="nl-BE" b="1" dirty="0">
                <a:solidFill>
                  <a:srgbClr val="FF0000"/>
                </a:solidFill>
              </a:rPr>
              <a:t>FP * 0,2 </a:t>
            </a:r>
            <a:r>
              <a:rPr lang="nl-BE" b="1" dirty="0">
                <a:solidFill>
                  <a:srgbClr val="247FB0"/>
                </a:solidFill>
              </a:rPr>
              <a:t>* 0,9 * kg * </a:t>
            </a:r>
            <a:r>
              <a:rPr lang="nl-BE" b="1" dirty="0" err="1">
                <a:solidFill>
                  <a:srgbClr val="247FB0"/>
                </a:solidFill>
              </a:rPr>
              <a:t>bd</a:t>
            </a:r>
            <a:r>
              <a:rPr lang="nl-BE" b="1" dirty="0">
                <a:solidFill>
                  <a:srgbClr val="247FB0"/>
                </a:solidFill>
              </a:rPr>
              <a:t> * pi * mb * </a:t>
            </a:r>
            <a:r>
              <a:rPr lang="nl-BE" b="1" dirty="0" err="1">
                <a:solidFill>
                  <a:srgbClr val="247FB0"/>
                </a:solidFill>
              </a:rPr>
              <a:t>skk</a:t>
            </a:r>
            <a:r>
              <a:rPr lang="nl-BE" b="1" dirty="0">
                <a:solidFill>
                  <a:srgbClr val="247FB0"/>
                </a:solidFill>
              </a:rPr>
              <a:t> * lpg * </a:t>
            </a:r>
            <a:r>
              <a:rPr lang="nl-BE" b="1" dirty="0" err="1">
                <a:solidFill>
                  <a:srgbClr val="247FB0"/>
                </a:solidFill>
              </a:rPr>
              <a:t>cg</a:t>
            </a:r>
            <a:endParaRPr lang="nl-BE" b="1" dirty="0">
              <a:solidFill>
                <a:srgbClr val="247FB0"/>
              </a:solidFill>
            </a:endParaRPr>
          </a:p>
          <a:p>
            <a:pPr lvl="1"/>
            <a:r>
              <a:rPr lang="nl-BE" dirty="0"/>
              <a:t>CBE : </a:t>
            </a:r>
            <a:r>
              <a:rPr lang="nl-BE" b="1" dirty="0">
                <a:solidFill>
                  <a:srgbClr val="FF0000"/>
                </a:solidFill>
              </a:rPr>
              <a:t>FP * 0,8 </a:t>
            </a:r>
            <a:r>
              <a:rPr lang="nl-BE" b="1" dirty="0">
                <a:solidFill>
                  <a:srgbClr val="247FB0"/>
                </a:solidFill>
              </a:rPr>
              <a:t>* 0,9 * kg * </a:t>
            </a:r>
            <a:r>
              <a:rPr lang="nl-BE" b="1" dirty="0" err="1">
                <a:solidFill>
                  <a:srgbClr val="247FB0"/>
                </a:solidFill>
              </a:rPr>
              <a:t>bd</a:t>
            </a:r>
            <a:r>
              <a:rPr lang="nl-BE" b="1" dirty="0">
                <a:solidFill>
                  <a:srgbClr val="247FB0"/>
                </a:solidFill>
              </a:rPr>
              <a:t> * pi </a:t>
            </a:r>
          </a:p>
          <a:p>
            <a:pPr lvl="1"/>
            <a:r>
              <a:rPr lang="nl-BE" dirty="0"/>
              <a:t>CBE : </a:t>
            </a:r>
            <a:r>
              <a:rPr lang="nl-BE" b="1" dirty="0">
                <a:solidFill>
                  <a:srgbClr val="FF0000"/>
                </a:solidFill>
              </a:rPr>
              <a:t>FP * 0,2 </a:t>
            </a:r>
            <a:r>
              <a:rPr lang="nl-BE" b="1" dirty="0">
                <a:solidFill>
                  <a:srgbClr val="247FB0"/>
                </a:solidFill>
              </a:rPr>
              <a:t>* 0,9 * kg * </a:t>
            </a:r>
            <a:r>
              <a:rPr lang="nl-BE" b="1" dirty="0" err="1">
                <a:solidFill>
                  <a:srgbClr val="247FB0"/>
                </a:solidFill>
              </a:rPr>
              <a:t>bd</a:t>
            </a:r>
            <a:r>
              <a:rPr lang="nl-BE" b="1" dirty="0">
                <a:solidFill>
                  <a:srgbClr val="247FB0"/>
                </a:solidFill>
              </a:rPr>
              <a:t> * pi </a:t>
            </a:r>
          </a:p>
          <a:p>
            <a:pPr lvl="2"/>
            <a:r>
              <a:rPr lang="nl-BE" dirty="0">
                <a:solidFill>
                  <a:schemeClr val="tx1"/>
                </a:solidFill>
              </a:rPr>
              <a:t>kg = gemiddelde klasgrootte</a:t>
            </a:r>
          </a:p>
          <a:p>
            <a:pPr lvl="2"/>
            <a:r>
              <a:rPr lang="nl-BE" dirty="0" err="1"/>
              <a:t>bd</a:t>
            </a:r>
            <a:r>
              <a:rPr lang="nl-BE" dirty="0"/>
              <a:t> = bevolkingsdichtheid van de vestigingsplaats van de lesplaats van de IMV (behalve pi)</a:t>
            </a:r>
          </a:p>
          <a:p>
            <a:pPr lvl="2"/>
            <a:r>
              <a:rPr lang="nl-BE" dirty="0"/>
              <a:t>pi = de vestigingsplaats is een penitentiaire instelling</a:t>
            </a:r>
          </a:p>
          <a:p>
            <a:pPr lvl="2"/>
            <a:r>
              <a:rPr lang="nl-BE" dirty="0"/>
              <a:t>mb = maatschappelijk belang </a:t>
            </a:r>
          </a:p>
          <a:p>
            <a:pPr lvl="2"/>
            <a:r>
              <a:rPr lang="nl-BE" dirty="0" err="1"/>
              <a:t>skk</a:t>
            </a:r>
            <a:r>
              <a:rPr lang="nl-BE" dirty="0"/>
              <a:t> = structureel knelpunt karakter</a:t>
            </a:r>
          </a:p>
          <a:p>
            <a:pPr lvl="2"/>
            <a:r>
              <a:rPr lang="nl-BE" dirty="0"/>
              <a:t>lpg = gemeenten waar centrum op 31/12 minimaal 1 actieve lesplaats heeft (voor Antwerpen, Gent, Brugge en Brussel wordt naar deelgemeenten gekeken)</a:t>
            </a:r>
          </a:p>
          <a:p>
            <a:pPr lvl="2"/>
            <a:r>
              <a:rPr lang="nl-BE" dirty="0" err="1"/>
              <a:t>cg</a:t>
            </a:r>
            <a:r>
              <a:rPr lang="nl-BE" dirty="0"/>
              <a:t> = centrumgrootte (op 31/12 van de referteperiode)</a:t>
            </a:r>
          </a:p>
          <a:p>
            <a:pPr lvl="2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Financieringsptn</a:t>
            </a:r>
            <a:r>
              <a:rPr lang="nl-BE" dirty="0"/>
              <a:t> plaatsing – Weging opleidings- en centrumkenmerken</a:t>
            </a:r>
          </a:p>
        </p:txBody>
      </p:sp>
    </p:spTree>
    <p:extLst>
      <p:ext uri="{BB962C8B-B14F-4D97-AF65-F5344CB8AC3E}">
        <p14:creationId xmlns:p14="http://schemas.microsoft.com/office/powerpoint/2010/main" val="4020444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F809531-356C-419A-A8CB-0872C14B9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3C6651-34FC-4995-9F3E-6C543D40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Financieringsptn</a:t>
            </a:r>
            <a:r>
              <a:rPr lang="nl-BE" dirty="0"/>
              <a:t> plaatsing – Weging opleidings- en centrumkenmerken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F1ACA-3E95-4DC1-BFA2-5A38BB38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990"/>
            <a:ext cx="9144000" cy="56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1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DD2B09-78FB-4062-918D-15C6645BA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A36482-0BFE-42EE-8E93-2AD182CF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Financieringsptn</a:t>
            </a:r>
            <a:r>
              <a:rPr lang="nl-BE" dirty="0"/>
              <a:t> plaatsing– Weging opleidings- en centrumkenmerken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CBC7EC-8972-4845-8CB2-A88151B1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418"/>
            <a:ext cx="9144000" cy="49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5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Weging cursistenkenmerken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(opleidingen NT2)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D546C49-18FB-4BE2-92CF-092F454D11A4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plaatsing– Weging cursistenkenmerken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solidFill>
            <a:srgbClr val="00CC66"/>
          </a:solidFill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7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76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(opleidingen NT2)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B82F6D5F-18EB-4727-AF84-68D0E895BACE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0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10%-weging</a:t>
            </a:r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FP * 0,8 </a:t>
            </a:r>
            <a:r>
              <a:rPr lang="nl-BE" b="1" dirty="0">
                <a:solidFill>
                  <a:srgbClr val="00B050"/>
                </a:solidFill>
              </a:rPr>
              <a:t>*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00B050"/>
                </a:solidFill>
              </a:rPr>
              <a:t>0,1 * dip * as</a:t>
            </a:r>
          </a:p>
          <a:p>
            <a:pPr lvl="1"/>
            <a:r>
              <a:rPr lang="nl-BE" b="1" dirty="0">
                <a:solidFill>
                  <a:srgbClr val="FF0000"/>
                </a:solidFill>
              </a:rPr>
              <a:t>FP * 0,2 </a:t>
            </a:r>
            <a:r>
              <a:rPr lang="nl-BE" b="1" dirty="0">
                <a:solidFill>
                  <a:srgbClr val="00B050"/>
                </a:solidFill>
              </a:rPr>
              <a:t>* 0,1 * dip * as</a:t>
            </a:r>
          </a:p>
          <a:p>
            <a:pPr lvl="2"/>
            <a:r>
              <a:rPr lang="nl-BE" dirty="0">
                <a:solidFill>
                  <a:schemeClr val="tx1"/>
                </a:solidFill>
              </a:rPr>
              <a:t>dip = cursist heeft al dan niet een diploma secundair onderwijs op inschrijvingsdatum</a:t>
            </a:r>
            <a:endParaRPr lang="nl-BE" dirty="0"/>
          </a:p>
          <a:p>
            <a:pPr lvl="2"/>
            <a:r>
              <a:rPr lang="nl-BE" dirty="0">
                <a:solidFill>
                  <a:schemeClr val="tx1"/>
                </a:solidFill>
              </a:rPr>
              <a:t>as = de cursist is al dan niet werkzoekend in een traject naar werk op inschrijvingsdatum</a:t>
            </a:r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Weging cursistenkenmerken</a:t>
            </a:r>
          </a:p>
        </p:txBody>
      </p:sp>
    </p:spTree>
    <p:extLst>
      <p:ext uri="{BB962C8B-B14F-4D97-AF65-F5344CB8AC3E}">
        <p14:creationId xmlns:p14="http://schemas.microsoft.com/office/powerpoint/2010/main" val="4235651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916E1C4-03FF-4F8A-B5C0-822E878256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2D0107-C360-4858-BFA0-FFDDE412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56F17C-43F0-4281-8E91-C8ED5846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71437"/>
            <a:ext cx="38766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99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Werkingsmiddelen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(opleidingen NT2)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D546C49-18FB-4BE2-92CF-092F454D11A4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Werkingsmiddelen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(opleidingen NT2)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D546C49-18FB-4BE2-92CF-092F454D11A4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66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Werkingsmiddelen CBE</a:t>
            </a:r>
          </a:p>
          <a:p>
            <a:pPr lvl="1"/>
            <a:r>
              <a:rPr lang="nl-BE" dirty="0"/>
              <a:t>LUC * 1,9938</a:t>
            </a:r>
          </a:p>
          <a:p>
            <a:r>
              <a:rPr lang="nl-BE" dirty="0"/>
              <a:t>Werkingsmiddelen CVO</a:t>
            </a:r>
          </a:p>
          <a:p>
            <a:pPr lvl="1"/>
            <a:r>
              <a:rPr lang="nl-BE" dirty="0"/>
              <a:t>FP * </a:t>
            </a:r>
            <a:r>
              <a:rPr lang="nl-BE" dirty="0" err="1"/>
              <a:t>ds</a:t>
            </a:r>
            <a:r>
              <a:rPr lang="nl-BE" dirty="0"/>
              <a:t> * lpg</a:t>
            </a:r>
          </a:p>
          <a:p>
            <a:pPr lvl="2"/>
            <a:r>
              <a:rPr lang="nl-BE" dirty="0" err="1"/>
              <a:t>ds</a:t>
            </a:r>
            <a:r>
              <a:rPr lang="nl-BE" dirty="0"/>
              <a:t> = infrastructureel dure studiegebieden</a:t>
            </a:r>
          </a:p>
          <a:p>
            <a:pPr lvl="2"/>
            <a:r>
              <a:rPr lang="nl-BE" dirty="0"/>
              <a:t>lpg = gemeenten waar centrum op 31/12 minimaal 1 actieve lesplaats heeft (voor Antwerpen, Gent, Brugge en Brussel wordt naar deelgemeenten gekeken)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 Werkingsmiddelen</a:t>
            </a:r>
          </a:p>
        </p:txBody>
      </p:sp>
    </p:spTree>
    <p:extLst>
      <p:ext uri="{BB962C8B-B14F-4D97-AF65-F5344CB8AC3E}">
        <p14:creationId xmlns:p14="http://schemas.microsoft.com/office/powerpoint/2010/main" val="21691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233" y="2520000"/>
            <a:ext cx="7300849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Financieringsberekening</a:t>
            </a:r>
            <a:r>
              <a:rPr lang="nl-BE" sz="2800" b="0" baseline="100000" dirty="0">
                <a:latin typeface="+mj-lt"/>
              </a:rPr>
              <a:t>*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>
          <a:xfrm>
            <a:off x="485340" y="6081428"/>
            <a:ext cx="4773240" cy="352800"/>
          </a:xfrm>
        </p:spPr>
        <p:txBody>
          <a:bodyPr/>
          <a:lstStyle/>
          <a:p>
            <a:r>
              <a:rPr lang="nl-BE" dirty="0"/>
              <a:t>* Stand van zaken regelgeving 7 oktober 2019</a:t>
            </a:r>
          </a:p>
        </p:txBody>
      </p:sp>
    </p:spTree>
    <p:extLst>
      <p:ext uri="{BB962C8B-B14F-4D97-AF65-F5344CB8AC3E}">
        <p14:creationId xmlns:p14="http://schemas.microsoft.com/office/powerpoint/2010/main" val="2346192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CB0F012-DE9F-42EE-B95A-2A4C511AA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2B216D-7794-440A-A1F8-2ABB0788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2ED2EC-B2C9-4F0B-99E2-E1BD6B9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52400"/>
            <a:ext cx="64293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2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2AE1F7A-FB00-4529-8B27-B759DA9A5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64F59A-97B9-42D7-92A1-0C4B1A27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</a:t>
            </a:r>
            <a:br>
              <a:rPr lang="nl-BE" dirty="0"/>
            </a:br>
            <a:r>
              <a:rPr lang="nl-BE" dirty="0"/>
              <a:t>totalen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5DAECB-20CE-4792-9D96-0B3D5532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123"/>
            <a:ext cx="9144000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63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2AE1F7A-FB00-4529-8B27-B759DA9A5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Aantal ongewogen financieringspunten</a:t>
            </a:r>
          </a:p>
          <a:p>
            <a:pPr lvl="1"/>
            <a:r>
              <a:rPr lang="nl-BE" dirty="0"/>
              <a:t>= LUC (80% + 20%) van de plaatsing</a:t>
            </a:r>
          </a:p>
          <a:p>
            <a:pPr lvl="1"/>
            <a:r>
              <a:rPr lang="nl-BE" dirty="0"/>
              <a:t>“theoretisch” aantal LUC</a:t>
            </a:r>
          </a:p>
          <a:p>
            <a:pPr lvl="2"/>
            <a:r>
              <a:rPr lang="nl-BE" dirty="0"/>
              <a:t>Ongeacht financierbaarheid, tijdige registratie en in welke referte 80/20 verdeling valt</a:t>
            </a:r>
          </a:p>
          <a:p>
            <a:r>
              <a:rPr lang="nl-BE" dirty="0"/>
              <a:t>Gewogen financieringspunten inschrijving</a:t>
            </a:r>
          </a:p>
          <a:p>
            <a:pPr lvl="1"/>
            <a:r>
              <a:rPr lang="nl-BE" dirty="0"/>
              <a:t>De gewogen FP 80% van de plaatsing</a:t>
            </a:r>
          </a:p>
          <a:p>
            <a:r>
              <a:rPr lang="nl-BE" dirty="0"/>
              <a:t>Gewogen financieringspunten geslaagd</a:t>
            </a:r>
          </a:p>
          <a:p>
            <a:pPr lvl="1"/>
            <a:r>
              <a:rPr lang="nl-BE" dirty="0"/>
              <a:t>De gewogen FP 20% van de plaatsing</a:t>
            </a:r>
          </a:p>
          <a:p>
            <a:r>
              <a:rPr lang="nl-BE" dirty="0"/>
              <a:t>Gewogen financieringspunten omkadering</a:t>
            </a:r>
          </a:p>
          <a:p>
            <a:pPr lvl="1"/>
            <a:r>
              <a:rPr lang="nl-BE" dirty="0"/>
              <a:t>De som (80+ 20) van de gewogen FP de plaatsing</a:t>
            </a:r>
          </a:p>
          <a:p>
            <a:pPr lvl="1"/>
            <a:r>
              <a:rPr lang="nl-BE" dirty="0"/>
              <a:t>Voor VTE, leraarsuren en punten</a:t>
            </a:r>
          </a:p>
          <a:p>
            <a:r>
              <a:rPr lang="nl-BE" dirty="0"/>
              <a:t>Gewogen financieringspunten werking</a:t>
            </a:r>
          </a:p>
          <a:p>
            <a:pPr lvl="1"/>
            <a:r>
              <a:rPr lang="nl-BE" dirty="0"/>
              <a:t>De gewogen FP voor werking van de plaatsing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64F59A-97B9-42D7-92A1-0C4B1A27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voor plaatsing –</a:t>
            </a:r>
            <a:br>
              <a:rPr lang="nl-BE" dirty="0"/>
            </a:br>
            <a:r>
              <a:rPr lang="nl-BE" dirty="0"/>
              <a:t>totalen</a:t>
            </a:r>
          </a:p>
        </p:txBody>
      </p:sp>
    </p:spTree>
    <p:extLst>
      <p:ext uri="{BB962C8B-B14F-4D97-AF65-F5344CB8AC3E}">
        <p14:creationId xmlns:p14="http://schemas.microsoft.com/office/powerpoint/2010/main" val="472812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0A640A2-3DAA-4722-95E1-88D1659EDE80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85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F1E8D5-3494-4EAF-A018-9D99BCBCE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C53EA1-E8A8-4EBE-B929-584864B6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</a:t>
            </a:r>
            <a:br>
              <a:rPr lang="nl-BE" dirty="0"/>
            </a:br>
            <a:endParaRPr lang="nl-BE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C269F2E-C5A5-44FC-9E6E-1A485AB25BCE}"/>
              </a:ext>
            </a:extLst>
          </p:cNvPr>
          <p:cNvSpPr/>
          <p:nvPr/>
        </p:nvSpPr>
        <p:spPr>
          <a:xfrm>
            <a:off x="403761" y="1750165"/>
            <a:ext cx="8406038" cy="1817992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Ongewogen FP     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20B6031-1273-4403-8327-9DC67A3AB5FB}"/>
              </a:ext>
            </a:extLst>
          </p:cNvPr>
          <p:cNvSpPr/>
          <p:nvPr/>
        </p:nvSpPr>
        <p:spPr>
          <a:xfrm>
            <a:off x="416929" y="3721631"/>
            <a:ext cx="3196952" cy="2127432"/>
          </a:xfrm>
          <a:custGeom>
            <a:avLst/>
            <a:gdLst>
              <a:gd name="connsiteX0" fmla="*/ 0 w 3196952"/>
              <a:gd name="connsiteY0" fmla="*/ 212743 h 2127432"/>
              <a:gd name="connsiteX1" fmla="*/ 212743 w 3196952"/>
              <a:gd name="connsiteY1" fmla="*/ 0 h 2127432"/>
              <a:gd name="connsiteX2" fmla="*/ 2984209 w 3196952"/>
              <a:gd name="connsiteY2" fmla="*/ 0 h 2127432"/>
              <a:gd name="connsiteX3" fmla="*/ 3196952 w 3196952"/>
              <a:gd name="connsiteY3" fmla="*/ 212743 h 2127432"/>
              <a:gd name="connsiteX4" fmla="*/ 3196952 w 3196952"/>
              <a:gd name="connsiteY4" fmla="*/ 1914689 h 2127432"/>
              <a:gd name="connsiteX5" fmla="*/ 2984209 w 3196952"/>
              <a:gd name="connsiteY5" fmla="*/ 2127432 h 2127432"/>
              <a:gd name="connsiteX6" fmla="*/ 212743 w 3196952"/>
              <a:gd name="connsiteY6" fmla="*/ 2127432 h 2127432"/>
              <a:gd name="connsiteX7" fmla="*/ 0 w 3196952"/>
              <a:gd name="connsiteY7" fmla="*/ 1914689 h 2127432"/>
              <a:gd name="connsiteX8" fmla="*/ 0 w 3196952"/>
              <a:gd name="connsiteY8" fmla="*/ 212743 h 21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952" h="2127432">
                <a:moveTo>
                  <a:pt x="0" y="212743"/>
                </a:moveTo>
                <a:cubicBezTo>
                  <a:pt x="0" y="95248"/>
                  <a:pt x="95248" y="0"/>
                  <a:pt x="212743" y="0"/>
                </a:cubicBezTo>
                <a:lnTo>
                  <a:pt x="2984209" y="0"/>
                </a:lnTo>
                <a:cubicBezTo>
                  <a:pt x="3101704" y="0"/>
                  <a:pt x="3196952" y="95248"/>
                  <a:pt x="3196952" y="212743"/>
                </a:cubicBezTo>
                <a:lnTo>
                  <a:pt x="3196952" y="1914689"/>
                </a:lnTo>
                <a:cubicBezTo>
                  <a:pt x="3196952" y="2032184"/>
                  <a:pt x="3101704" y="2127432"/>
                  <a:pt x="2984209" y="2127432"/>
                </a:cubicBezTo>
                <a:lnTo>
                  <a:pt x="212743" y="2127432"/>
                </a:lnTo>
                <a:cubicBezTo>
                  <a:pt x="95248" y="2127432"/>
                  <a:pt x="0" y="2032184"/>
                  <a:pt x="0" y="1914689"/>
                </a:cubicBezTo>
                <a:lnTo>
                  <a:pt x="0" y="212743"/>
                </a:lnTo>
                <a:close/>
              </a:path>
            </a:pathLst>
          </a:custGeom>
          <a:ln w="38100">
            <a:solidFill>
              <a:srgbClr val="247FB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38510" tIns="138510" rIns="138510" bIns="13851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Opleidingskenmerken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endParaRPr lang="nl-BE" sz="8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kern="1200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Centrumkenmerk</a:t>
            </a:r>
            <a:r>
              <a:rPr lang="nl-BE" sz="2000" b="1" dirty="0">
                <a:solidFill>
                  <a:srgbClr val="247F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endParaRPr lang="nl-BE" sz="2000" kern="1200" dirty="0">
              <a:solidFill>
                <a:srgbClr val="247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BE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2DB3C00-E6D8-499D-B15C-37FD7CA9F5BE}"/>
              </a:ext>
            </a:extLst>
          </p:cNvPr>
          <p:cNvSpPr/>
          <p:nvPr/>
        </p:nvSpPr>
        <p:spPr>
          <a:xfrm>
            <a:off x="3690308" y="3712814"/>
            <a:ext cx="2847391" cy="2127487"/>
          </a:xfrm>
          <a:custGeom>
            <a:avLst/>
            <a:gdLst>
              <a:gd name="connsiteX0" fmla="*/ 0 w 2847391"/>
              <a:gd name="connsiteY0" fmla="*/ 212749 h 2127487"/>
              <a:gd name="connsiteX1" fmla="*/ 212749 w 2847391"/>
              <a:gd name="connsiteY1" fmla="*/ 0 h 2127487"/>
              <a:gd name="connsiteX2" fmla="*/ 2634642 w 2847391"/>
              <a:gd name="connsiteY2" fmla="*/ 0 h 2127487"/>
              <a:gd name="connsiteX3" fmla="*/ 2847391 w 2847391"/>
              <a:gd name="connsiteY3" fmla="*/ 212749 h 2127487"/>
              <a:gd name="connsiteX4" fmla="*/ 2847391 w 2847391"/>
              <a:gd name="connsiteY4" fmla="*/ 1914738 h 2127487"/>
              <a:gd name="connsiteX5" fmla="*/ 2634642 w 2847391"/>
              <a:gd name="connsiteY5" fmla="*/ 2127487 h 2127487"/>
              <a:gd name="connsiteX6" fmla="*/ 212749 w 2847391"/>
              <a:gd name="connsiteY6" fmla="*/ 2127487 h 2127487"/>
              <a:gd name="connsiteX7" fmla="*/ 0 w 2847391"/>
              <a:gd name="connsiteY7" fmla="*/ 1914738 h 2127487"/>
              <a:gd name="connsiteX8" fmla="*/ 0 w 284739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39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2634642" y="0"/>
                </a:lnTo>
                <a:cubicBezTo>
                  <a:pt x="2752140" y="0"/>
                  <a:pt x="2847391" y="95251"/>
                  <a:pt x="2847391" y="212749"/>
                </a:cubicBezTo>
                <a:lnTo>
                  <a:pt x="2847391" y="1914738"/>
                </a:lnTo>
                <a:cubicBezTo>
                  <a:pt x="2847391" y="2032236"/>
                  <a:pt x="2752140" y="2127487"/>
                  <a:pt x="263464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ln w="38100">
            <a:solidFill>
              <a:srgbClr val="5DBE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sz="2000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Cursistenkenmerken</a:t>
            </a: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diploma SO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arbeidsstatuut</a:t>
            </a:r>
            <a:endParaRPr lang="nl-BE" sz="1800" kern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9D1214A-68E0-4DBD-AAFB-AA0CB027F8C7}"/>
              </a:ext>
            </a:extLst>
          </p:cNvPr>
          <p:cNvSpPr/>
          <p:nvPr/>
        </p:nvSpPr>
        <p:spPr>
          <a:xfrm>
            <a:off x="6648538" y="3681890"/>
            <a:ext cx="2161261" cy="2127487"/>
          </a:xfrm>
          <a:custGeom>
            <a:avLst/>
            <a:gdLst>
              <a:gd name="connsiteX0" fmla="*/ 0 w 2161261"/>
              <a:gd name="connsiteY0" fmla="*/ 212749 h 2127487"/>
              <a:gd name="connsiteX1" fmla="*/ 212749 w 2161261"/>
              <a:gd name="connsiteY1" fmla="*/ 0 h 2127487"/>
              <a:gd name="connsiteX2" fmla="*/ 1948512 w 2161261"/>
              <a:gd name="connsiteY2" fmla="*/ 0 h 2127487"/>
              <a:gd name="connsiteX3" fmla="*/ 2161261 w 2161261"/>
              <a:gd name="connsiteY3" fmla="*/ 212749 h 2127487"/>
              <a:gd name="connsiteX4" fmla="*/ 2161261 w 2161261"/>
              <a:gd name="connsiteY4" fmla="*/ 1914738 h 2127487"/>
              <a:gd name="connsiteX5" fmla="*/ 1948512 w 2161261"/>
              <a:gd name="connsiteY5" fmla="*/ 2127487 h 2127487"/>
              <a:gd name="connsiteX6" fmla="*/ 212749 w 2161261"/>
              <a:gd name="connsiteY6" fmla="*/ 2127487 h 2127487"/>
              <a:gd name="connsiteX7" fmla="*/ 0 w 2161261"/>
              <a:gd name="connsiteY7" fmla="*/ 1914738 h 2127487"/>
              <a:gd name="connsiteX8" fmla="*/ 0 w 2161261"/>
              <a:gd name="connsiteY8" fmla="*/ 212749 h 21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261" h="2127487">
                <a:moveTo>
                  <a:pt x="0" y="212749"/>
                </a:moveTo>
                <a:cubicBezTo>
                  <a:pt x="0" y="95251"/>
                  <a:pt x="95251" y="0"/>
                  <a:pt x="212749" y="0"/>
                </a:cubicBezTo>
                <a:lnTo>
                  <a:pt x="1948512" y="0"/>
                </a:lnTo>
                <a:cubicBezTo>
                  <a:pt x="2066010" y="0"/>
                  <a:pt x="2161261" y="95251"/>
                  <a:pt x="2161261" y="212749"/>
                </a:cubicBezTo>
                <a:lnTo>
                  <a:pt x="2161261" y="1914738"/>
                </a:lnTo>
                <a:cubicBezTo>
                  <a:pt x="2161261" y="2032236"/>
                  <a:pt x="2066010" y="2127487"/>
                  <a:pt x="1948512" y="2127487"/>
                </a:cubicBezTo>
                <a:lnTo>
                  <a:pt x="212749" y="2127487"/>
                </a:lnTo>
                <a:cubicBezTo>
                  <a:pt x="95251" y="2127487"/>
                  <a:pt x="0" y="2032236"/>
                  <a:pt x="0" y="1914738"/>
                </a:cubicBezTo>
                <a:lnTo>
                  <a:pt x="0" y="212749"/>
                </a:lnTo>
                <a:close/>
              </a:path>
            </a:pathLst>
          </a:custGeom>
          <a:solidFill>
            <a:srgbClr val="FFCC66"/>
          </a:solidFill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38512" tIns="138512" rIns="138512" bIns="1385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000" b="1" kern="1200" dirty="0">
                <a:solidFill>
                  <a:srgbClr val="C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kwalificatiebonus</a:t>
            </a:r>
            <a:r>
              <a:rPr lang="nl-BE" sz="2000" kern="1200" dirty="0">
                <a:solidFill>
                  <a:srgbClr val="C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1800" kern="1200" dirty="0">
                <a:solidFill>
                  <a:srgbClr val="C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lestijden OP * 20%</a:t>
            </a:r>
            <a:r>
              <a:rPr lang="nl-BE" sz="1900" b="1" kern="1200" dirty="0">
                <a:solidFill>
                  <a:srgbClr val="CC3300"/>
                </a:solidFill>
                <a:latin typeface="FlandersArtSans-Regular" panose="00000500000000000000" pitchFamily="2" charset="0"/>
              </a:rPr>
              <a:t>	</a:t>
            </a:r>
            <a:endParaRPr lang="nl-BE" sz="1900" kern="1200" dirty="0">
              <a:solidFill>
                <a:srgbClr val="CC33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1AD8FCC-7D8F-4D2A-8F1E-490251DECF2E}"/>
              </a:ext>
            </a:extLst>
          </p:cNvPr>
          <p:cNvSpPr/>
          <p:nvPr/>
        </p:nvSpPr>
        <p:spPr>
          <a:xfrm>
            <a:off x="755781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Inschrijving 80% (“input”)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3ACD9E-6EB4-4C1D-A195-5022F3344B61}"/>
              </a:ext>
            </a:extLst>
          </p:cNvPr>
          <p:cNvSpPr/>
          <p:nvPr/>
        </p:nvSpPr>
        <p:spPr>
          <a:xfrm>
            <a:off x="4750978" y="2631233"/>
            <a:ext cx="3637241" cy="6997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Slagen module 20% (“output”)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3F4EF09-6412-43C9-A1AA-382A0AE8C1D2}"/>
              </a:ext>
            </a:extLst>
          </p:cNvPr>
          <p:cNvSpPr/>
          <p:nvPr/>
        </p:nvSpPr>
        <p:spPr>
          <a:xfrm>
            <a:off x="416929" y="5993775"/>
            <a:ext cx="8392870" cy="584188"/>
          </a:xfrm>
          <a:custGeom>
            <a:avLst/>
            <a:gdLst>
              <a:gd name="connsiteX0" fmla="*/ 0 w 8523696"/>
              <a:gd name="connsiteY0" fmla="*/ 181799 h 1817992"/>
              <a:gd name="connsiteX1" fmla="*/ 181799 w 8523696"/>
              <a:gd name="connsiteY1" fmla="*/ 0 h 1817992"/>
              <a:gd name="connsiteX2" fmla="*/ 8341897 w 8523696"/>
              <a:gd name="connsiteY2" fmla="*/ 0 h 1817992"/>
              <a:gd name="connsiteX3" fmla="*/ 8523696 w 8523696"/>
              <a:gd name="connsiteY3" fmla="*/ 181799 h 1817992"/>
              <a:gd name="connsiteX4" fmla="*/ 8523696 w 8523696"/>
              <a:gd name="connsiteY4" fmla="*/ 1636193 h 1817992"/>
              <a:gd name="connsiteX5" fmla="*/ 8341897 w 8523696"/>
              <a:gd name="connsiteY5" fmla="*/ 1817992 h 1817992"/>
              <a:gd name="connsiteX6" fmla="*/ 181799 w 8523696"/>
              <a:gd name="connsiteY6" fmla="*/ 1817992 h 1817992"/>
              <a:gd name="connsiteX7" fmla="*/ 0 w 8523696"/>
              <a:gd name="connsiteY7" fmla="*/ 1636193 h 1817992"/>
              <a:gd name="connsiteX8" fmla="*/ 0 w 8523696"/>
              <a:gd name="connsiteY8" fmla="*/ 181799 h 18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3696" h="1817992">
                <a:moveTo>
                  <a:pt x="0" y="181799"/>
                </a:moveTo>
                <a:cubicBezTo>
                  <a:pt x="0" y="81394"/>
                  <a:pt x="81394" y="0"/>
                  <a:pt x="181799" y="0"/>
                </a:cubicBezTo>
                <a:lnTo>
                  <a:pt x="8341897" y="0"/>
                </a:lnTo>
                <a:cubicBezTo>
                  <a:pt x="8442302" y="0"/>
                  <a:pt x="8523696" y="81394"/>
                  <a:pt x="8523696" y="181799"/>
                </a:cubicBezTo>
                <a:lnTo>
                  <a:pt x="8523696" y="1636193"/>
                </a:lnTo>
                <a:cubicBezTo>
                  <a:pt x="8523696" y="1736598"/>
                  <a:pt x="8442302" y="1817992"/>
                  <a:pt x="8341897" y="1817992"/>
                </a:cubicBezTo>
                <a:lnTo>
                  <a:pt x="181799" y="1817992"/>
                </a:lnTo>
                <a:cubicBezTo>
                  <a:pt x="81394" y="1817992"/>
                  <a:pt x="0" y="1736598"/>
                  <a:pt x="0" y="1636193"/>
                </a:cubicBezTo>
                <a:lnTo>
                  <a:pt x="0" y="181799"/>
                </a:lnTo>
                <a:close/>
              </a:path>
            </a:pathLst>
          </a:cu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4687" tIns="144687" rIns="144687" bIns="1446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4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BE" sz="24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Werkingsmiddelen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BE" sz="22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43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24253AB-9D37-42A7-BC92-0B68B0210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9591A5-5BB3-4FFE-969B-F50D20E1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778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221451-C159-4CB3-BBB5-C11668694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Extra financieringspunten voor cursisten die studiebewijs halen in de referteperiode</a:t>
            </a:r>
          </a:p>
          <a:p>
            <a:pPr lvl="1"/>
            <a:r>
              <a:rPr lang="nl-BE" dirty="0"/>
              <a:t>20% van het aantal lestijden van de standaard variant van de opleiding</a:t>
            </a:r>
          </a:p>
          <a:p>
            <a:r>
              <a:rPr lang="nl-BE" dirty="0"/>
              <a:t>Wordt toegevoegd aan de financieringspunten van de referteperiode waarin het studiebewijs werd toegekend</a:t>
            </a:r>
          </a:p>
          <a:p>
            <a:pPr lvl="1"/>
            <a:r>
              <a:rPr lang="nl-BE" dirty="0"/>
              <a:t>Toekenningsdatum in DAVINCI bepalend</a:t>
            </a:r>
          </a:p>
          <a:p>
            <a:pPr lvl="1"/>
            <a:r>
              <a:rPr lang="nl-BE" dirty="0"/>
              <a:t>Tot maximaal 60 dagen na aflopen referteperiode bekeken</a:t>
            </a:r>
          </a:p>
          <a:p>
            <a:r>
              <a:rPr lang="nl-BE" dirty="0"/>
              <a:t>Basiseducatie: </a:t>
            </a:r>
          </a:p>
          <a:p>
            <a:pPr lvl="1"/>
            <a:r>
              <a:rPr lang="nl-BE" dirty="0"/>
              <a:t>certificaten Alfa NT2 </a:t>
            </a:r>
          </a:p>
          <a:p>
            <a:pPr lvl="1"/>
            <a:r>
              <a:rPr lang="nl-BE" dirty="0"/>
              <a:t>Certificaten NT2</a:t>
            </a:r>
          </a:p>
          <a:p>
            <a:r>
              <a:rPr lang="nl-BE" dirty="0"/>
              <a:t>CVO: </a:t>
            </a:r>
          </a:p>
          <a:p>
            <a:pPr lvl="1"/>
            <a:r>
              <a:rPr lang="nl-BE" dirty="0"/>
              <a:t>certificaten</a:t>
            </a:r>
          </a:p>
          <a:p>
            <a:pPr lvl="1"/>
            <a:r>
              <a:rPr lang="nl-BE" dirty="0"/>
              <a:t>diploma voor opleidingen in studiegebied Algemene Vorming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14412C-04F6-43EF-940A-3F5ED5BE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- Kwalificatiebonus</a:t>
            </a:r>
          </a:p>
        </p:txBody>
      </p:sp>
    </p:spTree>
    <p:extLst>
      <p:ext uri="{BB962C8B-B14F-4D97-AF65-F5344CB8AC3E}">
        <p14:creationId xmlns:p14="http://schemas.microsoft.com/office/powerpoint/2010/main" val="2245969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82905E-02F3-4BD5-998F-522B8A3627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3210E-F222-49C8-8A18-D5610965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ACE3AF-5493-4A35-B831-E8CDE850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61925"/>
            <a:ext cx="78200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2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Doelstelling: </a:t>
            </a:r>
            <a:r>
              <a:rPr lang="nl-BE" dirty="0" err="1"/>
              <a:t>cfr</a:t>
            </a:r>
            <a:r>
              <a:rPr lang="nl-BE" dirty="0"/>
              <a:t> plaatsing</a:t>
            </a:r>
          </a:p>
          <a:p>
            <a:r>
              <a:rPr lang="nl-BE" dirty="0"/>
              <a:t>Data:	</a:t>
            </a:r>
          </a:p>
          <a:p>
            <a:pPr lvl="1"/>
            <a:r>
              <a:rPr lang="nl-BE" dirty="0"/>
              <a:t>Instellingsnummer</a:t>
            </a:r>
          </a:p>
          <a:p>
            <a:pPr lvl="1"/>
            <a:r>
              <a:rPr lang="nl-BE" dirty="0"/>
              <a:t>Opleidingsgebied</a:t>
            </a:r>
          </a:p>
          <a:p>
            <a:pPr lvl="1"/>
            <a:r>
              <a:rPr lang="nl-BE" dirty="0"/>
              <a:t>Opleiding + code</a:t>
            </a:r>
          </a:p>
          <a:p>
            <a:pPr lvl="1"/>
            <a:r>
              <a:rPr lang="nl-BE" dirty="0"/>
              <a:t>Opleidingsvariant + code</a:t>
            </a:r>
          </a:p>
          <a:p>
            <a:pPr lvl="1"/>
            <a:r>
              <a:rPr lang="nl-BE" dirty="0"/>
              <a:t>INSZ + (voor)naam cursist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 – gerelateerde data</a:t>
            </a:r>
          </a:p>
        </p:txBody>
      </p:sp>
    </p:spTree>
    <p:extLst>
      <p:ext uri="{BB962C8B-B14F-4D97-AF65-F5344CB8AC3E}">
        <p14:creationId xmlns:p14="http://schemas.microsoft.com/office/powerpoint/2010/main" val="864403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 – gerelateerde data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D9D6B8-3878-4239-9F95-84C0D779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89"/>
            <a:ext cx="9144000" cy="32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E708F4-D629-44BF-A553-F7E0AA7EC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814155"/>
              </p:ext>
            </p:extLst>
          </p:nvPr>
        </p:nvGraphicFramePr>
        <p:xfrm>
          <a:off x="539552" y="260648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635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BBD6D2-00E2-4221-AF2C-0D4AE3CB4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DE644-F40C-438B-BDF3-E07C19FB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 - Voorwaarden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0D4CF1-2B9B-4084-B3CD-15663D759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16389"/>
              </p:ext>
            </p:extLst>
          </p:nvPr>
        </p:nvGraphicFramePr>
        <p:xfrm>
          <a:off x="623953" y="2442091"/>
          <a:ext cx="8169750" cy="15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4770191" imgH="921886" progId="Excel.Sheet.12">
                  <p:embed/>
                </p:oleObj>
              </mc:Choice>
              <mc:Fallback>
                <p:oleObj name="Worksheet" r:id="rId3" imgW="4770191" imgH="92188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E0D4CF1-2B9B-4084-B3CD-15663D759D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953" y="2442091"/>
                        <a:ext cx="8169750" cy="15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53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226DDA2-7510-4F56-886B-2232ABCBE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Scenario 1 -&gt; geen bonus</a:t>
            </a:r>
          </a:p>
          <a:p>
            <a:pPr lvl="1"/>
            <a:r>
              <a:rPr lang="nl-BE" dirty="0"/>
              <a:t>Niet eerste keer dat de cursist de bonus zou krijgen voor de opleiding en er is niet minstens 1 financierbare plaatsing in de opleiding</a:t>
            </a:r>
          </a:p>
          <a:p>
            <a:r>
              <a:rPr lang="nl-BE" dirty="0"/>
              <a:t>Scenario 2 -&gt; geen bonus</a:t>
            </a:r>
          </a:p>
          <a:p>
            <a:pPr lvl="1"/>
            <a:r>
              <a:rPr lang="nl-BE" dirty="0"/>
              <a:t>Wel eerste keer dat de cursist de bonus zou krijgen voor de opleiding maar er is niet minstens 1 financierbare plaatsing in de opleiding</a:t>
            </a:r>
          </a:p>
          <a:p>
            <a:r>
              <a:rPr lang="nl-BE" dirty="0"/>
              <a:t>Scenario 3 -&gt; geen bonus</a:t>
            </a:r>
          </a:p>
          <a:p>
            <a:pPr lvl="1"/>
            <a:r>
              <a:rPr lang="nl-BE" dirty="0"/>
              <a:t>Niet eerste keer dat de cursist de bonus zou krijgen voor de opleiding hoewel er minstens 1 financierbare plaatsing in de opleiding is</a:t>
            </a:r>
          </a:p>
          <a:p>
            <a:r>
              <a:rPr lang="nl-BE" dirty="0"/>
              <a:t>Scenario 4 -&gt; wel bonus</a:t>
            </a:r>
          </a:p>
          <a:p>
            <a:pPr lvl="1"/>
            <a:r>
              <a:rPr lang="nl-BE" dirty="0"/>
              <a:t>Beide voorwaarden zijn voldaan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9EFE1F-1EA6-4D31-B9A7-39411C18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– Kwalificatiebonus - Voorwaarden </a:t>
            </a:r>
          </a:p>
        </p:txBody>
      </p:sp>
    </p:spTree>
    <p:extLst>
      <p:ext uri="{BB962C8B-B14F-4D97-AF65-F5344CB8AC3E}">
        <p14:creationId xmlns:p14="http://schemas.microsoft.com/office/powerpoint/2010/main" val="266484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789B034-8032-425C-AD22-0AD6A5459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Per instelling en per studiegebied de aggregatie van de financieringspunten</a:t>
            </a:r>
          </a:p>
          <a:p>
            <a:r>
              <a:rPr lang="nl-BE" dirty="0"/>
              <a:t>Aantal gerealiseerde LUC</a:t>
            </a:r>
          </a:p>
          <a:p>
            <a:pPr lvl="1"/>
            <a:r>
              <a:rPr lang="nl-BE" dirty="0"/>
              <a:t>Om behalen van de rationalisatienorm te controleren</a:t>
            </a:r>
          </a:p>
          <a:p>
            <a:pPr lvl="1"/>
            <a:r>
              <a:rPr lang="nl-BE" dirty="0"/>
              <a:t>Enkel op inschrijvingen binnen de referteperiode</a:t>
            </a:r>
          </a:p>
          <a:p>
            <a:r>
              <a:rPr lang="nl-BE" dirty="0"/>
              <a:t>Aantal gewogen FP ingeschreven</a:t>
            </a:r>
          </a:p>
          <a:p>
            <a:pPr lvl="1"/>
            <a:r>
              <a:rPr lang="nl-BE" dirty="0"/>
              <a:t>De som van de FP 80% per studiegebied</a:t>
            </a:r>
          </a:p>
          <a:p>
            <a:r>
              <a:rPr lang="nl-BE" dirty="0"/>
              <a:t>Aantal gewogen FP geslaagd</a:t>
            </a:r>
          </a:p>
          <a:p>
            <a:pPr lvl="1"/>
            <a:r>
              <a:rPr lang="nl-BE" dirty="0"/>
              <a:t>De som van de FP 20% per studiegebied</a:t>
            </a:r>
          </a:p>
          <a:p>
            <a:r>
              <a:rPr lang="nl-BE" dirty="0"/>
              <a:t>Kwalificatiebonus</a:t>
            </a:r>
          </a:p>
          <a:p>
            <a:pPr lvl="1"/>
            <a:r>
              <a:rPr lang="nl-BE" dirty="0"/>
              <a:t>De som van de kwalificatiebonussen per studiegebied</a:t>
            </a:r>
          </a:p>
          <a:p>
            <a:r>
              <a:rPr lang="nl-BE" dirty="0"/>
              <a:t>Aantal gewogen FP totaal</a:t>
            </a:r>
          </a:p>
          <a:p>
            <a:pPr lvl="1"/>
            <a:r>
              <a:rPr lang="nl-BE" dirty="0"/>
              <a:t>Som van FP 80% , FP 20% en Kwalificatiebonussen per studiegebied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0BA654-01EC-43AE-BAAF-76CF4274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- geaggregeerd</a:t>
            </a:r>
          </a:p>
        </p:txBody>
      </p:sp>
    </p:spTree>
    <p:extLst>
      <p:ext uri="{BB962C8B-B14F-4D97-AF65-F5344CB8AC3E}">
        <p14:creationId xmlns:p14="http://schemas.microsoft.com/office/powerpoint/2010/main" val="247165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E276EE8-9D0A-49FF-956D-A3D912610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F2955B-109D-4A08-97BF-0B05E232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Financieringspunten - geaggregeerd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842D0F-B982-416C-B1EF-9846298B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565"/>
            <a:ext cx="9144000" cy="33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5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7FF4100-EC24-4B00-8773-C772D86EF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740" y="1168871"/>
            <a:ext cx="7802088" cy="5241260"/>
          </a:xfrm>
        </p:spPr>
        <p:txBody>
          <a:bodyPr/>
          <a:lstStyle/>
          <a:p>
            <a:r>
              <a:rPr lang="nl-BE" dirty="0"/>
              <a:t>Opbouw</a:t>
            </a:r>
          </a:p>
          <a:p>
            <a:pPr lvl="1"/>
            <a:r>
              <a:rPr lang="nl-BE" dirty="0"/>
              <a:t>Doorheen de referteperiode</a:t>
            </a:r>
          </a:p>
          <a:p>
            <a:pPr lvl="1"/>
            <a:r>
              <a:rPr lang="nl-BE" dirty="0"/>
              <a:t>Voor parameters zoals centrumgrootte, lesplaatsen per gemeente, bevolkingsdichtheid kijken we naar de situatie op 31/12</a:t>
            </a:r>
          </a:p>
          <a:p>
            <a:pPr lvl="2"/>
            <a:r>
              <a:rPr lang="nl-BE" dirty="0"/>
              <a:t>Voordeel: meest voordelig voor de centra</a:t>
            </a:r>
          </a:p>
          <a:p>
            <a:pPr lvl="2"/>
            <a:r>
              <a:rPr lang="nl-BE" dirty="0"/>
              <a:t>Nadeel: zicht op weging pas definitief op einde referteperiode</a:t>
            </a:r>
          </a:p>
          <a:p>
            <a:r>
              <a:rPr lang="nl-BE" dirty="0"/>
              <a:t>Publicatie</a:t>
            </a:r>
          </a:p>
          <a:p>
            <a:pPr lvl="1"/>
            <a:r>
              <a:rPr lang="nl-BE" dirty="0"/>
              <a:t>Maandelijks</a:t>
            </a:r>
          </a:p>
          <a:p>
            <a:pPr lvl="2"/>
            <a:r>
              <a:rPr lang="nl-BE" dirty="0"/>
              <a:t>Ingepland op de eerste maandag van de maand</a:t>
            </a:r>
          </a:p>
          <a:p>
            <a:pPr lvl="1"/>
            <a:r>
              <a:rPr lang="nl-BE" dirty="0"/>
              <a:t>Via Mijn Onderwijs in Excel-formaat</a:t>
            </a:r>
          </a:p>
          <a:p>
            <a:r>
              <a:rPr lang="nl-BE" dirty="0"/>
              <a:t>Hoe gebruiken?</a:t>
            </a:r>
          </a:p>
          <a:p>
            <a:pPr lvl="1"/>
            <a:r>
              <a:rPr lang="nl-BE" dirty="0"/>
              <a:t>Controle op wegingsparameters -&gt; kloppen de verhoudingen?</a:t>
            </a:r>
          </a:p>
          <a:p>
            <a:pPr lvl="1"/>
            <a:r>
              <a:rPr lang="nl-BE" dirty="0"/>
              <a:t>Controle op totalen -&gt; hoe verhouden de FP zich tot de registraties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7EDCE1-EC0A-466E-A768-A444F85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- praktisch</a:t>
            </a:r>
          </a:p>
        </p:txBody>
      </p:sp>
    </p:spTree>
    <p:extLst>
      <p:ext uri="{BB962C8B-B14F-4D97-AF65-F5344CB8AC3E}">
        <p14:creationId xmlns:p14="http://schemas.microsoft.com/office/powerpoint/2010/main" val="3978181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233" y="2520000"/>
            <a:ext cx="7300849" cy="1579711"/>
          </a:xfrm>
        </p:spPr>
        <p:txBody>
          <a:bodyPr/>
          <a:lstStyle/>
          <a:p>
            <a:r>
              <a:rPr lang="nl-BE" dirty="0"/>
              <a:t>Informatie via Mijn Onderwijs</a:t>
            </a:r>
            <a:endParaRPr lang="nl-BE" b="0" dirty="0">
              <a:latin typeface="+mj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7287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Te weinig of te veel toegang?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Alle toegangen tot de mappen in Mijn Onderwijs worden geregeld door jullie eigen Mijn Onderwijs beheerders: </a:t>
            </a:r>
            <a:r>
              <a:rPr lang="nl-BE" dirty="0">
                <a:hlinkClick r:id="rId2"/>
              </a:rPr>
              <a:t>hoe?</a:t>
            </a:r>
            <a:endParaRPr lang="nl-BE" dirty="0"/>
          </a:p>
          <a:p>
            <a:endParaRPr lang="nl-BE" dirty="0"/>
          </a:p>
          <a:p>
            <a:r>
              <a:rPr lang="nl-BE" dirty="0"/>
              <a:t>Elke instelling heeft minimaal één beheerder voor Mijn Onderwijs.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Gebruikte mappen</a:t>
            </a:r>
          </a:p>
          <a:p>
            <a:pPr lvl="1"/>
            <a:r>
              <a:rPr lang="nl-BE" dirty="0"/>
              <a:t>Rapporten openbaar</a:t>
            </a:r>
          </a:p>
          <a:p>
            <a:pPr lvl="1"/>
            <a:r>
              <a:rPr lang="nl-BE" dirty="0"/>
              <a:t>Rapporten vertrouwelijk</a:t>
            </a:r>
          </a:p>
          <a:p>
            <a:pPr lvl="1"/>
            <a:r>
              <a:rPr lang="nl-BE" dirty="0"/>
              <a:t>Aanbod en organisatie vertrouwelijk</a:t>
            </a:r>
          </a:p>
          <a:p>
            <a:pPr lvl="1"/>
            <a:r>
              <a:rPr lang="nl-BE" dirty="0"/>
              <a:t>Toekomst eventueel: aanbod en organisatie openbaar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Controleer de toegangen!</a:t>
            </a:r>
          </a:p>
        </p:txBody>
      </p:sp>
    </p:spTree>
    <p:extLst>
      <p:ext uri="{BB962C8B-B14F-4D97-AF65-F5344CB8AC3E}">
        <p14:creationId xmlns:p14="http://schemas.microsoft.com/office/powerpoint/2010/main" val="15519933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3188" y="237679"/>
            <a:ext cx="7416000" cy="1116000"/>
          </a:xfrm>
        </p:spPr>
        <p:txBody>
          <a:bodyPr/>
          <a:lstStyle/>
          <a:p>
            <a:pPr eaLnBrk="1" hangingPunct="1"/>
            <a:r>
              <a:rPr lang="nl-BE" altLang="nl-BE" dirty="0"/>
              <a:t>Welke rapporten ontvangt u momenteel via Mijn Onderwijs?</a:t>
            </a:r>
            <a:endParaRPr lang="nl-NL" altLang="nl-BE" dirty="0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nl-BE" altLang="nl-BE" sz="2000" dirty="0"/>
          </a:p>
          <a:p>
            <a:pPr lvl="1" eaLnBrk="1" hangingPunct="1">
              <a:lnSpc>
                <a:spcPct val="90000"/>
              </a:lnSpc>
            </a:pPr>
            <a:endParaRPr lang="nl-BE" altLang="nl-BE" sz="1200" dirty="0"/>
          </a:p>
          <a:p>
            <a:pPr lvl="1" eaLnBrk="1" hangingPunct="1">
              <a:lnSpc>
                <a:spcPct val="90000"/>
              </a:lnSpc>
            </a:pPr>
            <a:endParaRPr lang="nl-BE" altLang="nl-BE" sz="1600" dirty="0"/>
          </a:p>
          <a:p>
            <a:pPr lvl="1" eaLnBrk="1" hangingPunct="1">
              <a:lnSpc>
                <a:spcPct val="90000"/>
              </a:lnSpc>
            </a:pPr>
            <a:endParaRPr lang="nl-BE" altLang="nl-BE" sz="1600" dirty="0"/>
          </a:p>
          <a:p>
            <a:pPr eaLnBrk="1" hangingPunct="1">
              <a:lnSpc>
                <a:spcPct val="90000"/>
              </a:lnSpc>
            </a:pPr>
            <a:endParaRPr lang="nl-BE" altLang="nl-BE" sz="1300" dirty="0"/>
          </a:p>
          <a:p>
            <a:pPr eaLnBrk="1" hangingPunct="1">
              <a:lnSpc>
                <a:spcPct val="90000"/>
              </a:lnSpc>
            </a:pPr>
            <a:endParaRPr lang="nl-BE" altLang="nl-BE" sz="2000" dirty="0"/>
          </a:p>
          <a:p>
            <a:pPr eaLnBrk="1" hangingPunct="1">
              <a:lnSpc>
                <a:spcPct val="90000"/>
              </a:lnSpc>
            </a:pPr>
            <a:endParaRPr lang="nl-BE" altLang="nl-BE" sz="1700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00560B60-1A9A-4101-B29D-F3E0807B1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82422"/>
              </p:ext>
            </p:extLst>
          </p:nvPr>
        </p:nvGraphicFramePr>
        <p:xfrm>
          <a:off x="354360" y="1689069"/>
          <a:ext cx="8435280" cy="43856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8569">
                  <a:extLst>
                    <a:ext uri="{9D8B030D-6E8A-4147-A177-3AD203B41FA5}">
                      <a16:colId xmlns:a16="http://schemas.microsoft.com/office/drawing/2014/main" val="840608931"/>
                    </a:ext>
                  </a:extLst>
                </a:gridCol>
                <a:gridCol w="1892561">
                  <a:extLst>
                    <a:ext uri="{9D8B030D-6E8A-4147-A177-3AD203B41FA5}">
                      <a16:colId xmlns:a16="http://schemas.microsoft.com/office/drawing/2014/main" val="941119449"/>
                    </a:ext>
                  </a:extLst>
                </a:gridCol>
                <a:gridCol w="3360788">
                  <a:extLst>
                    <a:ext uri="{9D8B030D-6E8A-4147-A177-3AD203B41FA5}">
                      <a16:colId xmlns:a16="http://schemas.microsoft.com/office/drawing/2014/main" val="4043179881"/>
                    </a:ext>
                  </a:extLst>
                </a:gridCol>
                <a:gridCol w="1549660">
                  <a:extLst>
                    <a:ext uri="{9D8B030D-6E8A-4147-A177-3AD203B41FA5}">
                      <a16:colId xmlns:a16="http://schemas.microsoft.com/office/drawing/2014/main" val="255373708"/>
                    </a:ext>
                  </a:extLst>
                </a:gridCol>
                <a:gridCol w="1333702">
                  <a:extLst>
                    <a:ext uri="{9D8B030D-6E8A-4147-A177-3AD203B41FA5}">
                      <a16:colId xmlns:a16="http://schemas.microsoft.com/office/drawing/2014/main" val="3301532930"/>
                    </a:ext>
                  </a:extLst>
                </a:gridCol>
              </a:tblGrid>
              <a:tr h="34468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Naam 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Doel rapport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Periodiciteit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Map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5314675"/>
                  </a:ext>
                </a:extLst>
              </a:tr>
              <a:tr h="490437">
                <a:tc>
                  <a:txBody>
                    <a:bodyPr/>
                    <a:lstStyle/>
                    <a:p>
                      <a:r>
                        <a:rPr lang="nl-BE" sz="1400" dirty="0"/>
                        <a:t>1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Registratierapport &amp; registratierapport detail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Een terugkoppeling van de registraties zoals we ze ontvangen hebben in DAVINCI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3 x week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Rapporten openbaar &amp; Rapporten vertrouwelijk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54185"/>
                  </a:ext>
                </a:extLst>
              </a:tr>
              <a:tr h="539565">
                <a:tc>
                  <a:txBody>
                    <a:bodyPr/>
                    <a:lstStyle/>
                    <a:p>
                      <a:r>
                        <a:rPr lang="nl-BE" sz="1400" dirty="0"/>
                        <a:t>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Nieuwe financieringsrapport (vanaf september)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Opvolgen opbouw financieringspunten en  financieringsparameters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1 x maand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Rapporten openbaar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853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nl-BE" sz="1400" dirty="0"/>
                        <a:t>3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Plafond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Terugkoppeling van welke cursisten de plafondregel overschrijden volgens de registraties in DAVINCI. Doel: rapport moet leeg zijn voor elk centrum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1 x week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Aanbod en organisatie vertrouwelijk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89874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r>
                        <a:rPr lang="nl-BE" sz="1400" dirty="0"/>
                        <a:t>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Overzicht studiebewijzen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Overzicht van ontbrekende evaluatieresultaten en studiebewijzen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1 x week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Rapporten openbaar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52550"/>
                  </a:ext>
                </a:extLst>
              </a:tr>
              <a:tr h="880473">
                <a:tc>
                  <a:txBody>
                    <a:bodyPr/>
                    <a:lstStyle/>
                    <a:p>
                      <a:r>
                        <a:rPr lang="nl-BE" sz="1400" dirty="0"/>
                        <a:t>5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Individuele rapporten o.b.v. monitoring eigen instelling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Eventuele afwijkingen rechtzetten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Ad hoc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3435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atum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C0C6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75A4A3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C0C6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b="0">
              <a:solidFill>
                <a:srgbClr val="330066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3188" y="237679"/>
            <a:ext cx="7416000" cy="1116000"/>
          </a:xfrm>
        </p:spPr>
        <p:txBody>
          <a:bodyPr/>
          <a:lstStyle/>
          <a:p>
            <a:pPr eaLnBrk="1" hangingPunct="1"/>
            <a:r>
              <a:rPr lang="nl-BE" altLang="nl-BE" dirty="0"/>
              <a:t>Individuele rapporten o.b.v. monitoring eigen instelling</a:t>
            </a:r>
            <a:endParaRPr lang="nl-NL" altLang="nl-BE" dirty="0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nl-BE" altLang="nl-BE" sz="2000" dirty="0"/>
          </a:p>
          <a:p>
            <a:pPr lvl="1" eaLnBrk="1" hangingPunct="1">
              <a:lnSpc>
                <a:spcPct val="90000"/>
              </a:lnSpc>
            </a:pPr>
            <a:endParaRPr lang="nl-BE" altLang="nl-BE" sz="1200" dirty="0"/>
          </a:p>
          <a:p>
            <a:pPr lvl="1" eaLnBrk="1" hangingPunct="1">
              <a:lnSpc>
                <a:spcPct val="90000"/>
              </a:lnSpc>
            </a:pPr>
            <a:endParaRPr lang="nl-BE" altLang="nl-BE" sz="1600" dirty="0"/>
          </a:p>
          <a:p>
            <a:pPr lvl="1" eaLnBrk="1" hangingPunct="1">
              <a:lnSpc>
                <a:spcPct val="90000"/>
              </a:lnSpc>
            </a:pPr>
            <a:endParaRPr lang="nl-BE" altLang="nl-BE" sz="1600" dirty="0"/>
          </a:p>
          <a:p>
            <a:pPr eaLnBrk="1" hangingPunct="1">
              <a:lnSpc>
                <a:spcPct val="90000"/>
              </a:lnSpc>
            </a:pPr>
            <a:endParaRPr lang="nl-BE" altLang="nl-BE" sz="1300" dirty="0"/>
          </a:p>
          <a:p>
            <a:pPr eaLnBrk="1" hangingPunct="1">
              <a:lnSpc>
                <a:spcPct val="90000"/>
              </a:lnSpc>
            </a:pPr>
            <a:endParaRPr lang="nl-BE" altLang="nl-BE" sz="2000" dirty="0"/>
          </a:p>
          <a:p>
            <a:pPr eaLnBrk="1" hangingPunct="1">
              <a:lnSpc>
                <a:spcPct val="90000"/>
              </a:lnSpc>
            </a:pPr>
            <a:endParaRPr lang="nl-BE" altLang="nl-BE" sz="1700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00560B60-1A9A-4101-B29D-F3E0807B1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80330"/>
              </p:ext>
            </p:extLst>
          </p:nvPr>
        </p:nvGraphicFramePr>
        <p:xfrm>
          <a:off x="457200" y="1455803"/>
          <a:ext cx="8435280" cy="414676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8569">
                  <a:extLst>
                    <a:ext uri="{9D8B030D-6E8A-4147-A177-3AD203B41FA5}">
                      <a16:colId xmlns:a16="http://schemas.microsoft.com/office/drawing/2014/main" val="840608931"/>
                    </a:ext>
                  </a:extLst>
                </a:gridCol>
                <a:gridCol w="1892561">
                  <a:extLst>
                    <a:ext uri="{9D8B030D-6E8A-4147-A177-3AD203B41FA5}">
                      <a16:colId xmlns:a16="http://schemas.microsoft.com/office/drawing/2014/main" val="941119449"/>
                    </a:ext>
                  </a:extLst>
                </a:gridCol>
                <a:gridCol w="3388576">
                  <a:extLst>
                    <a:ext uri="{9D8B030D-6E8A-4147-A177-3AD203B41FA5}">
                      <a16:colId xmlns:a16="http://schemas.microsoft.com/office/drawing/2014/main" val="4043179881"/>
                    </a:ext>
                  </a:extLst>
                </a:gridCol>
                <a:gridCol w="1521872">
                  <a:extLst>
                    <a:ext uri="{9D8B030D-6E8A-4147-A177-3AD203B41FA5}">
                      <a16:colId xmlns:a16="http://schemas.microsoft.com/office/drawing/2014/main" val="255373708"/>
                    </a:ext>
                  </a:extLst>
                </a:gridCol>
                <a:gridCol w="1333702">
                  <a:extLst>
                    <a:ext uri="{9D8B030D-6E8A-4147-A177-3AD203B41FA5}">
                      <a16:colId xmlns:a16="http://schemas.microsoft.com/office/drawing/2014/main" val="1678430093"/>
                    </a:ext>
                  </a:extLst>
                </a:gridCol>
              </a:tblGrid>
              <a:tr h="34468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Naam 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Doel rapport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Periodiciteit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u="sng" dirty="0"/>
                        <a:t>Map</a:t>
                      </a:r>
                    </a:p>
                  </a:txBody>
                  <a:tcP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5314675"/>
                  </a:ext>
                </a:extLst>
              </a:tr>
              <a:tr h="490437">
                <a:tc>
                  <a:txBody>
                    <a:bodyPr/>
                    <a:lstStyle/>
                    <a:p>
                      <a:r>
                        <a:rPr lang="nl-BE" sz="1400" dirty="0"/>
                        <a:t>1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Diploma secundair onderwijs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Een terugkoppeling van de ontbrekende registraties voor de parameter diploma secundair onderwijs en aantal verklaringen op eer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1 x week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Aanbod en organisatie vertrouwelijk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54185"/>
                  </a:ext>
                </a:extLst>
              </a:tr>
              <a:tr h="539565">
                <a:tc>
                  <a:txBody>
                    <a:bodyPr/>
                    <a:lstStyle/>
                    <a:p>
                      <a:r>
                        <a:rPr lang="nl-BE" sz="1400" dirty="0"/>
                        <a:t>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COVAAR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Lijst met foute registraties i.v.m. doorverwijzingen COVAAR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Ad hoc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Aanbod en organisatie vertrouwelijk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853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nl-BE" sz="1400" dirty="0"/>
                        <a:t>3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Registratie studiebewijzen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Studiebewijzen toegekend in kalenderjaar 2019 behorende tot </a:t>
                      </a:r>
                      <a:r>
                        <a:rPr lang="nl-BE" sz="1400" dirty="0" err="1"/>
                        <a:t>IMV’s</a:t>
                      </a:r>
                      <a:r>
                        <a:rPr lang="nl-BE" sz="1400" dirty="0"/>
                        <a:t> afgelopen in 2018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Ad hoc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Aanbod en organisatie vertrouwelijk</a:t>
                      </a:r>
                    </a:p>
                  </a:txBody>
                  <a:tcPr>
                    <a:solidFill>
                      <a:srgbClr val="247FB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89874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r>
                        <a:rPr lang="nl-BE" sz="1400" dirty="0"/>
                        <a:t>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…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52550"/>
                  </a:ext>
                </a:extLst>
              </a:tr>
              <a:tr h="880473">
                <a:tc>
                  <a:txBody>
                    <a:bodyPr/>
                    <a:lstStyle/>
                    <a:p>
                      <a:r>
                        <a:rPr lang="nl-BE" sz="14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1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83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Vergelijkend financieringsrapport</a:t>
            </a:r>
          </a:p>
          <a:p>
            <a:pPr lvl="1"/>
            <a:r>
              <a:rPr lang="nl-BE" dirty="0"/>
              <a:t>Dit financieringsrapport zal benchmarking t.o.v. andere centra toelaten</a:t>
            </a:r>
          </a:p>
          <a:p>
            <a:pPr lvl="1"/>
            <a:r>
              <a:rPr lang="nl-BE" dirty="0"/>
              <a:t>Niveau van centra?</a:t>
            </a:r>
          </a:p>
          <a:p>
            <a:pPr lvl="1"/>
            <a:r>
              <a:rPr lang="nl-BE" dirty="0"/>
              <a:t>Vlaams niveau?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Format:</a:t>
            </a:r>
          </a:p>
          <a:p>
            <a:pPr lvl="1"/>
            <a:r>
              <a:rPr lang="nl-BE" dirty="0"/>
              <a:t>Eerst in </a:t>
            </a:r>
            <a:r>
              <a:rPr lang="nl-BE" dirty="0" err="1"/>
              <a:t>excel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Later in dashboard vorm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Toekomstmuziek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400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330" y="1556792"/>
            <a:ext cx="7802088" cy="4572000"/>
          </a:xfrm>
        </p:spPr>
        <p:txBody>
          <a:bodyPr/>
          <a:lstStyle/>
          <a:p>
            <a:r>
              <a:rPr lang="nl-NL" dirty="0"/>
              <a:t>Macro-pot VTE = toegekende VTE SJ 19-20 = 797,81 VTE</a:t>
            </a:r>
          </a:p>
          <a:p>
            <a:r>
              <a:rPr lang="nl-NL" dirty="0"/>
              <a:t>Macro-pot Pu = toegekende Pu SJ 19-20 = 12.199 Pu</a:t>
            </a:r>
          </a:p>
          <a:p>
            <a:r>
              <a:rPr lang="nl-NL" dirty="0"/>
              <a:t>Groei op macro-pot</a:t>
            </a:r>
          </a:p>
          <a:p>
            <a:endParaRPr lang="nl-NL" dirty="0"/>
          </a:p>
          <a:p>
            <a:r>
              <a:rPr lang="nl-NL" dirty="0"/>
              <a:t>Referteperiode: januari 2019 – december 2019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Berekening gewogen FP</a:t>
            </a:r>
          </a:p>
          <a:p>
            <a:endParaRPr lang="nl-NL" dirty="0"/>
          </a:p>
          <a:p>
            <a:r>
              <a:rPr lang="nl-NL" dirty="0"/>
              <a:t>Verdeling over de centra op basis van het aandeel gewogen FP van een centrum binnen de totale pot gewogen FP</a:t>
            </a:r>
          </a:p>
          <a:p>
            <a:pPr marL="0" indent="0">
              <a:buNone/>
            </a:pPr>
            <a:endParaRPr lang="nl-NL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VTE en punten CBE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85 en 87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2804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9107" y="2833508"/>
            <a:ext cx="7300849" cy="1579711"/>
          </a:xfrm>
        </p:spPr>
        <p:txBody>
          <a:bodyPr/>
          <a:lstStyle/>
          <a:p>
            <a:r>
              <a:rPr lang="nl-BE" sz="4400" b="0" dirty="0">
                <a:latin typeface="+mj-lt"/>
              </a:rPr>
              <a:t>Contact met de Afdeling Hoger en Volwassenenonderwijs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8306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Algemene informatie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2B8934-A997-43C8-942E-C8243F8E4094}"/>
              </a:ext>
            </a:extLst>
          </p:cNvPr>
          <p:cNvSpPr txBox="1">
            <a:spLocks noChangeArrowheads="1"/>
          </p:cNvSpPr>
          <p:nvPr/>
        </p:nvSpPr>
        <p:spPr>
          <a:xfrm>
            <a:off x="367506" y="1628800"/>
            <a:ext cx="8686800" cy="47529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2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576"/>
              </a:spcBef>
            </a:pPr>
            <a:r>
              <a:rPr lang="nl-BE" sz="2400" b="1"/>
              <a:t>Website onderwijs:</a:t>
            </a:r>
          </a:p>
          <a:p>
            <a:pPr marL="0" indent="0">
              <a:lnSpc>
                <a:spcPct val="150000"/>
              </a:lnSpc>
              <a:spcBef>
                <a:spcPts val="576"/>
              </a:spcBef>
              <a:buFontTx/>
              <a:buNone/>
            </a:pPr>
            <a:r>
              <a:rPr lang="nl-BE" sz="2400"/>
              <a:t>    </a:t>
            </a:r>
            <a:r>
              <a:rPr lang="nl-BE" sz="1600">
                <a:hlinkClick r:id="rId6"/>
              </a:rPr>
              <a:t>http://onderwijs.vlaanderen.be/</a:t>
            </a:r>
            <a:endParaRPr lang="nl-BE" sz="1600"/>
          </a:p>
          <a:p>
            <a:pPr>
              <a:lnSpc>
                <a:spcPct val="150000"/>
              </a:lnSpc>
              <a:spcBef>
                <a:spcPts val="576"/>
              </a:spcBef>
            </a:pPr>
            <a:r>
              <a:rPr lang="nl-BE" sz="2400" b="1"/>
              <a:t>Website VWO:</a:t>
            </a:r>
          </a:p>
          <a:p>
            <a:pPr marL="0" indent="0">
              <a:lnSpc>
                <a:spcPct val="150000"/>
              </a:lnSpc>
              <a:spcBef>
                <a:spcPts val="576"/>
              </a:spcBef>
              <a:buFontTx/>
              <a:buNone/>
            </a:pPr>
            <a:r>
              <a:rPr lang="nl-BE" sz="2400" b="1"/>
              <a:t>    </a:t>
            </a:r>
            <a:r>
              <a:rPr lang="nl-BE" sz="1600">
                <a:hlinkClick r:id="rId7"/>
              </a:rPr>
              <a:t>http://onderwijs.vlaanderen.be/nl/directies-en-administraties-volwassenenonderwijs</a:t>
            </a:r>
            <a:r>
              <a:rPr lang="nl-BE" sz="1600"/>
              <a:t> </a:t>
            </a:r>
          </a:p>
          <a:p>
            <a:pPr>
              <a:lnSpc>
                <a:spcPct val="150000"/>
              </a:lnSpc>
              <a:spcBef>
                <a:spcPts val="576"/>
              </a:spcBef>
            </a:pPr>
            <a:r>
              <a:rPr lang="nl-BE" sz="2400" b="1"/>
              <a:t>Nieuwsbrief VWO: </a:t>
            </a:r>
          </a:p>
          <a:p>
            <a:pPr marL="0" indent="358775">
              <a:lnSpc>
                <a:spcPct val="150000"/>
              </a:lnSpc>
              <a:spcBef>
                <a:spcPts val="576"/>
              </a:spcBef>
              <a:buFontTx/>
              <a:buNone/>
            </a:pPr>
            <a:r>
              <a:rPr lang="nl-BE" sz="1600">
                <a:hlinkClick r:id="rId8"/>
              </a:rPr>
              <a:t>http://onderwijs.vlaanderen.be/nl/nieuws-en-infosessies-volwassenenonderwijs</a:t>
            </a:r>
            <a:r>
              <a:rPr lang="nl-BE" sz="1600"/>
              <a:t> </a:t>
            </a:r>
          </a:p>
          <a:p>
            <a:pPr>
              <a:lnSpc>
                <a:spcPct val="150000"/>
              </a:lnSpc>
              <a:spcBef>
                <a:spcPts val="576"/>
              </a:spcBef>
            </a:pPr>
            <a:r>
              <a:rPr lang="nl-BE" sz="2400" b="1"/>
              <a:t>Mijn Onderwijs: </a:t>
            </a:r>
          </a:p>
          <a:p>
            <a:pPr marL="0" indent="358775">
              <a:lnSpc>
                <a:spcPct val="150000"/>
              </a:lnSpc>
              <a:spcBef>
                <a:spcPts val="576"/>
              </a:spcBef>
              <a:buFontTx/>
              <a:buNone/>
            </a:pPr>
            <a:r>
              <a:rPr lang="nl-BE" sz="1600">
                <a:hlinkClick r:id="rId9"/>
              </a:rPr>
              <a:t>http://mijnonderwijs2.vlaanderen.be</a:t>
            </a:r>
            <a:endParaRPr lang="nl-BE" sz="160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nl-BE" sz="1600"/>
          </a:p>
          <a:p>
            <a:pPr>
              <a:defRPr/>
            </a:pPr>
            <a:endParaRPr lang="nl-BE" sz="2000"/>
          </a:p>
          <a:p>
            <a:pPr lvl="1"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 lvl="2"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 marL="693737" lvl="2" indent="0">
              <a:buFont typeface="Wingdings" panose="05000000000000000000" pitchFamily="2" charset="2"/>
              <a:buNone/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 lvl="1"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>
              <a:defRPr/>
            </a:pPr>
            <a:endParaRPr lang="nl-BE" sz="1600"/>
          </a:p>
          <a:p>
            <a:pPr>
              <a:defRPr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7066924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 over aanbod, cursisten, …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229B22-1BD8-4034-B5BD-5253458CCC5D}"/>
              </a:ext>
            </a:extLst>
          </p:cNvPr>
          <p:cNvSpPr txBox="1">
            <a:spLocks noChangeArrowheads="1"/>
          </p:cNvSpPr>
          <p:nvPr/>
        </p:nvSpPr>
        <p:spPr>
          <a:xfrm>
            <a:off x="367506" y="1628800"/>
            <a:ext cx="8686800" cy="47529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2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C0C60"/>
              </a:buClr>
            </a:pPr>
            <a:r>
              <a:rPr lang="nl-BE" sz="2000" b="1" dirty="0">
                <a:cs typeface="+mn-cs"/>
              </a:rPr>
              <a:t>Financiën: </a:t>
            </a:r>
            <a:r>
              <a:rPr lang="nl-BE" sz="2000" dirty="0">
                <a:hlinkClick r:id="rId6"/>
              </a:rPr>
              <a:t>financiering.volwassenenonderwijs@vlaanderen.be</a:t>
            </a:r>
          </a:p>
          <a:p>
            <a:pPr marL="0" lvl="1" indent="0">
              <a:buClr>
                <a:srgbClr val="0C0C60"/>
              </a:buClr>
              <a:buFontTx/>
              <a:buNone/>
            </a:pPr>
            <a:r>
              <a:rPr lang="nl-BE" sz="2000" dirty="0">
                <a:hlinkClick r:id="rId6"/>
              </a:rPr>
              <a:t> </a:t>
            </a:r>
            <a:endParaRPr lang="nl-BE" sz="2000" dirty="0"/>
          </a:p>
          <a:p>
            <a:pPr marL="342900" lvl="1" indent="-342900">
              <a:buClr>
                <a:srgbClr val="0C0C60"/>
              </a:buClr>
            </a:pPr>
            <a:r>
              <a:rPr lang="nl-BE" sz="2000" b="1" dirty="0">
                <a:cs typeface="+mn-cs"/>
              </a:rPr>
              <a:t>Databank DAVINCI: </a:t>
            </a:r>
            <a:r>
              <a:rPr lang="nl-BE" sz="2000" dirty="0" err="1">
                <a:hlinkClick r:id="rId7"/>
              </a:rPr>
              <a:t>Sysaid</a:t>
            </a:r>
            <a:endParaRPr lang="nl-BE" sz="2000" dirty="0"/>
          </a:p>
          <a:p>
            <a:pPr marL="0" lvl="1" indent="0">
              <a:buClr>
                <a:srgbClr val="0C0C60"/>
              </a:buClr>
              <a:buFontTx/>
              <a:buNone/>
            </a:pPr>
            <a:endParaRPr lang="nl-BE" sz="2000" b="1" dirty="0">
              <a:cs typeface="+mn-cs"/>
            </a:endParaRPr>
          </a:p>
          <a:p>
            <a:pPr marL="342900" lvl="1" indent="-342900">
              <a:buClr>
                <a:srgbClr val="0C0C60"/>
              </a:buClr>
            </a:pPr>
            <a:r>
              <a:rPr lang="nl-BE" sz="2000" b="1" dirty="0">
                <a:cs typeface="+mn-cs"/>
              </a:rPr>
              <a:t>Data: </a:t>
            </a:r>
            <a:r>
              <a:rPr lang="nl-BE" sz="2000" dirty="0">
                <a:hlinkClick r:id="rId8"/>
              </a:rPr>
              <a:t>data.hovwo@vlaanderen.be</a:t>
            </a:r>
            <a:endParaRPr lang="nl-BE" sz="2000" dirty="0"/>
          </a:p>
          <a:p>
            <a:pPr marL="0" lvl="1" indent="0">
              <a:buClr>
                <a:srgbClr val="0C0C60"/>
              </a:buClr>
              <a:buFontTx/>
              <a:buNone/>
            </a:pPr>
            <a:endParaRPr lang="nl-BE" sz="2000" dirty="0"/>
          </a:p>
          <a:p>
            <a:pPr marL="342900" lvl="1" indent="-342900">
              <a:buClr>
                <a:srgbClr val="0C0C60"/>
              </a:buClr>
            </a:pPr>
            <a:r>
              <a:rPr lang="nl-BE" sz="2000" b="1" dirty="0">
                <a:cs typeface="+mn-cs"/>
              </a:rPr>
              <a:t>Organisatie van het onderwijs:</a:t>
            </a:r>
          </a:p>
          <a:p>
            <a:pPr marL="638175" lvl="2" indent="-342900">
              <a:buClr>
                <a:srgbClr val="0C0C60"/>
              </a:buClr>
            </a:pPr>
            <a:r>
              <a:rPr lang="nl-BE" sz="1700" b="1" dirty="0">
                <a:cs typeface="+mn-cs"/>
              </a:rPr>
              <a:t>Via telefoon: </a:t>
            </a:r>
            <a:r>
              <a:rPr lang="nl-BE" sz="1700" dirty="0">
                <a:cs typeface="+mn-cs"/>
              </a:rPr>
              <a:t>Telefoonnummer instellingsbeheerder terug te vinden op </a:t>
            </a:r>
            <a:r>
              <a:rPr lang="nl-BE" sz="1800" dirty="0">
                <a:hlinkClick r:id="rId9"/>
              </a:rPr>
              <a:t>Website VWO</a:t>
            </a:r>
            <a:endParaRPr lang="nl-BE" sz="1700" b="1" dirty="0">
              <a:cs typeface="+mn-cs"/>
            </a:endParaRPr>
          </a:p>
          <a:p>
            <a:pPr marL="638175" lvl="2" indent="-342900">
              <a:buClr>
                <a:srgbClr val="0C0C60"/>
              </a:buClr>
            </a:pPr>
            <a:r>
              <a:rPr lang="nl-BE" sz="1700" b="1" dirty="0">
                <a:cs typeface="+mn-cs"/>
              </a:rPr>
              <a:t>Via mail: </a:t>
            </a:r>
            <a:r>
              <a:rPr lang="nl-BE" sz="1700" dirty="0">
                <a:hlinkClick r:id="rId10"/>
              </a:rPr>
              <a:t>gegevensbeheer.volwassenenonderwijs@vlaanderen.be</a:t>
            </a:r>
            <a:endParaRPr lang="nl-BE" sz="1700" dirty="0"/>
          </a:p>
          <a:p>
            <a:pPr marL="931863" lvl="3" indent="-342900"/>
            <a:r>
              <a:rPr lang="nl-BE" sz="1600" dirty="0"/>
              <a:t>Instellingsnummer in het onderwerp van de mail!</a:t>
            </a:r>
          </a:p>
          <a:p>
            <a:pPr marL="931863" lvl="3" indent="-342900"/>
            <a:r>
              <a:rPr lang="nl-BE" sz="1600" dirty="0"/>
              <a:t>Vb. 131888 – programmatie-aanvraag</a:t>
            </a:r>
          </a:p>
          <a:p>
            <a:pPr marL="0" lvl="1" indent="0">
              <a:buClr>
                <a:srgbClr val="0C0C60"/>
              </a:buClr>
              <a:buFontTx/>
              <a:buNone/>
            </a:pPr>
            <a:endParaRPr lang="nl-BE" sz="1600" b="1" dirty="0">
              <a:cs typeface="+mn-cs"/>
            </a:endParaRPr>
          </a:p>
          <a:p>
            <a:pPr marL="342900" lvl="1" indent="-342900">
              <a:buClr>
                <a:srgbClr val="0C0C60"/>
              </a:buClr>
            </a:pPr>
            <a:r>
              <a:rPr lang="nl-BE" sz="2000" b="1" dirty="0">
                <a:cs typeface="+mn-cs"/>
              </a:rPr>
              <a:t>Algemeen</a:t>
            </a:r>
            <a:r>
              <a:rPr lang="nl-BE" sz="1600" dirty="0"/>
              <a:t>: </a:t>
            </a:r>
            <a:r>
              <a:rPr lang="nl-BE" sz="2000" dirty="0">
                <a:hlinkClick r:id="rId11"/>
              </a:rPr>
              <a:t>volwassenenonderwijs@vlaanderen.be</a:t>
            </a:r>
            <a:endParaRPr lang="nl-BE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20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2"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marL="693737" lvl="2" indent="0">
              <a:buFont typeface="Wingdings" panose="05000000000000000000" pitchFamily="2" charset="2"/>
              <a:buNone/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7644439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40BE5A-C1A8-4BB3-8F0C-CC0EC7011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95AB8-8117-431C-8B91-B17A5565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 met de cel personeel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FA219E-6B9F-4410-9AC5-8762BDAD0CB3}"/>
              </a:ext>
            </a:extLst>
          </p:cNvPr>
          <p:cNvSpPr txBox="1">
            <a:spLocks noChangeArrowheads="1"/>
          </p:cNvSpPr>
          <p:nvPr/>
        </p:nvSpPr>
        <p:spPr>
          <a:xfrm>
            <a:off x="719252" y="1398443"/>
            <a:ext cx="8229600" cy="47529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 sz="220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/>
              <a:t>Wijzigingen in </a:t>
            </a:r>
            <a:r>
              <a:rPr lang="nl-BE" sz="2000" b="1" dirty="0"/>
              <a:t>dossierbehandelaars</a:t>
            </a:r>
            <a:r>
              <a:rPr lang="nl-BE" sz="2000" dirty="0"/>
              <a:t> voor schooljaar 2019-2020</a:t>
            </a:r>
          </a:p>
          <a:p>
            <a:pPr lvl="1">
              <a:defRPr/>
            </a:pPr>
            <a:r>
              <a:rPr lang="nl-BE" sz="1600" dirty="0"/>
              <a:t>Zie </a:t>
            </a:r>
            <a:r>
              <a:rPr lang="nl-BE" sz="1600" dirty="0">
                <a:hlinkClick r:id="rId6"/>
              </a:rPr>
              <a:t>website onderwijspersoneel</a:t>
            </a:r>
            <a:endParaRPr lang="nl-BE" sz="1600" dirty="0"/>
          </a:p>
          <a:p>
            <a:pPr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/>
              <a:t>Via </a:t>
            </a:r>
            <a:r>
              <a:rPr lang="nl-BE" sz="2000" b="1" dirty="0"/>
              <a:t>telefoon</a:t>
            </a:r>
          </a:p>
          <a:p>
            <a:pPr lvl="1">
              <a:defRPr/>
            </a:pPr>
            <a:r>
              <a:rPr lang="nl-BE" sz="1600" dirty="0"/>
              <a:t>Telefoonnummer dossierbeheerder terug te vinden op de </a:t>
            </a:r>
            <a:r>
              <a:rPr lang="nl-BE" sz="1600" dirty="0">
                <a:hlinkClick r:id="rId7"/>
              </a:rPr>
              <a:t>Website VWO</a:t>
            </a:r>
            <a:endParaRPr lang="nl-BE" sz="1600" dirty="0"/>
          </a:p>
          <a:p>
            <a:pPr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/>
              <a:t>Via </a:t>
            </a:r>
            <a:r>
              <a:rPr lang="nl-BE" sz="2000" b="1" dirty="0"/>
              <a:t>mail</a:t>
            </a:r>
          </a:p>
          <a:p>
            <a:pPr lvl="1">
              <a:defRPr/>
            </a:pPr>
            <a:r>
              <a:rPr lang="nl-BE" sz="1600" dirty="0">
                <a:hlinkClick r:id="rId8"/>
              </a:rPr>
              <a:t>personeel.volwassenenonderwijs@vlaanderen.be</a:t>
            </a:r>
            <a:r>
              <a:rPr lang="nl-BE" sz="1600" dirty="0"/>
              <a:t> </a:t>
            </a:r>
          </a:p>
          <a:p>
            <a:pPr lvl="1">
              <a:defRPr/>
            </a:pPr>
            <a:r>
              <a:rPr lang="nl-BE" sz="1600" dirty="0"/>
              <a:t>Instellingsnummer in het onderwerp van de mail !</a:t>
            </a:r>
          </a:p>
          <a:p>
            <a:pPr lvl="1">
              <a:defRPr/>
            </a:pPr>
            <a:r>
              <a:rPr lang="nl-BE" sz="1600" dirty="0"/>
              <a:t>Vb. 131888 – </a:t>
            </a:r>
            <a:r>
              <a:rPr lang="nl-BE" sz="1600"/>
              <a:t>aanstelling personeelslid X</a:t>
            </a:r>
            <a:endParaRPr lang="nl-BE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/>
              <a:t>Documenten via </a:t>
            </a:r>
            <a:r>
              <a:rPr lang="nl-BE" sz="2000" b="1" dirty="0"/>
              <a:t>scanadres</a:t>
            </a:r>
          </a:p>
          <a:p>
            <a:pPr lvl="1">
              <a:defRPr/>
            </a:pPr>
            <a:r>
              <a:rPr lang="nl-BE" sz="1600" dirty="0">
                <a:hlinkClick r:id="rId9"/>
              </a:rPr>
              <a:t>documenten.onderwijspersoneel@ond.vlaanderen.be</a:t>
            </a:r>
            <a:r>
              <a:rPr lang="nl-BE" sz="1600" dirty="0"/>
              <a:t> </a:t>
            </a:r>
          </a:p>
          <a:p>
            <a:pPr lvl="1">
              <a:defRPr/>
            </a:pPr>
            <a:r>
              <a:rPr lang="nl-BE" sz="1600" dirty="0"/>
              <a:t>Stamboeknummer van het personeelslid in het onderwerp van de mail !</a:t>
            </a:r>
          </a:p>
          <a:p>
            <a:pPr lvl="1">
              <a:defRPr/>
            </a:pPr>
            <a:r>
              <a:rPr lang="nl-BE" sz="1600" dirty="0"/>
              <a:t>Verschillende types van documenten in verschillende scans versturen !</a:t>
            </a:r>
          </a:p>
          <a:p>
            <a:pPr>
              <a:defRPr/>
            </a:pPr>
            <a:endParaRPr lang="nl-BE" sz="2000" dirty="0"/>
          </a:p>
          <a:p>
            <a:pPr>
              <a:defRPr/>
            </a:pPr>
            <a:endParaRPr lang="nl-BE" sz="20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lvl="1">
              <a:defRPr/>
            </a:pPr>
            <a:endParaRPr lang="nl-BE" sz="12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BE" sz="2000" dirty="0"/>
          </a:p>
          <a:p>
            <a:pPr lvl="1">
              <a:defRPr/>
            </a:pPr>
            <a:endParaRPr lang="nl-BE" sz="8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lvl="1">
              <a:defRPr/>
            </a:pPr>
            <a:endParaRPr lang="nl-BE" sz="1200" dirty="0"/>
          </a:p>
          <a:p>
            <a:pPr lvl="2">
              <a:defRPr/>
            </a:pPr>
            <a:endParaRPr lang="nl-BE" sz="1300" dirty="0"/>
          </a:p>
          <a:p>
            <a:pPr>
              <a:defRPr/>
            </a:pPr>
            <a:endParaRPr lang="nl-BE" sz="1600" dirty="0"/>
          </a:p>
          <a:p>
            <a:pPr>
              <a:defRPr/>
            </a:pPr>
            <a:endParaRPr lang="nl-BE" sz="1600" dirty="0"/>
          </a:p>
          <a:p>
            <a:pPr marL="693737" lvl="2" indent="0">
              <a:buFont typeface="Wingdings" panose="05000000000000000000" pitchFamily="2" charset="2"/>
              <a:buNone/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2000" dirty="0"/>
          </a:p>
          <a:p>
            <a:pPr>
              <a:defRPr/>
            </a:pPr>
            <a:endParaRPr lang="nl-BE" sz="2000" dirty="0"/>
          </a:p>
          <a:p>
            <a:pPr lvl="1">
              <a:defRPr/>
            </a:pPr>
            <a:endParaRPr lang="nl-BE" sz="1200" dirty="0"/>
          </a:p>
          <a:p>
            <a:pPr lvl="1">
              <a:defRPr/>
            </a:pPr>
            <a:endParaRPr lang="nl-BE" sz="1600" dirty="0"/>
          </a:p>
          <a:p>
            <a:pPr lvl="1">
              <a:defRPr/>
            </a:pPr>
            <a:endParaRPr lang="nl-BE" sz="1600" dirty="0"/>
          </a:p>
          <a:p>
            <a:pPr>
              <a:defRPr/>
            </a:pPr>
            <a:endParaRPr lang="nl-BE" sz="1300" dirty="0"/>
          </a:p>
          <a:p>
            <a:pPr>
              <a:defRPr/>
            </a:pPr>
            <a:endParaRPr lang="nl-BE" sz="2000" dirty="0"/>
          </a:p>
          <a:p>
            <a:pPr>
              <a:defRPr/>
            </a:pPr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9343922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E7203E-B429-40FD-8020-3319E770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492" y="2493194"/>
            <a:ext cx="3816000" cy="2484000"/>
          </a:xfrm>
        </p:spPr>
        <p:txBody>
          <a:bodyPr/>
          <a:lstStyle/>
          <a:p>
            <a:r>
              <a:rPr lang="nl-BE" dirty="0"/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38266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5C18B8-3774-4F9A-A305-26B9A5CEB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959428"/>
            <a:ext cx="7802088" cy="4191989"/>
          </a:xfrm>
        </p:spPr>
        <p:txBody>
          <a:bodyPr/>
          <a:lstStyle/>
          <a:p>
            <a:r>
              <a:rPr lang="nl-NL" dirty="0"/>
              <a:t>Berekening: LUC x 1,9938 € </a:t>
            </a:r>
          </a:p>
          <a:p>
            <a:r>
              <a:rPr lang="nl-NL" dirty="0"/>
              <a:t>Gezondheidsindex op basisbedrag WM</a:t>
            </a:r>
          </a:p>
          <a:p>
            <a:r>
              <a:rPr lang="nl-NL" dirty="0"/>
              <a:t>Referteperiode: januari 2019 – december 2019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sz="2200" dirty="0"/>
          </a:p>
          <a:p>
            <a:pPr marL="5760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6BF355-4A0C-4124-910F-17E0DB4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Werkingsmiddelen CBE schooljaar ’20-’21</a:t>
            </a:r>
            <a:br>
              <a:rPr lang="nl-BE" dirty="0"/>
            </a:br>
            <a:r>
              <a:rPr lang="nl-BE" altLang="nl-BE" sz="2000" b="1" kern="0" dirty="0">
                <a:solidFill>
                  <a:srgbClr val="0070C0"/>
                </a:solidFill>
                <a:latin typeface="FlandersArtSans-Regular" panose="00000500000000000000" pitchFamily="2" charset="0"/>
                <a:cs typeface="+mj-cs"/>
              </a:rPr>
              <a:t>Artikelen 89 en 196septies decreet VWO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970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D40D78-16F7-42CF-88E5-63D9DBFB6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564061"/>
              </p:ext>
            </p:extLst>
          </p:nvPr>
        </p:nvGraphicFramePr>
        <p:xfrm>
          <a:off x="539552" y="260648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51862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5" ma:contentTypeDescription="Een nieuw document maken." ma:contentTypeScope="" ma:versionID="85b6578497e81f84d4b11e01fd3c35d4">
  <xsd:schema xmlns:xsd="http://www.w3.org/2001/XMLSchema" xmlns:xs="http://www.w3.org/2001/XMLSchema" xmlns:p="http://schemas.microsoft.com/office/2006/metadata/properties" xmlns:ns2="0cc2fef3-f869-4b13-a5b1-3c10c5e770d1" targetNamespace="http://schemas.microsoft.com/office/2006/metadata/properties" ma:root="true" ma:fieldsID="cddba2a39ae17c1a56002e15145a5efd" ns2:_="">
    <xsd:import namespace="0cc2fef3-f869-4b13-a5b1-3c10c5e77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38848A-CBA8-482A-8054-1FBE71086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C5D07-9398-4BF2-8044-D0D6EE5387E1}">
  <ds:schemaRefs>
    <ds:schemaRef ds:uri="0cc2fef3-f869-4b13-a5b1-3c10c5e770d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44E0DA-CFEC-47B0-90A2-C4B7CB060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2fef3-f869-4b13-a5b1-3c10c5e77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7132</TotalTime>
  <Words>3003</Words>
  <Application>Microsoft Office PowerPoint</Application>
  <PresentationFormat>Diavoorstelling (4:3)</PresentationFormat>
  <Paragraphs>758</Paragraphs>
  <Slides>74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74</vt:i4>
      </vt:variant>
    </vt:vector>
  </HeadingPairs>
  <TitlesOfParts>
    <vt:vector size="82" baseType="lpstr">
      <vt:lpstr>Arial</vt:lpstr>
      <vt:lpstr>Calibri</vt:lpstr>
      <vt:lpstr>FlandersArtSans-Medium</vt:lpstr>
      <vt:lpstr>FlandersArtSans-Regular</vt:lpstr>
      <vt:lpstr>FlandersArtSerif-Regular</vt:lpstr>
      <vt:lpstr>Wingdings</vt:lpstr>
      <vt:lpstr>Aangepast ontwerp</vt:lpstr>
      <vt:lpstr>Worksheet</vt:lpstr>
      <vt:lpstr>Infosessie financiering en rapporten </vt:lpstr>
      <vt:lpstr>Welkom</vt:lpstr>
      <vt:lpstr>Krachtlijnen nieuwe financiering VWO</vt:lpstr>
      <vt:lpstr>Agenda</vt:lpstr>
      <vt:lpstr>Financieringsberekening*</vt:lpstr>
      <vt:lpstr>PowerPoint-presentatie</vt:lpstr>
      <vt:lpstr>VTE en punten CBE schooljaar ’20-’21 Artikelen 85 en 87 decreet VWO</vt:lpstr>
      <vt:lpstr>Werkingsmiddelen CBE schooljaar ’20-’21 Artikelen 89 en 196septies decreet VWO</vt:lpstr>
      <vt:lpstr>PowerPoint-presentatie</vt:lpstr>
      <vt:lpstr>LeU en punten CVO schooljaar ’20-’21 Artikelen 98, 105 en 107 decreet VWO</vt:lpstr>
      <vt:lpstr>Werkingsmiddelen CVO schooljaar ’20-’21 Artikelen 108 en 196septies decreet VWO</vt:lpstr>
      <vt:lpstr>Werkingsmiddelen CVO schooljaar ’20-’21 Artikelen 108 en 196septies decreet VWO</vt:lpstr>
      <vt:lpstr>Nieuw principe WM en IG schooljaar ’20-’21 Artikelen 89, 108, 113decies §3 en 196septies decreet VWO</vt:lpstr>
      <vt:lpstr>Werkingsmiddelen schooljaar ’20-’21 Artikelen 89, 108 en 196septies decreet VWO</vt:lpstr>
      <vt:lpstr>Inschrijvingsgelden schooljaar ’20-’21 Artikel 113decies §3 decreet VWO</vt:lpstr>
      <vt:lpstr>Compensatieregeling schooljaar ’20-’21 Artikel 196septies decreet VWO</vt:lpstr>
      <vt:lpstr>Betalingskalender schooljaar 2020-2021</vt:lpstr>
      <vt:lpstr>Financieringsparameters en -rapporten</vt:lpstr>
      <vt:lpstr>Van LUC naar gewogen Financieringspunten</vt:lpstr>
      <vt:lpstr>Van LUC naar gewogen Financieringspunten</vt:lpstr>
      <vt:lpstr>Financieringsrapporten - inhoud</vt:lpstr>
      <vt:lpstr>Financieringspunten voor plaatsing – gerelateerde data</vt:lpstr>
      <vt:lpstr>Financieringspunten voor plaatsing – gerelateerde data</vt:lpstr>
      <vt:lpstr>Financieringspunten voor plaatsing – gerelateerde data</vt:lpstr>
      <vt:lpstr>Financieringspunten voor plaatsing – gerelateerde data</vt:lpstr>
      <vt:lpstr>Financieringspunten voor plaatsing – gerelateerde data</vt:lpstr>
      <vt:lpstr>Financieringspunten voor plaatsing – gerelateerde data</vt:lpstr>
      <vt:lpstr>Financieringspunten voor plaatsing – persoonsgegevens </vt:lpstr>
      <vt:lpstr>Financieringspunten voor plaatsing – persoonsgegevens 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Financieringspunten – Financierbaarheid en periodes</vt:lpstr>
      <vt:lpstr>Financieringsptn plaatsing – Weging opleidings- en centrumkenmerken</vt:lpstr>
      <vt:lpstr>Financieringsptn plaatsing – Weging opleidings- en centrumkenmerken</vt:lpstr>
      <vt:lpstr>Financieringsptn plaatsing – Weging opleidings- en centrumkenmerken</vt:lpstr>
      <vt:lpstr>Financieringsptn plaatsing – Weging opleidings- en centrumkenmerken</vt:lpstr>
      <vt:lpstr>Financieringsptn plaatsing– Weging opleidings- en centrumkenmerken</vt:lpstr>
      <vt:lpstr>Financieringspunten voor plaatsing – Weging cursistenkenmerken </vt:lpstr>
      <vt:lpstr>Financieringspunten voor plaatsing– Weging cursistenkenmerken </vt:lpstr>
      <vt:lpstr>Financieringspunten voor plaatsing – Weging cursistenkenmerken</vt:lpstr>
      <vt:lpstr>PowerPoint-presentatie</vt:lpstr>
      <vt:lpstr>Financieringspunten voor plaatsing – Werkingsmiddelen </vt:lpstr>
      <vt:lpstr>Financieringspunten voor plaatsing – Werkingsmiddelen </vt:lpstr>
      <vt:lpstr>Financieringspunten voor plaatsing – Werkingsmiddelen</vt:lpstr>
      <vt:lpstr>PowerPoint-presentatie</vt:lpstr>
      <vt:lpstr>Financieringspunten voor plaatsing – totalen</vt:lpstr>
      <vt:lpstr>Financieringspunten voor plaatsing – totalen</vt:lpstr>
      <vt:lpstr>Financieringspunten – Kwalificatiebonus </vt:lpstr>
      <vt:lpstr>Financieringspunten – Kwalificatiebonus </vt:lpstr>
      <vt:lpstr>PowerPoint-presentatie</vt:lpstr>
      <vt:lpstr>Financieringspunten - Kwalificatiebonus</vt:lpstr>
      <vt:lpstr>PowerPoint-presentatie</vt:lpstr>
      <vt:lpstr>Financieringspunten – Kwalificatiebonus – gerelateerde data</vt:lpstr>
      <vt:lpstr>Financieringspunten – Kwalificatiebonus – gerelateerde data</vt:lpstr>
      <vt:lpstr>Financieringspunten – Kwalificatiebonus - Voorwaarden</vt:lpstr>
      <vt:lpstr>Financieringspunten – Kwalificatiebonus - Voorwaarden </vt:lpstr>
      <vt:lpstr>Financieringspunten - geaggregeerd</vt:lpstr>
      <vt:lpstr>Financieringspunten - geaggregeerd</vt:lpstr>
      <vt:lpstr>Financieringsrapporten - praktisch</vt:lpstr>
      <vt:lpstr>Informatie via Mijn Onderwijs</vt:lpstr>
      <vt:lpstr>Controleer de toegangen!</vt:lpstr>
      <vt:lpstr>Welke rapporten ontvangt u momenteel via Mijn Onderwijs?</vt:lpstr>
      <vt:lpstr>Individuele rapporten o.b.v. monitoring eigen instelling</vt:lpstr>
      <vt:lpstr>Toekomstmuziek</vt:lpstr>
      <vt:lpstr>Contact met de Afdeling Hoger en Volwassenenonderwijs</vt:lpstr>
      <vt:lpstr>Algemene informatie</vt:lpstr>
      <vt:lpstr>Contact over aanbod, cursisten, …</vt:lpstr>
      <vt:lpstr>Contact met de cel personeel</vt:lpstr>
      <vt:lpstr>Bedankt voor uw aandacht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Verbeke Luk</cp:lastModifiedBy>
  <cp:revision>149</cp:revision>
  <dcterms:created xsi:type="dcterms:W3CDTF">2014-06-26T11:20:41Z</dcterms:created>
  <dcterms:modified xsi:type="dcterms:W3CDTF">2020-02-06T14:16:23Z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