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slides/slide21.xml" ContentType="application/vnd.openxmlformats-officedocument.presentationml.slide+xml"/>
  <Override PartName="/ppt/slides/slide22.xml" ContentType="application/vnd.openxmlformats-officedocument.presentationml.slide+xml"/>
  <Override PartName="/ppt/presentation.xml" ContentType="application/vnd.openxmlformats-officedocument.presentationml.presentation.main+xml"/>
  <Override PartName="/ppt/slides/slide20.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customXml/itemProps1.xml" ContentType="application/vnd.openxmlformats-officedocument.customXml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56" r:id="rId4"/>
  </p:sldMasterIdLst>
  <p:notesMasterIdLst>
    <p:notesMasterId r:id="rId27"/>
  </p:notesMasterIdLst>
  <p:handoutMasterIdLst>
    <p:handoutMasterId r:id="rId28"/>
  </p:handoutMasterIdLst>
  <p:sldIdLst>
    <p:sldId id="560" r:id="rId5"/>
    <p:sldId id="385" r:id="rId6"/>
    <p:sldId id="567" r:id="rId7"/>
    <p:sldId id="561" r:id="rId8"/>
    <p:sldId id="562" r:id="rId9"/>
    <p:sldId id="563" r:id="rId10"/>
    <p:sldId id="564" r:id="rId11"/>
    <p:sldId id="571" r:id="rId12"/>
    <p:sldId id="531" r:id="rId13"/>
    <p:sldId id="579" r:id="rId14"/>
    <p:sldId id="570" r:id="rId15"/>
    <p:sldId id="574" r:id="rId16"/>
    <p:sldId id="569" r:id="rId17"/>
    <p:sldId id="580" r:id="rId18"/>
    <p:sldId id="568" r:id="rId19"/>
    <p:sldId id="572" r:id="rId20"/>
    <p:sldId id="573" r:id="rId21"/>
    <p:sldId id="575" r:id="rId22"/>
    <p:sldId id="576" r:id="rId23"/>
    <p:sldId id="577" r:id="rId24"/>
    <p:sldId id="578" r:id="rId25"/>
    <p:sldId id="559" r:id="rId26"/>
  </p:sldIdLst>
  <p:sldSz cx="9144000" cy="6858000" type="screen4x3"/>
  <p:notesSz cx="6797675" cy="9926638"/>
  <p:embeddedFontLst>
    <p:embeddedFont>
      <p:font typeface="Calibri" panose="020F0502020204030204" pitchFamily="34" charset="0"/>
      <p:regular r:id="rId29"/>
      <p:bold r:id="rId30"/>
      <p:italic r:id="rId31"/>
      <p:boldItalic r:id="rId32"/>
    </p:embeddedFont>
    <p:embeddedFont>
      <p:font typeface="Calibri Bold" panose="020F0702030404030204" pitchFamily="34" charset="0"/>
      <p:bold r:id="rId33"/>
    </p:embeddedFont>
  </p:embeddedFontLst>
  <p:defaultTextStyle>
    <a:defPPr>
      <a:defRPr lang="nl-N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Wiest, Wim" initials="DWW" lastIdx="11" clrIdx="0">
    <p:extLst>
      <p:ext uri="{19B8F6BF-5375-455C-9EA6-DF929625EA0E}">
        <p15:presenceInfo xmlns:p15="http://schemas.microsoft.com/office/powerpoint/2012/main" userId="De Wiest, Wim" providerId="None"/>
      </p:ext>
    </p:extLst>
  </p:cmAuthor>
  <p:cmAuthor id="2" name="marcdhoop"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EEEEE7"/>
    <a:srgbClr val="FFFF99"/>
    <a:srgbClr val="FFFF66"/>
    <a:srgbClr val="FFFF00"/>
    <a:srgbClr val="969696"/>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Stijl, licht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75" autoAdjust="0"/>
    <p:restoredTop sz="92182" autoAdjust="0"/>
  </p:normalViewPr>
  <p:slideViewPr>
    <p:cSldViewPr>
      <p:cViewPr varScale="1">
        <p:scale>
          <a:sx n="59" d="100"/>
          <a:sy n="59" d="100"/>
        </p:scale>
        <p:origin x="643"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44" y="-90"/>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ustomXml" Target="../customXml/item4.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645" y="9417"/>
            <a:ext cx="2687303" cy="312685"/>
          </a:xfrm>
          <a:prstGeom prst="rect">
            <a:avLst/>
          </a:prstGeom>
        </p:spPr>
        <p:txBody>
          <a:bodyPr vert="horz" lIns="96359" tIns="48180" rIns="96359" bIns="48180" rtlCol="0" anchor="ctr"/>
          <a:lstStyle>
            <a:lvl1pPr algn="l">
              <a:defRPr sz="1300"/>
            </a:lvl1pPr>
          </a:lstStyle>
          <a:p>
            <a:endParaRPr lang="nl-BE" sz="900" dirty="0">
              <a:latin typeface="+mn-lt"/>
            </a:endParaRPr>
          </a:p>
        </p:txBody>
      </p:sp>
      <p:sp>
        <p:nvSpPr>
          <p:cNvPr id="3" name="Tijdelijke aanduiding voor datum 2"/>
          <p:cNvSpPr>
            <a:spLocks noGrp="1"/>
          </p:cNvSpPr>
          <p:nvPr>
            <p:ph type="dt" sz="quarter" idx="1"/>
          </p:nvPr>
        </p:nvSpPr>
        <p:spPr>
          <a:xfrm>
            <a:off x="4125265" y="9417"/>
            <a:ext cx="2687303" cy="312685"/>
          </a:xfrm>
          <a:prstGeom prst="rect">
            <a:avLst/>
          </a:prstGeom>
        </p:spPr>
        <p:txBody>
          <a:bodyPr vert="horz" lIns="96359" tIns="48180" rIns="96359" bIns="48180" rtlCol="0" anchor="ctr"/>
          <a:lstStyle>
            <a:lvl1pPr algn="r">
              <a:defRPr sz="1300"/>
            </a:lvl1pPr>
          </a:lstStyle>
          <a:p>
            <a:fld id="{016AA8AD-A81A-4ED1-BD18-9556C35DDED2}" type="datetimeFigureOut">
              <a:rPr lang="nl-BE" sz="900">
                <a:latin typeface="+mn-lt"/>
              </a:rPr>
              <a:t>19/03/2019</a:t>
            </a:fld>
            <a:endParaRPr lang="nl-BE" sz="900">
              <a:latin typeface="+mn-lt"/>
            </a:endParaRPr>
          </a:p>
        </p:txBody>
      </p:sp>
      <p:sp>
        <p:nvSpPr>
          <p:cNvPr id="4" name="Tijdelijke aanduiding voor voettekst 3"/>
          <p:cNvSpPr>
            <a:spLocks noGrp="1"/>
          </p:cNvSpPr>
          <p:nvPr>
            <p:ph type="ftr" sz="quarter" idx="2"/>
          </p:nvPr>
        </p:nvSpPr>
        <p:spPr>
          <a:xfrm>
            <a:off x="1" y="9613955"/>
            <a:ext cx="2758678" cy="312685"/>
          </a:xfrm>
          <a:prstGeom prst="rect">
            <a:avLst/>
          </a:prstGeom>
        </p:spPr>
        <p:txBody>
          <a:bodyPr vert="horz" lIns="96359" tIns="48180" rIns="96359" bIns="48180" rtlCol="0" anchor="ctr"/>
          <a:lstStyle>
            <a:lvl1pPr algn="l">
              <a:defRPr sz="1300"/>
            </a:lvl1pPr>
          </a:lstStyle>
          <a:p>
            <a:endParaRPr lang="nl-BE" sz="900" dirty="0">
              <a:latin typeface="+mn-lt"/>
            </a:endParaRPr>
          </a:p>
        </p:txBody>
      </p:sp>
      <p:sp>
        <p:nvSpPr>
          <p:cNvPr id="5" name="Tijdelijke aanduiding voor dianummer 4"/>
          <p:cNvSpPr>
            <a:spLocks noGrp="1"/>
          </p:cNvSpPr>
          <p:nvPr>
            <p:ph type="sldNum" sz="quarter" idx="3"/>
          </p:nvPr>
        </p:nvSpPr>
        <p:spPr>
          <a:xfrm>
            <a:off x="4038998" y="9613955"/>
            <a:ext cx="2758678" cy="312685"/>
          </a:xfrm>
          <a:prstGeom prst="rect">
            <a:avLst/>
          </a:prstGeom>
        </p:spPr>
        <p:txBody>
          <a:bodyPr vert="horz" lIns="96359" tIns="48180" rIns="96359" bIns="48180" rtlCol="0" anchor="ctr"/>
          <a:lstStyle>
            <a:lvl1pPr algn="r">
              <a:defRPr sz="1300"/>
            </a:lvl1pPr>
          </a:lstStyle>
          <a:p>
            <a:fld id="{0D989C1C-1DE7-4DFB-9D52-BB60D39E6190}" type="slidenum">
              <a:rPr lang="nl-BE" sz="900">
                <a:latin typeface="+mn-lt"/>
              </a:rPr>
              <a:t>‹nr.›</a:t>
            </a:fld>
            <a:endParaRPr lang="nl-BE" sz="900">
              <a:latin typeface="+mn-lt"/>
            </a:endParaRPr>
          </a:p>
        </p:txBody>
      </p:sp>
    </p:spTree>
    <p:extLst>
      <p:ext uri="{BB962C8B-B14F-4D97-AF65-F5344CB8AC3E}">
        <p14:creationId xmlns:p14="http://schemas.microsoft.com/office/powerpoint/2010/main" val="3902205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695556" cy="31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ctr" anchorCtr="0" compatLnSpc="1">
            <a:prstTxWarp prst="textNoShape">
              <a:avLst/>
            </a:prstTxWarp>
          </a:bodyPr>
          <a:lstStyle>
            <a:lvl1pPr>
              <a:defRPr sz="900">
                <a:latin typeface="+mn-lt"/>
              </a:defRPr>
            </a:lvl1pPr>
          </a:lstStyle>
          <a:p>
            <a:endParaRPr lang="nl-NL" dirty="0"/>
          </a:p>
        </p:txBody>
      </p:sp>
      <p:sp>
        <p:nvSpPr>
          <p:cNvPr id="4099" name="Rectangle 3"/>
          <p:cNvSpPr>
            <a:spLocks noGrp="1" noChangeArrowheads="1"/>
          </p:cNvSpPr>
          <p:nvPr>
            <p:ph type="dt" idx="1"/>
          </p:nvPr>
        </p:nvSpPr>
        <p:spPr bwMode="auto">
          <a:xfrm>
            <a:off x="4117051" y="0"/>
            <a:ext cx="2680625" cy="31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ctr" anchorCtr="0" compatLnSpc="1">
            <a:prstTxWarp prst="textNoShape">
              <a:avLst/>
            </a:prstTxWarp>
          </a:bodyPr>
          <a:lstStyle>
            <a:lvl1pPr algn="r">
              <a:defRPr sz="900">
                <a:latin typeface="+mn-lt"/>
              </a:defRPr>
            </a:lvl1pPr>
          </a:lstStyle>
          <a:p>
            <a:endParaRPr lang="nl-NL" dirty="0"/>
          </a:p>
        </p:txBody>
      </p:sp>
      <p:sp>
        <p:nvSpPr>
          <p:cNvPr id="4101" name="Rectangle 5"/>
          <p:cNvSpPr>
            <a:spLocks noGrp="1" noChangeArrowheads="1"/>
          </p:cNvSpPr>
          <p:nvPr>
            <p:ph type="body" sz="quarter" idx="3"/>
          </p:nvPr>
        </p:nvSpPr>
        <p:spPr bwMode="auto">
          <a:xfrm>
            <a:off x="543775" y="4715154"/>
            <a:ext cx="5710126"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t" anchorCtr="0" compatLnSpc="1">
            <a:prstTxWarp prst="textNoShape">
              <a:avLst/>
            </a:prstTxWarp>
          </a:bodyPr>
          <a:lstStyle/>
          <a:p>
            <a:pPr lvl="0"/>
            <a:r>
              <a:rPr lang="nl-NL" dirty="0"/>
              <a:t>Klik om de opmaakprofielen van de </a:t>
            </a:r>
            <a:r>
              <a:rPr lang="nl-NL" dirty="0" err="1"/>
              <a:t>modeltekst</a:t>
            </a:r>
            <a:r>
              <a:rPr lang="nl-NL" dirty="0"/>
              <a:t>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102" name="Rectangle 6"/>
          <p:cNvSpPr>
            <a:spLocks noGrp="1" noChangeArrowheads="1"/>
          </p:cNvSpPr>
          <p:nvPr>
            <p:ph type="ftr" sz="quarter" idx="4"/>
          </p:nvPr>
        </p:nvSpPr>
        <p:spPr bwMode="auto">
          <a:xfrm>
            <a:off x="0" y="9613955"/>
            <a:ext cx="2695556" cy="31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ctr" anchorCtr="0" compatLnSpc="1">
            <a:prstTxWarp prst="textNoShape">
              <a:avLst/>
            </a:prstTxWarp>
          </a:bodyPr>
          <a:lstStyle>
            <a:lvl1pPr>
              <a:defRPr sz="900">
                <a:latin typeface="+mn-lt"/>
              </a:defRPr>
            </a:lvl1pPr>
          </a:lstStyle>
          <a:p>
            <a:endParaRPr lang="nl-NL" dirty="0"/>
          </a:p>
        </p:txBody>
      </p:sp>
      <p:sp>
        <p:nvSpPr>
          <p:cNvPr id="4103" name="Rectangle 7"/>
          <p:cNvSpPr>
            <a:spLocks noGrp="1" noChangeArrowheads="1"/>
          </p:cNvSpPr>
          <p:nvPr>
            <p:ph type="sldNum" sz="quarter" idx="5"/>
          </p:nvPr>
        </p:nvSpPr>
        <p:spPr bwMode="auto">
          <a:xfrm>
            <a:off x="4058748" y="9613955"/>
            <a:ext cx="2758678" cy="31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9" tIns="48180" rIns="96359" bIns="48180" numCol="1" anchor="ctr" anchorCtr="0" compatLnSpc="1">
            <a:prstTxWarp prst="textNoShape">
              <a:avLst/>
            </a:prstTxWarp>
          </a:bodyPr>
          <a:lstStyle>
            <a:lvl1pPr algn="r">
              <a:defRPr sz="900">
                <a:latin typeface="+mn-lt"/>
              </a:defRPr>
            </a:lvl1pPr>
          </a:lstStyle>
          <a:p>
            <a:fld id="{32090DB5-7440-4F80-BB90-9B3321D95F75}" type="slidenum">
              <a:rPr lang="nl-NL" smtClean="0"/>
              <a:pPr/>
              <a:t>‹nr.›</a:t>
            </a:fld>
            <a:endParaRPr lang="nl-NL" dirty="0"/>
          </a:p>
        </p:txBody>
      </p:sp>
      <p:sp>
        <p:nvSpPr>
          <p:cNvPr id="2" name="Tijdelijke aanduiding voor dia-afbeelding 1"/>
          <p:cNvSpPr>
            <a:spLocks noGrp="1" noRot="1" noChangeAspect="1"/>
          </p:cNvSpPr>
          <p:nvPr>
            <p:ph type="sldImg" idx="2"/>
          </p:nvPr>
        </p:nvSpPr>
        <p:spPr>
          <a:xfrm>
            <a:off x="673100" y="377825"/>
            <a:ext cx="5451475" cy="4089400"/>
          </a:xfrm>
          <a:prstGeom prst="rect">
            <a:avLst/>
          </a:prstGeom>
          <a:noFill/>
          <a:ln w="12700">
            <a:solidFill>
              <a:prstClr val="black"/>
            </a:solidFill>
          </a:ln>
        </p:spPr>
        <p:txBody>
          <a:bodyPr vert="horz" lIns="96359" tIns="48180" rIns="96359" bIns="48180" rtlCol="0" anchor="ctr"/>
          <a:lstStyle/>
          <a:p>
            <a:endParaRPr lang="nl-BE"/>
          </a:p>
        </p:txBody>
      </p:sp>
    </p:spTree>
    <p:extLst>
      <p:ext uri="{BB962C8B-B14F-4D97-AF65-F5344CB8AC3E}">
        <p14:creationId xmlns:p14="http://schemas.microsoft.com/office/powerpoint/2010/main" val="16021858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mn-lt"/>
        <a:ea typeface="+mn-ea"/>
        <a:cs typeface="Arial" charset="0"/>
      </a:defRPr>
    </a:lvl1pPr>
    <a:lvl2pPr marL="457200" algn="l" rtl="0" fontAlgn="base">
      <a:spcBef>
        <a:spcPct val="30000"/>
      </a:spcBef>
      <a:spcAft>
        <a:spcPct val="0"/>
      </a:spcAft>
      <a:defRPr sz="1100" kern="1200">
        <a:solidFill>
          <a:schemeClr val="tx1"/>
        </a:solidFill>
        <a:latin typeface="+mn-lt"/>
        <a:ea typeface="+mn-ea"/>
        <a:cs typeface="Arial" charset="0"/>
      </a:defRPr>
    </a:lvl2pPr>
    <a:lvl3pPr marL="914400" algn="l" rtl="0" fontAlgn="base">
      <a:spcBef>
        <a:spcPct val="30000"/>
      </a:spcBef>
      <a:spcAft>
        <a:spcPct val="0"/>
      </a:spcAft>
      <a:defRPr sz="1100" kern="1200">
        <a:solidFill>
          <a:schemeClr val="tx1"/>
        </a:solidFill>
        <a:latin typeface="+mn-lt"/>
        <a:ea typeface="+mn-ea"/>
        <a:cs typeface="Arial" charset="0"/>
      </a:defRPr>
    </a:lvl3pPr>
    <a:lvl4pPr marL="1371600" algn="l" rtl="0" fontAlgn="base">
      <a:spcBef>
        <a:spcPct val="30000"/>
      </a:spcBef>
      <a:spcAft>
        <a:spcPct val="0"/>
      </a:spcAft>
      <a:defRPr sz="1100" kern="1200">
        <a:solidFill>
          <a:schemeClr val="tx1"/>
        </a:solidFill>
        <a:latin typeface="+mn-lt"/>
        <a:ea typeface="+mn-ea"/>
        <a:cs typeface="Arial" charset="0"/>
      </a:defRPr>
    </a:lvl4pPr>
    <a:lvl5pPr marL="1828800" algn="l" rtl="0" fontAlgn="base">
      <a:spcBef>
        <a:spcPct val="30000"/>
      </a:spcBef>
      <a:spcAft>
        <a:spcPct val="0"/>
      </a:spcAft>
      <a:defRPr sz="11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71513" y="376238"/>
            <a:ext cx="5454650" cy="4090987"/>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3CB4654-75B3-4DEF-9E5C-E078B76C05A3}" type="slidenum">
              <a:rPr lang="nl-BE" smtClean="0"/>
              <a:t>1</a:t>
            </a:fld>
            <a:endParaRPr lang="nl-BE"/>
          </a:p>
        </p:txBody>
      </p:sp>
    </p:spTree>
    <p:extLst>
      <p:ext uri="{BB962C8B-B14F-4D97-AF65-F5344CB8AC3E}">
        <p14:creationId xmlns:p14="http://schemas.microsoft.com/office/powerpoint/2010/main" val="290245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14</a:t>
            </a:fld>
            <a:endParaRPr lang="nl-NL"/>
          </a:p>
        </p:txBody>
      </p:sp>
    </p:spTree>
    <p:extLst>
      <p:ext uri="{BB962C8B-B14F-4D97-AF65-F5344CB8AC3E}">
        <p14:creationId xmlns:p14="http://schemas.microsoft.com/office/powerpoint/2010/main" val="1203188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baseline="0" dirty="0"/>
          </a:p>
          <a:p>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15</a:t>
            </a:fld>
            <a:endParaRPr lang="nl-NL"/>
          </a:p>
        </p:txBody>
      </p:sp>
    </p:spTree>
    <p:extLst>
      <p:ext uri="{BB962C8B-B14F-4D97-AF65-F5344CB8AC3E}">
        <p14:creationId xmlns:p14="http://schemas.microsoft.com/office/powerpoint/2010/main" val="1095260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baseline="0" dirty="0"/>
          </a:p>
          <a:p>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16</a:t>
            </a:fld>
            <a:endParaRPr lang="nl-NL"/>
          </a:p>
        </p:txBody>
      </p:sp>
    </p:spTree>
    <p:extLst>
      <p:ext uri="{BB962C8B-B14F-4D97-AF65-F5344CB8AC3E}">
        <p14:creationId xmlns:p14="http://schemas.microsoft.com/office/powerpoint/2010/main" val="211447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17</a:t>
            </a:fld>
            <a:endParaRPr lang="nl-NL"/>
          </a:p>
        </p:txBody>
      </p:sp>
    </p:spTree>
    <p:extLst>
      <p:ext uri="{BB962C8B-B14F-4D97-AF65-F5344CB8AC3E}">
        <p14:creationId xmlns:p14="http://schemas.microsoft.com/office/powerpoint/2010/main" val="3551707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18</a:t>
            </a:fld>
            <a:endParaRPr lang="nl-NL"/>
          </a:p>
        </p:txBody>
      </p:sp>
    </p:spTree>
    <p:extLst>
      <p:ext uri="{BB962C8B-B14F-4D97-AF65-F5344CB8AC3E}">
        <p14:creationId xmlns:p14="http://schemas.microsoft.com/office/powerpoint/2010/main" val="7160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19</a:t>
            </a:fld>
            <a:endParaRPr lang="nl-NL"/>
          </a:p>
        </p:txBody>
      </p:sp>
    </p:spTree>
    <p:extLst>
      <p:ext uri="{BB962C8B-B14F-4D97-AF65-F5344CB8AC3E}">
        <p14:creationId xmlns:p14="http://schemas.microsoft.com/office/powerpoint/2010/main" val="71608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20</a:t>
            </a:fld>
            <a:endParaRPr lang="nl-NL"/>
          </a:p>
        </p:txBody>
      </p:sp>
    </p:spTree>
    <p:extLst>
      <p:ext uri="{BB962C8B-B14F-4D97-AF65-F5344CB8AC3E}">
        <p14:creationId xmlns:p14="http://schemas.microsoft.com/office/powerpoint/2010/main" val="71608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21</a:t>
            </a:fld>
            <a:endParaRPr lang="nl-NL"/>
          </a:p>
        </p:txBody>
      </p:sp>
    </p:spTree>
    <p:extLst>
      <p:ext uri="{BB962C8B-B14F-4D97-AF65-F5344CB8AC3E}">
        <p14:creationId xmlns:p14="http://schemas.microsoft.com/office/powerpoint/2010/main" val="716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86053" indent="-302328" eaLnBrk="0" hangingPunct="0">
              <a:defRPr>
                <a:solidFill>
                  <a:schemeClr val="tx1"/>
                </a:solidFill>
                <a:latin typeface="Arial" charset="0"/>
              </a:defRPr>
            </a:lvl2pPr>
            <a:lvl3pPr marL="1209311" indent="-241862" eaLnBrk="0" hangingPunct="0">
              <a:defRPr>
                <a:solidFill>
                  <a:schemeClr val="tx1"/>
                </a:solidFill>
                <a:latin typeface="Arial" charset="0"/>
              </a:defRPr>
            </a:lvl3pPr>
            <a:lvl4pPr marL="1693036" indent="-241862" eaLnBrk="0" hangingPunct="0">
              <a:defRPr>
                <a:solidFill>
                  <a:schemeClr val="tx1"/>
                </a:solidFill>
                <a:latin typeface="Arial" charset="0"/>
              </a:defRPr>
            </a:lvl4pPr>
            <a:lvl5pPr marL="2176761" indent="-241862" eaLnBrk="0" hangingPunct="0">
              <a:defRPr>
                <a:solidFill>
                  <a:schemeClr val="tx1"/>
                </a:solidFill>
                <a:latin typeface="Arial" charset="0"/>
              </a:defRPr>
            </a:lvl5pPr>
            <a:lvl6pPr marL="2660485" indent="-241862" eaLnBrk="0" fontAlgn="base" hangingPunct="0">
              <a:spcBef>
                <a:spcPct val="0"/>
              </a:spcBef>
              <a:spcAft>
                <a:spcPct val="0"/>
              </a:spcAft>
              <a:defRPr>
                <a:solidFill>
                  <a:schemeClr val="tx1"/>
                </a:solidFill>
                <a:latin typeface="Arial" charset="0"/>
              </a:defRPr>
            </a:lvl6pPr>
            <a:lvl7pPr marL="3144209" indent="-241862" eaLnBrk="0" fontAlgn="base" hangingPunct="0">
              <a:spcBef>
                <a:spcPct val="0"/>
              </a:spcBef>
              <a:spcAft>
                <a:spcPct val="0"/>
              </a:spcAft>
              <a:defRPr>
                <a:solidFill>
                  <a:schemeClr val="tx1"/>
                </a:solidFill>
                <a:latin typeface="Arial" charset="0"/>
              </a:defRPr>
            </a:lvl7pPr>
            <a:lvl8pPr marL="3627934" indent="-241862" eaLnBrk="0" fontAlgn="base" hangingPunct="0">
              <a:spcBef>
                <a:spcPct val="0"/>
              </a:spcBef>
              <a:spcAft>
                <a:spcPct val="0"/>
              </a:spcAft>
              <a:defRPr>
                <a:solidFill>
                  <a:schemeClr val="tx1"/>
                </a:solidFill>
                <a:latin typeface="Arial" charset="0"/>
              </a:defRPr>
            </a:lvl8pPr>
            <a:lvl9pPr marL="4111659" indent="-241862" eaLnBrk="0" fontAlgn="base" hangingPunct="0">
              <a:spcBef>
                <a:spcPct val="0"/>
              </a:spcBef>
              <a:spcAft>
                <a:spcPct val="0"/>
              </a:spcAft>
              <a:defRPr>
                <a:solidFill>
                  <a:schemeClr val="tx1"/>
                </a:solidFill>
                <a:latin typeface="Arial" charset="0"/>
              </a:defRPr>
            </a:lvl9pPr>
          </a:lstStyle>
          <a:p>
            <a:pPr eaLnBrk="1" hangingPunct="1"/>
            <a:fld id="{9C0EDF09-CB2F-4243-9FA1-277B2847A42B}" type="slidenum">
              <a:rPr lang="nl-NL" smtClean="0">
                <a:cs typeface="Arial" charset="0"/>
              </a:rPr>
              <a:pPr eaLnBrk="1" hangingPunct="1"/>
              <a:t>2</a:t>
            </a:fld>
            <a:endParaRPr lang="nl-NL">
              <a:cs typeface="Arial" charset="0"/>
            </a:endParaRPr>
          </a:p>
        </p:txBody>
      </p:sp>
      <p:sp>
        <p:nvSpPr>
          <p:cNvPr id="69635" name="Tijdelijke aanduiding voor dia-afbeelding 1"/>
          <p:cNvSpPr>
            <a:spLocks noGrp="1" noRot="1" noChangeAspect="1" noTextEdit="1"/>
          </p:cNvSpPr>
          <p:nvPr>
            <p:ph type="sldImg"/>
          </p:nvPr>
        </p:nvSpPr>
        <p:spPr>
          <a:xfrm>
            <a:off x="671513" y="376238"/>
            <a:ext cx="5454650" cy="4090987"/>
          </a:xfrm>
          <a:ln/>
        </p:spPr>
      </p:sp>
      <p:sp>
        <p:nvSpPr>
          <p:cNvPr id="69636"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BE">
              <a:cs typeface="Arial" charset="0"/>
            </a:endParaRPr>
          </a:p>
        </p:txBody>
      </p:sp>
      <p:sp>
        <p:nvSpPr>
          <p:cNvPr id="69637" name="Tijdelijke aanduiding voor dianummer 3"/>
          <p:cNvSpPr txBox="1">
            <a:spLocks noGrp="1"/>
          </p:cNvSpPr>
          <p:nvPr/>
        </p:nvSpPr>
        <p:spPr bwMode="auto">
          <a:xfrm>
            <a:off x="3850443" y="9428584"/>
            <a:ext cx="2945660" cy="496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45" tIns="48373" rIns="96745" bIns="48373"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A7F4A3B2-0AF4-4E6A-90E5-9043685D7987}" type="slidenum">
              <a:rPr lang="nl-BE" sz="1300">
                <a:latin typeface="Calibri" pitchFamily="34" charset="0"/>
              </a:rPr>
              <a:pPr algn="r" eaLnBrk="1" hangingPunct="1"/>
              <a:t>2</a:t>
            </a:fld>
            <a:endParaRPr lang="nl-BE" sz="1300">
              <a:latin typeface="Calibri" pitchFamily="34" charset="0"/>
            </a:endParaRPr>
          </a:p>
        </p:txBody>
      </p:sp>
    </p:spTree>
    <p:extLst>
      <p:ext uri="{BB962C8B-B14F-4D97-AF65-F5344CB8AC3E}">
        <p14:creationId xmlns:p14="http://schemas.microsoft.com/office/powerpoint/2010/main" val="123251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r>
              <a:rPr lang="nl-BE" baseline="0" dirty="0"/>
              <a:t>Het OK in een notendop, neergeschreven in een bronnenboek. Verplichte lectuur voor iedereen die onderwijs een warm hart toedraagt!</a:t>
            </a:r>
          </a:p>
          <a:p>
            <a:endParaRPr lang="nl-BE"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BE" baseline="0" dirty="0"/>
              <a:t>Hoe lees je het OK? Het OK bestaat uit 6 concentrische cirkels met één middelpunt: de ontwikkeling van de leerling staat centraal. Voor hem/haar doen wij allemaal ons werk, elke dag opnieuw. Geldig dus voor de overheid, de academici, de inspectie, PBD, directeurs, leraren, ...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BE"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BE" baseline="0" dirty="0"/>
              <a:t>De cirkels rondom de lerende verwijzen naar de verschillende rubrieken van het OK. Soms staan er meerdere woorden in één cirkel, die verwijzen naar de deelrubrieken. Voor elke (deel)rubriek bestaan één of meerdere kwaliteitsverwachtingen (27 voor alle rubrieken samen) die op hun beurt beschreven zijn in een kwaliteitsbeeld.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BE" baseline="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BE" baseline="0" dirty="0"/>
              <a:t>Om de ontwikkeling van de leerling te stimuleren (rubriek 1) heb je doelen nodig, moet het onderwijsleerproces en leer- en leefomgeving zo optimaal mogelijk verlopen, zijn begeleiding en opvolging noodzakelijk (4 deelrubrieken). Deze rubriek geeft dus hét kernproces weer: leren en onderwijzen. Om dit alles kwaliteitsvol vorm en inhoud te geven heb je een schoolbeleid nodig dat inzet op interne kwaliteitszorg: in het OK heet dat kwaliteitsontwikkeling. Om aan kwaliteitsontwikkeling te kunnen doen, heb je een sterk beleidsvoerend vermogen nodig van het schoolbeleid op meerdere domeinen: het onderwijskundig beleid, het personeels- en professionaliseringsbeleid, het veiligheidsbeleid en het financieel en materieel beleid. Dat alles met als doel om maximaal resultaten en effecten te bereiken bij alle leerlingen. Dat wil zeggen de minimaal gewenste output, welbevinden, leerwinst en studievoortgang/toegang hoger onderwijs. Het spreekt voor zich dat elke school haar context- en inputfactoren meeneemt in de uitrol van haar beleid.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BE" baseline="0" dirty="0"/>
          </a:p>
          <a:p>
            <a:r>
              <a:rPr lang="nl-BE" baseline="0" dirty="0"/>
              <a:t>Belangrijk: de cirkels staat in nauwe relatie met elkaar. Ze zijn met elkaar verweven. Er is interactie, wisselwerking tussen de verschillende cirkels.</a:t>
            </a:r>
          </a:p>
          <a:p>
            <a:endParaRPr lang="nl-BE" baseline="0" dirty="0"/>
          </a:p>
          <a:p>
            <a:endParaRPr lang="nl-BE" baseline="0" dirty="0"/>
          </a:p>
          <a:p>
            <a:r>
              <a:rPr lang="nl-BE" baseline="0" dirty="0" smtClean="0"/>
              <a:t>De ontwikkeling van de leerling </a:t>
            </a:r>
            <a:r>
              <a:rPr lang="nl-BE" baseline="0" dirty="0"/>
              <a:t>staat centraal en in het midden. Voor hem/haar doen wij allemaal ons werk, elke dag opnieuw. Geldig dus voor de overheid, de academici, de inspectie, PBD, directeurs, leraren, ... </a:t>
            </a:r>
          </a:p>
          <a:p>
            <a:endParaRPr lang="nl-BE" baseline="0" dirty="0"/>
          </a:p>
          <a:p>
            <a:r>
              <a:rPr lang="nl-BE" baseline="0" dirty="0"/>
              <a:t>Om de ontwikkeling van de leerling te stimuleren heb je doelen nodig, moet het onderwijsleerproces en leer- en leefomgeving zo optimaal mogelijk verlopen, zijn begeleiding en opvolging noodzakelijk. Om dit alles vorm te geven heb je een schoolbeleid nodig dat inzet op interne kwaliteitszorg. Om aan kwaliteitszorg te kunnen doen, heb je een sterk beleidsvoerend vermogen nodig van het schoolbeleid op meerdere domeinen: het onderwijskundig beleid, het personeels- en professionaliseringsbeleid, het veiligheidsbeleid en het financieel en materieel beleid. Dat alles met als doel om maximaal resultaten en effecten te bereiken bij alle leerlingen. Het spreekt voor zich dat elke school haar context- en inputfactoren meeneemt in de uitrol van haar beleid.</a:t>
            </a:r>
          </a:p>
          <a:p>
            <a:endParaRPr lang="nl-BE" baseline="0" dirty="0"/>
          </a:p>
          <a:p>
            <a:r>
              <a:rPr lang="nl-BE" baseline="0" dirty="0"/>
              <a:t>Ik maak hier even de link met SONO die ook de leerling als één van de onderzoekslijnen centraal stelt.</a:t>
            </a:r>
          </a:p>
          <a:p>
            <a:endParaRPr lang="nl-BE" baseline="0"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7</a:t>
            </a:fld>
            <a:endParaRPr lang="nl-NL"/>
          </a:p>
        </p:txBody>
      </p:sp>
    </p:spTree>
    <p:extLst>
      <p:ext uri="{BB962C8B-B14F-4D97-AF65-F5344CB8AC3E}">
        <p14:creationId xmlns:p14="http://schemas.microsoft.com/office/powerpoint/2010/main" val="167761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BE" sz="1100" baseline="0" dirty="0">
              <a:solidFill>
                <a:schemeClr val="tx1"/>
              </a:solidFill>
              <a:cs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8</a:t>
            </a:fld>
            <a:endParaRPr lang="nl-NL"/>
          </a:p>
        </p:txBody>
      </p:sp>
    </p:spTree>
    <p:extLst>
      <p:ext uri="{BB962C8B-B14F-4D97-AF65-F5344CB8AC3E}">
        <p14:creationId xmlns:p14="http://schemas.microsoft.com/office/powerpoint/2010/main" val="3081318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baseline="0" dirty="0"/>
          </a:p>
          <a:p>
            <a:endParaRPr lang="nl-BE" baseline="0"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9</a:t>
            </a:fld>
            <a:endParaRPr lang="nl-NL"/>
          </a:p>
        </p:txBody>
      </p:sp>
    </p:spTree>
    <p:extLst>
      <p:ext uri="{BB962C8B-B14F-4D97-AF65-F5344CB8AC3E}">
        <p14:creationId xmlns:p14="http://schemas.microsoft.com/office/powerpoint/2010/main" val="1472735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BE" sz="1100" baseline="0" dirty="0">
              <a:solidFill>
                <a:schemeClr val="tx1"/>
              </a:solidFill>
              <a:cs typeface="Calibri" panose="020F0502020204030204" pitchFamily="34" charset="0"/>
            </a:endParaRPr>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10</a:t>
            </a:fld>
            <a:endParaRPr lang="nl-NL"/>
          </a:p>
        </p:txBody>
      </p:sp>
    </p:spTree>
    <p:extLst>
      <p:ext uri="{BB962C8B-B14F-4D97-AF65-F5344CB8AC3E}">
        <p14:creationId xmlns:p14="http://schemas.microsoft.com/office/powerpoint/2010/main" val="4075325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11</a:t>
            </a:fld>
            <a:endParaRPr lang="nl-NL"/>
          </a:p>
        </p:txBody>
      </p:sp>
    </p:spTree>
    <p:extLst>
      <p:ext uri="{BB962C8B-B14F-4D97-AF65-F5344CB8AC3E}">
        <p14:creationId xmlns:p14="http://schemas.microsoft.com/office/powerpoint/2010/main" val="3796670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12</a:t>
            </a:fld>
            <a:endParaRPr lang="nl-NL"/>
          </a:p>
        </p:txBody>
      </p:sp>
    </p:spTree>
    <p:extLst>
      <p:ext uri="{BB962C8B-B14F-4D97-AF65-F5344CB8AC3E}">
        <p14:creationId xmlns:p14="http://schemas.microsoft.com/office/powerpoint/2010/main" val="1865371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71475" y="400050"/>
            <a:ext cx="5762625" cy="4322763"/>
          </a:xfrm>
        </p:spPr>
      </p:sp>
      <p:sp>
        <p:nvSpPr>
          <p:cNvPr id="3" name="Tijdelijke aanduiding voor notities 2"/>
          <p:cNvSpPr>
            <a:spLocks noGrp="1"/>
          </p:cNvSpPr>
          <p:nvPr>
            <p:ph type="body" idx="1"/>
          </p:nvPr>
        </p:nvSpPr>
        <p:spPr/>
        <p:txBody>
          <a:bodyPr/>
          <a:lstStyle/>
          <a:p>
            <a:endParaRPr lang="nl-BE" baseline="0" dirty="0"/>
          </a:p>
          <a:p>
            <a:r>
              <a:rPr lang="nl-BE" baseline="0" dirty="0"/>
              <a:t> </a:t>
            </a:r>
            <a:endParaRPr lang="nl-BE" dirty="0"/>
          </a:p>
        </p:txBody>
      </p:sp>
      <p:sp>
        <p:nvSpPr>
          <p:cNvPr id="4" name="Tijdelijke aanduiding voor dianummer 3"/>
          <p:cNvSpPr>
            <a:spLocks noGrp="1"/>
          </p:cNvSpPr>
          <p:nvPr>
            <p:ph type="sldNum" sz="quarter" idx="10"/>
          </p:nvPr>
        </p:nvSpPr>
        <p:spPr/>
        <p:txBody>
          <a:bodyPr/>
          <a:lstStyle/>
          <a:p>
            <a:fld id="{32090DB5-7440-4F80-BB90-9B3321D95F75}" type="slidenum">
              <a:rPr lang="nl-NL" smtClean="0"/>
              <a:pPr/>
              <a:t>13</a:t>
            </a:fld>
            <a:endParaRPr lang="nl-NL"/>
          </a:p>
        </p:txBody>
      </p:sp>
    </p:spTree>
    <p:extLst>
      <p:ext uri="{BB962C8B-B14F-4D97-AF65-F5344CB8AC3E}">
        <p14:creationId xmlns:p14="http://schemas.microsoft.com/office/powerpoint/2010/main" val="1315161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8" name="Rechthoekige driehoek 7"/>
          <p:cNvSpPr/>
          <p:nvPr userDrawn="1"/>
        </p:nvSpPr>
        <p:spPr>
          <a:xfrm>
            <a:off x="0" y="-1179512"/>
            <a:ext cx="2195736" cy="8037512"/>
          </a:xfrm>
          <a:prstGeom prst="rtTriangle">
            <a:avLst/>
          </a:prstGeom>
          <a:solidFill>
            <a:schemeClr val="accent1">
              <a:lumMod val="60000"/>
              <a:lumOff val="40000"/>
            </a:schemeClr>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2" name="Titel 1"/>
          <p:cNvSpPr>
            <a:spLocks noGrp="1"/>
          </p:cNvSpPr>
          <p:nvPr>
            <p:ph type="title" hasCustomPrompt="1"/>
          </p:nvPr>
        </p:nvSpPr>
        <p:spPr/>
        <p:txBody>
          <a:bodyPr/>
          <a:lstStyle>
            <a:lvl1pPr>
              <a:defRPr/>
            </a:lvl1pPr>
          </a:lstStyle>
          <a:p>
            <a:r>
              <a:rPr lang="nl-NL" dirty="0" err="1"/>
              <a:t>DIATitel</a:t>
            </a:r>
            <a:endParaRPr lang="nl-BE" dirty="0"/>
          </a:p>
        </p:txBody>
      </p:sp>
      <p:sp>
        <p:nvSpPr>
          <p:cNvPr id="3" name="Tijdelijke aanduiding voor inhoud 2"/>
          <p:cNvSpPr>
            <a:spLocks noGrp="1"/>
          </p:cNvSpPr>
          <p:nvPr>
            <p:ph idx="1"/>
          </p:nvPr>
        </p:nvSpPr>
        <p:spPr/>
        <p:txBody>
          <a:bodyPr/>
          <a:lstStyle>
            <a:lvl1pPr marL="180000" indent="-180000">
              <a:spcBef>
                <a:spcPts val="1200"/>
              </a:spcBef>
              <a:spcAft>
                <a:spcPts val="0"/>
              </a:spcAft>
              <a:defRPr/>
            </a:lvl1pPr>
            <a:lvl2pPr marL="360000" indent="-180975">
              <a:spcBef>
                <a:spcPts val="600"/>
              </a:spcBef>
              <a:defRPr/>
            </a:lvl2pPr>
            <a:lvl3pPr marL="720000" indent="-180000">
              <a:spcBef>
                <a:spcPts val="600"/>
              </a:spcBef>
              <a:defRPr/>
            </a:lvl3pPr>
            <a:lvl4pPr marL="900000" indent="-180000">
              <a:spcBef>
                <a:spcPts val="600"/>
              </a:spcBef>
              <a:defRPr/>
            </a:lvl4pPr>
            <a:lvl5pPr marL="1080000" indent="-180000">
              <a:spcBef>
                <a:spcPts val="600"/>
              </a:spcBef>
              <a:defRPr sz="14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6" name="Tijdelijke aanduiding voor dianummer 5"/>
          <p:cNvSpPr>
            <a:spLocks noGrp="1"/>
          </p:cNvSpPr>
          <p:nvPr>
            <p:ph type="sldNum" sz="quarter" idx="12"/>
          </p:nvPr>
        </p:nvSpPr>
        <p:spPr>
          <a:xfrm>
            <a:off x="251520" y="6371857"/>
            <a:ext cx="467544" cy="365125"/>
          </a:xfrm>
          <a:prstGeom prst="rect">
            <a:avLst/>
          </a:prstGeom>
        </p:spPr>
        <p:txBody>
          <a:bodyPr anchor="ctr"/>
          <a:lstStyle>
            <a:lvl1pPr algn="ctr">
              <a:defRPr sz="1000">
                <a:solidFill>
                  <a:schemeClr val="tx2"/>
                </a:solidFill>
                <a:latin typeface="+mn-lt"/>
              </a:defRPr>
            </a:lvl1pPr>
          </a:lstStyle>
          <a:p>
            <a:fld id="{5EB71ABA-18BF-4481-A715-39E4E893E32E}" type="slidenum">
              <a:rPr lang="nl-NL" smtClean="0"/>
              <a:pPr/>
              <a:t>‹nr.›</a:t>
            </a:fld>
            <a:endParaRPr lang="nl-NL"/>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410" y="6364525"/>
            <a:ext cx="1387199" cy="379790"/>
          </a:xfrm>
          <a:prstGeom prst="rect">
            <a:avLst/>
          </a:prstGeom>
        </p:spPr>
      </p:pic>
    </p:spTree>
    <p:extLst>
      <p:ext uri="{BB962C8B-B14F-4D97-AF65-F5344CB8AC3E}">
        <p14:creationId xmlns:p14="http://schemas.microsoft.com/office/powerpoint/2010/main" val="35620306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sdia_Leeg">
    <p:spTree>
      <p:nvGrpSpPr>
        <p:cNvPr id="1" name=""/>
        <p:cNvGrpSpPr/>
        <p:nvPr/>
      </p:nvGrpSpPr>
      <p:grpSpPr>
        <a:xfrm>
          <a:off x="0" y="0"/>
          <a:ext cx="0" cy="0"/>
          <a:chOff x="0" y="0"/>
          <a:chExt cx="0" cy="0"/>
        </a:xfrm>
      </p:grpSpPr>
      <p:sp>
        <p:nvSpPr>
          <p:cNvPr id="4" name="Rechthoekige driehoek 3"/>
          <p:cNvSpPr/>
          <p:nvPr userDrawn="1"/>
        </p:nvSpPr>
        <p:spPr>
          <a:xfrm>
            <a:off x="0" y="-1179512"/>
            <a:ext cx="2195736" cy="8037512"/>
          </a:xfrm>
          <a:prstGeom prst="rtTriangle">
            <a:avLst/>
          </a:prstGeom>
          <a:solidFill>
            <a:schemeClr val="accent1">
              <a:lumMod val="60000"/>
              <a:lumOff val="40000"/>
            </a:schemeClr>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6" name="Tijdelijke aanduiding voor dianummer 5"/>
          <p:cNvSpPr>
            <a:spLocks noGrp="1"/>
          </p:cNvSpPr>
          <p:nvPr>
            <p:ph type="sldNum" sz="quarter" idx="12"/>
          </p:nvPr>
        </p:nvSpPr>
        <p:spPr>
          <a:xfrm>
            <a:off x="251520" y="6371857"/>
            <a:ext cx="467544" cy="365125"/>
          </a:xfrm>
          <a:prstGeom prst="rect">
            <a:avLst/>
          </a:prstGeom>
        </p:spPr>
        <p:txBody>
          <a:bodyPr anchor="ctr"/>
          <a:lstStyle>
            <a:lvl1pPr algn="ctr">
              <a:defRPr sz="1000">
                <a:solidFill>
                  <a:schemeClr val="tx2"/>
                </a:solidFill>
                <a:latin typeface="+mn-lt"/>
              </a:defRPr>
            </a:lvl1pPr>
          </a:lstStyle>
          <a:p>
            <a:fld id="{5EB71ABA-18BF-4481-A715-39E4E893E32E}" type="slidenum">
              <a:rPr lang="nl-NL" smtClean="0"/>
              <a:pPr/>
              <a:t>‹nr.›</a:t>
            </a:fld>
            <a:endParaRPr lang="nl-NL"/>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410" y="6364525"/>
            <a:ext cx="1387199" cy="379790"/>
          </a:xfrm>
          <a:prstGeom prst="rect">
            <a:avLst/>
          </a:prstGeom>
        </p:spPr>
      </p:pic>
    </p:spTree>
    <p:extLst>
      <p:ext uri="{BB962C8B-B14F-4D97-AF65-F5344CB8AC3E}">
        <p14:creationId xmlns:p14="http://schemas.microsoft.com/office/powerpoint/2010/main" val="19664430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en object">
    <p:spTree>
      <p:nvGrpSpPr>
        <p:cNvPr id="1" name=""/>
        <p:cNvGrpSpPr/>
        <p:nvPr/>
      </p:nvGrpSpPr>
      <p:grpSpPr>
        <a:xfrm>
          <a:off x="0" y="0"/>
          <a:ext cx="0" cy="0"/>
          <a:chOff x="0" y="0"/>
          <a:chExt cx="0" cy="0"/>
        </a:xfrm>
      </p:grpSpPr>
      <p:sp>
        <p:nvSpPr>
          <p:cNvPr id="8" name="Rechthoekige driehoek 7"/>
          <p:cNvSpPr/>
          <p:nvPr userDrawn="1"/>
        </p:nvSpPr>
        <p:spPr>
          <a:xfrm>
            <a:off x="0" y="-1179512"/>
            <a:ext cx="2195736" cy="8037512"/>
          </a:xfrm>
          <a:prstGeom prst="rtTriangle">
            <a:avLst/>
          </a:prstGeom>
          <a:solidFill>
            <a:schemeClr val="accent1">
              <a:lumMod val="60000"/>
              <a:lumOff val="40000"/>
            </a:schemeClr>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2" name="Titel 1"/>
          <p:cNvSpPr>
            <a:spLocks noGrp="1"/>
          </p:cNvSpPr>
          <p:nvPr>
            <p:ph type="title" hasCustomPrompt="1"/>
          </p:nvPr>
        </p:nvSpPr>
        <p:spPr/>
        <p:txBody>
          <a:bodyPr/>
          <a:lstStyle>
            <a:lvl1pPr>
              <a:defRPr/>
            </a:lvl1pPr>
          </a:lstStyle>
          <a:p>
            <a:r>
              <a:rPr lang="nl-NL" dirty="0" err="1"/>
              <a:t>DIATitel</a:t>
            </a:r>
            <a:endParaRPr lang="nl-BE" dirty="0"/>
          </a:p>
        </p:txBody>
      </p:sp>
      <p:sp>
        <p:nvSpPr>
          <p:cNvPr id="3" name="Tijdelijke aanduiding voor inhoud 2"/>
          <p:cNvSpPr>
            <a:spLocks noGrp="1"/>
          </p:cNvSpPr>
          <p:nvPr>
            <p:ph idx="1"/>
          </p:nvPr>
        </p:nvSpPr>
        <p:spPr>
          <a:xfrm>
            <a:off x="251520" y="1124744"/>
            <a:ext cx="4248472" cy="5164008"/>
          </a:xfrm>
        </p:spPr>
        <p:txBody>
          <a:bodyPr/>
          <a:lstStyle>
            <a:lvl1pPr marL="180000" indent="-180000">
              <a:spcBef>
                <a:spcPts val="600"/>
              </a:spcBef>
              <a:spcAft>
                <a:spcPts val="0"/>
              </a:spcAft>
              <a:defRPr sz="2000"/>
            </a:lvl1pPr>
            <a:lvl2pPr marL="360000" indent="-180975">
              <a:spcBef>
                <a:spcPts val="300"/>
              </a:spcBef>
              <a:defRPr sz="1800"/>
            </a:lvl2pPr>
            <a:lvl3pPr marL="720000" indent="-180000">
              <a:spcBef>
                <a:spcPts val="300"/>
              </a:spcBef>
              <a:defRPr sz="1600"/>
            </a:lvl3pPr>
            <a:lvl4pPr marL="900000" indent="-180000">
              <a:spcBef>
                <a:spcPts val="300"/>
              </a:spcBef>
              <a:defRPr sz="1400"/>
            </a:lvl4pPr>
            <a:lvl5pPr marL="1080000" indent="-180000">
              <a:spcBef>
                <a:spcPts val="300"/>
              </a:spcBef>
              <a:defRPr sz="12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6" name="Tijdelijke aanduiding voor dianummer 5"/>
          <p:cNvSpPr>
            <a:spLocks noGrp="1"/>
          </p:cNvSpPr>
          <p:nvPr>
            <p:ph type="sldNum" sz="quarter" idx="12"/>
          </p:nvPr>
        </p:nvSpPr>
        <p:spPr>
          <a:xfrm>
            <a:off x="251520" y="6371857"/>
            <a:ext cx="467544" cy="365125"/>
          </a:xfrm>
          <a:prstGeom prst="rect">
            <a:avLst/>
          </a:prstGeom>
        </p:spPr>
        <p:txBody>
          <a:bodyPr anchor="ctr"/>
          <a:lstStyle>
            <a:lvl1pPr algn="ctr">
              <a:defRPr sz="1000">
                <a:solidFill>
                  <a:schemeClr val="tx2"/>
                </a:solidFill>
                <a:latin typeface="+mn-lt"/>
              </a:defRPr>
            </a:lvl1pPr>
          </a:lstStyle>
          <a:p>
            <a:fld id="{5EB71ABA-18BF-4481-A715-39E4E893E32E}" type="slidenum">
              <a:rPr lang="nl-NL" smtClean="0"/>
              <a:pPr/>
              <a:t>‹nr.›</a:t>
            </a:fld>
            <a:endParaRPr lang="nl-NL"/>
          </a:p>
        </p:txBody>
      </p:sp>
      <p:sp>
        <p:nvSpPr>
          <p:cNvPr id="9" name="Tijdelijke aanduiding voor inhoud 2"/>
          <p:cNvSpPr>
            <a:spLocks noGrp="1"/>
          </p:cNvSpPr>
          <p:nvPr>
            <p:ph idx="13"/>
          </p:nvPr>
        </p:nvSpPr>
        <p:spPr>
          <a:xfrm>
            <a:off x="4644008" y="1124744"/>
            <a:ext cx="4248472" cy="5164008"/>
          </a:xfrm>
        </p:spPr>
        <p:txBody>
          <a:bodyPr/>
          <a:lstStyle>
            <a:lvl1pPr marL="180000" indent="-180000">
              <a:spcBef>
                <a:spcPts val="600"/>
              </a:spcBef>
              <a:spcAft>
                <a:spcPts val="0"/>
              </a:spcAft>
              <a:defRPr sz="2000"/>
            </a:lvl1pPr>
            <a:lvl2pPr marL="360000" indent="-180975">
              <a:spcBef>
                <a:spcPts val="300"/>
              </a:spcBef>
              <a:defRPr sz="1800"/>
            </a:lvl2pPr>
            <a:lvl3pPr marL="720000" indent="-180000">
              <a:spcBef>
                <a:spcPts val="300"/>
              </a:spcBef>
              <a:defRPr sz="1600"/>
            </a:lvl3pPr>
            <a:lvl4pPr marL="900000" indent="-180000">
              <a:spcBef>
                <a:spcPts val="300"/>
              </a:spcBef>
              <a:defRPr sz="1400"/>
            </a:lvl4pPr>
            <a:lvl5pPr marL="1080000" indent="-180000">
              <a:spcBef>
                <a:spcPts val="300"/>
              </a:spcBef>
              <a:defRPr sz="12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410" y="6364525"/>
            <a:ext cx="1387199" cy="379790"/>
          </a:xfrm>
          <a:prstGeom prst="rect">
            <a:avLst/>
          </a:prstGeom>
        </p:spPr>
      </p:pic>
    </p:spTree>
    <p:extLst>
      <p:ext uri="{BB962C8B-B14F-4D97-AF65-F5344CB8AC3E}">
        <p14:creationId xmlns:p14="http://schemas.microsoft.com/office/powerpoint/2010/main" val="829203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resentatietitel">
    <p:spTree>
      <p:nvGrpSpPr>
        <p:cNvPr id="1" name=""/>
        <p:cNvGrpSpPr/>
        <p:nvPr/>
      </p:nvGrpSpPr>
      <p:grpSpPr>
        <a:xfrm>
          <a:off x="0" y="0"/>
          <a:ext cx="0" cy="0"/>
          <a:chOff x="0" y="0"/>
          <a:chExt cx="0" cy="0"/>
        </a:xfrm>
      </p:grpSpPr>
      <p:sp>
        <p:nvSpPr>
          <p:cNvPr id="8" name="Rechthoekige driehoek 7"/>
          <p:cNvSpPr/>
          <p:nvPr userDrawn="1"/>
        </p:nvSpPr>
        <p:spPr>
          <a:xfrm rot="10800000">
            <a:off x="3563888" y="-2976"/>
            <a:ext cx="5580112" cy="9793088"/>
          </a:xfrm>
          <a:prstGeom prst="rtTriangle">
            <a:avLst/>
          </a:prstGeom>
          <a:solidFill>
            <a:schemeClr val="accent1"/>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3" name="Ondertitel 2"/>
          <p:cNvSpPr>
            <a:spLocks noGrp="1"/>
          </p:cNvSpPr>
          <p:nvPr>
            <p:ph type="subTitle" idx="1" hasCustomPrompt="1"/>
          </p:nvPr>
        </p:nvSpPr>
        <p:spPr>
          <a:xfrm>
            <a:off x="1371600" y="2492896"/>
            <a:ext cx="6400800" cy="1152128"/>
          </a:xfrm>
          <a:prstGeom prst="rect">
            <a:avLst/>
          </a:prstGeom>
        </p:spPr>
        <p:txBody>
          <a:bodyPr anchor="ctr" anchorCtr="0">
            <a:normAutofit/>
          </a:bodyPr>
          <a:lstStyle>
            <a:lvl1pPr marL="0" indent="0" algn="ctr">
              <a:buNone/>
              <a:defRPr sz="2400">
                <a:ln>
                  <a:noFill/>
                </a:ln>
                <a:solidFill>
                  <a:schemeClr val="tx2"/>
                </a:solidFill>
                <a:effectLst>
                  <a:outerShdw blurRad="38100" dist="38100" dir="2700000" algn="tl">
                    <a:srgbClr val="000000">
                      <a:alpha val="43137"/>
                    </a:srgbClr>
                  </a:outerShdw>
                </a:effectLst>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dirty="0"/>
              <a:t>Presentatieondertitel</a:t>
            </a:r>
            <a:endParaRPr lang="nl-BE"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82" y="5517232"/>
            <a:ext cx="2640482" cy="722916"/>
          </a:xfrm>
          <a:prstGeom prst="rect">
            <a:avLst/>
          </a:prstGeom>
        </p:spPr>
      </p:pic>
      <p:sp>
        <p:nvSpPr>
          <p:cNvPr id="12" name="Titel 11"/>
          <p:cNvSpPr>
            <a:spLocks noGrp="1"/>
          </p:cNvSpPr>
          <p:nvPr>
            <p:ph type="title" hasCustomPrompt="1"/>
          </p:nvPr>
        </p:nvSpPr>
        <p:spPr>
          <a:xfrm>
            <a:off x="251520" y="548680"/>
            <a:ext cx="8640960" cy="1800200"/>
          </a:xfrm>
        </p:spPr>
        <p:txBody>
          <a:bodyPr>
            <a:normAutofit/>
          </a:bodyPr>
          <a:lstStyle>
            <a:lvl1pPr>
              <a:defRPr sz="4000">
                <a:ln w="0">
                  <a:solidFill>
                    <a:schemeClr val="tx2"/>
                  </a:solidFill>
                </a:ln>
                <a:solidFill>
                  <a:schemeClr val="tx2"/>
                </a:solidFill>
                <a:effectLst>
                  <a:outerShdw blurRad="38100" dist="38100" dir="2700000" algn="tl">
                    <a:srgbClr val="000000">
                      <a:alpha val="43137"/>
                    </a:srgbClr>
                  </a:outerShdw>
                </a:effectLst>
              </a:defRPr>
            </a:lvl1pPr>
          </a:lstStyle>
          <a:p>
            <a:r>
              <a:rPr lang="nl-NL" dirty="0"/>
              <a:t>Presentatietitel</a:t>
            </a:r>
            <a:endParaRPr lang="nl-BE" dirty="0"/>
          </a:p>
        </p:txBody>
      </p:sp>
      <p:sp>
        <p:nvSpPr>
          <p:cNvPr id="19" name="Tijdelijke aanduiding voor tekst 18"/>
          <p:cNvSpPr>
            <a:spLocks noGrp="1"/>
          </p:cNvSpPr>
          <p:nvPr>
            <p:ph type="body" sz="quarter" idx="10" hasCustomPrompt="1"/>
          </p:nvPr>
        </p:nvSpPr>
        <p:spPr>
          <a:xfrm>
            <a:off x="4932363" y="4149081"/>
            <a:ext cx="3600077" cy="360039"/>
          </a:xfrm>
        </p:spPr>
        <p:txBody>
          <a:bodyPr>
            <a:normAutofit/>
          </a:bodyPr>
          <a:lstStyle>
            <a:lvl1pPr marL="0" indent="0" algn="r">
              <a:buNone/>
              <a:defRPr sz="1600">
                <a:ln>
                  <a:noFill/>
                </a:ln>
                <a:solidFill>
                  <a:schemeClr val="tx2"/>
                </a:solidFill>
                <a:effectLst>
                  <a:outerShdw blurRad="38100" dist="38100" dir="2700000" algn="tl">
                    <a:srgbClr val="000000">
                      <a:alpha val="43137"/>
                    </a:srgbClr>
                  </a:outerShdw>
                </a:effectLst>
              </a:defRPr>
            </a:lvl1pPr>
          </a:lstStyle>
          <a:p>
            <a:pPr lvl="0"/>
            <a:r>
              <a:rPr lang="nl-NL" dirty="0"/>
              <a:t>Presentatieplaats</a:t>
            </a:r>
          </a:p>
        </p:txBody>
      </p:sp>
      <p:sp>
        <p:nvSpPr>
          <p:cNvPr id="20" name="Tijdelijke aanduiding voor tekst 18"/>
          <p:cNvSpPr>
            <a:spLocks noGrp="1"/>
          </p:cNvSpPr>
          <p:nvPr>
            <p:ph type="body" sz="quarter" idx="11" hasCustomPrompt="1"/>
          </p:nvPr>
        </p:nvSpPr>
        <p:spPr>
          <a:xfrm>
            <a:off x="4932040" y="4575695"/>
            <a:ext cx="3600400" cy="360041"/>
          </a:xfrm>
        </p:spPr>
        <p:txBody>
          <a:bodyPr>
            <a:normAutofit/>
          </a:bodyPr>
          <a:lstStyle>
            <a:lvl1pPr marL="0" indent="0" algn="r">
              <a:buNone/>
              <a:defRPr sz="1600" b="1">
                <a:ln>
                  <a:noFill/>
                </a:ln>
                <a:solidFill>
                  <a:schemeClr val="tx2"/>
                </a:solidFill>
                <a:effectLst/>
              </a:defRPr>
            </a:lvl1pPr>
          </a:lstStyle>
          <a:p>
            <a:pPr lvl="0"/>
            <a:r>
              <a:rPr lang="nl-NL" dirty="0"/>
              <a:t>Presentatiedatum</a:t>
            </a:r>
          </a:p>
        </p:txBody>
      </p:sp>
    </p:spTree>
    <p:extLst>
      <p:ext uri="{BB962C8B-B14F-4D97-AF65-F5344CB8AC3E}">
        <p14:creationId xmlns:p14="http://schemas.microsoft.com/office/powerpoint/2010/main" val="18970866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derdeeltitel">
    <p:spTree>
      <p:nvGrpSpPr>
        <p:cNvPr id="1" name=""/>
        <p:cNvGrpSpPr/>
        <p:nvPr/>
      </p:nvGrpSpPr>
      <p:grpSpPr>
        <a:xfrm>
          <a:off x="0" y="0"/>
          <a:ext cx="0" cy="0"/>
          <a:chOff x="0" y="0"/>
          <a:chExt cx="0" cy="0"/>
        </a:xfrm>
      </p:grpSpPr>
      <p:sp>
        <p:nvSpPr>
          <p:cNvPr id="8" name="Rechthoekige driehoek 7"/>
          <p:cNvSpPr/>
          <p:nvPr userDrawn="1"/>
        </p:nvSpPr>
        <p:spPr>
          <a:xfrm rot="10800000">
            <a:off x="3563887" y="-2976"/>
            <a:ext cx="5580112" cy="9793088"/>
          </a:xfrm>
          <a:prstGeom prst="r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sp>
        <p:nvSpPr>
          <p:cNvPr id="3" name="Ondertitel 2"/>
          <p:cNvSpPr>
            <a:spLocks noGrp="1"/>
          </p:cNvSpPr>
          <p:nvPr>
            <p:ph type="subTitle" idx="1" hasCustomPrompt="1"/>
          </p:nvPr>
        </p:nvSpPr>
        <p:spPr>
          <a:xfrm>
            <a:off x="1371600" y="2276872"/>
            <a:ext cx="6400800" cy="1152128"/>
          </a:xfrm>
          <a:prstGeom prst="rect">
            <a:avLst/>
          </a:prstGeom>
        </p:spPr>
        <p:txBody>
          <a:bodyPr anchor="ctr" anchorCtr="0">
            <a:normAutofit/>
          </a:bodyPr>
          <a:lstStyle>
            <a:lvl1pPr marL="0" indent="0" algn="ctr">
              <a:buNone/>
              <a:defRPr sz="2000">
                <a:ln>
                  <a:noFill/>
                </a:ln>
                <a:solidFill>
                  <a:schemeClr val="tx2"/>
                </a:solidFill>
                <a:effectLst>
                  <a:outerShdw blurRad="38100" dist="38100" dir="2700000" algn="tl">
                    <a:srgbClr val="000000">
                      <a:alpha val="43137"/>
                    </a:srgbClr>
                  </a:outerShdw>
                </a:effectLst>
                <a:latin typeface="+mn-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dirty="0"/>
              <a:t>Tussenondertitel</a:t>
            </a:r>
            <a:endParaRPr lang="nl-BE" dirty="0"/>
          </a:p>
        </p:txBody>
      </p:sp>
      <p:sp>
        <p:nvSpPr>
          <p:cNvPr id="5" name="Titel 4"/>
          <p:cNvSpPr>
            <a:spLocks noGrp="1"/>
          </p:cNvSpPr>
          <p:nvPr>
            <p:ph type="title" hasCustomPrompt="1"/>
          </p:nvPr>
        </p:nvSpPr>
        <p:spPr>
          <a:xfrm>
            <a:off x="971600" y="548680"/>
            <a:ext cx="7200800" cy="1440160"/>
          </a:xfrm>
        </p:spPr>
        <p:txBody>
          <a:bodyPr>
            <a:normAutofit/>
          </a:bodyPr>
          <a:lstStyle>
            <a:lvl1pPr>
              <a:defRPr sz="3200">
                <a:ln w="0">
                  <a:solidFill>
                    <a:schemeClr val="tx2"/>
                  </a:solidFill>
                </a:ln>
                <a:solidFill>
                  <a:schemeClr val="tx2"/>
                </a:solidFill>
                <a:effectLst>
                  <a:outerShdw blurRad="38100" dist="38100" dir="2700000" algn="tl">
                    <a:srgbClr val="000000">
                      <a:alpha val="43137"/>
                    </a:srgbClr>
                  </a:outerShdw>
                </a:effectLst>
              </a:defRPr>
            </a:lvl1pPr>
          </a:lstStyle>
          <a:p>
            <a:r>
              <a:rPr lang="nl-NL" dirty="0"/>
              <a:t>tussentitel</a:t>
            </a:r>
            <a:endParaRPr lang="nl-BE" dirty="0"/>
          </a:p>
        </p:txBody>
      </p:sp>
      <p:sp>
        <p:nvSpPr>
          <p:cNvPr id="6" name="Tijdelijke aanduiding voor tekst 18"/>
          <p:cNvSpPr>
            <a:spLocks noGrp="1"/>
          </p:cNvSpPr>
          <p:nvPr>
            <p:ph type="body" sz="quarter" idx="10" hasCustomPrompt="1"/>
          </p:nvPr>
        </p:nvSpPr>
        <p:spPr>
          <a:xfrm>
            <a:off x="4553742" y="4221485"/>
            <a:ext cx="3600400" cy="720080"/>
          </a:xfrm>
        </p:spPr>
        <p:txBody>
          <a:bodyPr anchor="ctr">
            <a:normAutofit/>
          </a:bodyPr>
          <a:lstStyle>
            <a:lvl1pPr marL="0" indent="0" algn="r">
              <a:buNone/>
              <a:defRPr sz="1600">
                <a:ln>
                  <a:noFill/>
                </a:ln>
                <a:solidFill>
                  <a:schemeClr val="tx2"/>
                </a:solidFill>
              </a:defRPr>
            </a:lvl1pPr>
          </a:lstStyle>
          <a:p>
            <a:pPr lvl="0"/>
            <a:r>
              <a:rPr lang="nl-NL" dirty="0"/>
              <a:t>Spreker</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82" y="5517232"/>
            <a:ext cx="2640482" cy="722916"/>
          </a:xfrm>
          <a:prstGeom prst="rect">
            <a:avLst/>
          </a:prstGeom>
        </p:spPr>
      </p:pic>
    </p:spTree>
    <p:extLst>
      <p:ext uri="{BB962C8B-B14F-4D97-AF65-F5344CB8AC3E}">
        <p14:creationId xmlns:p14="http://schemas.microsoft.com/office/powerpoint/2010/main" val="14295022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_Leeg">
    <p:spTree>
      <p:nvGrpSpPr>
        <p:cNvPr id="1" name=""/>
        <p:cNvGrpSpPr/>
        <p:nvPr/>
      </p:nvGrpSpPr>
      <p:grpSpPr>
        <a:xfrm>
          <a:off x="0" y="0"/>
          <a:ext cx="0" cy="0"/>
          <a:chOff x="0" y="0"/>
          <a:chExt cx="0" cy="0"/>
        </a:xfrm>
      </p:grpSpPr>
      <p:sp>
        <p:nvSpPr>
          <p:cNvPr id="8" name="Rechthoekige driehoek 7"/>
          <p:cNvSpPr/>
          <p:nvPr userDrawn="1"/>
        </p:nvSpPr>
        <p:spPr>
          <a:xfrm rot="10800000">
            <a:off x="3563888" y="-2976"/>
            <a:ext cx="5580112" cy="9793088"/>
          </a:xfrm>
          <a:prstGeom prst="rtTriangle">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182" y="5517232"/>
            <a:ext cx="2640482" cy="722916"/>
          </a:xfrm>
          <a:prstGeom prst="rect">
            <a:avLst/>
          </a:prstGeom>
        </p:spPr>
      </p:pic>
    </p:spTree>
    <p:extLst>
      <p:ext uri="{BB962C8B-B14F-4D97-AF65-F5344CB8AC3E}">
        <p14:creationId xmlns:p14="http://schemas.microsoft.com/office/powerpoint/2010/main" val="2456473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nl-NL"/>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4930F76B-83AF-4E01-BB4A-444128136390}" type="slidenum">
              <a:rPr lang="nl-NL"/>
              <a:pPr>
                <a:defRPr/>
              </a:pPr>
              <a:t>‹nr.›</a:t>
            </a:fld>
            <a:endParaRPr lang="nl-NL"/>
          </a:p>
        </p:txBody>
      </p:sp>
    </p:spTree>
    <p:extLst>
      <p:ext uri="{BB962C8B-B14F-4D97-AF65-F5344CB8AC3E}">
        <p14:creationId xmlns:p14="http://schemas.microsoft.com/office/powerpoint/2010/main" val="2841036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ullet layoi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6" name="Content Placeholder 5"/>
          <p:cNvSpPr>
            <a:spLocks noGrp="1"/>
          </p:cNvSpPr>
          <p:nvPr>
            <p:ph sz="quarter" idx="12"/>
          </p:nvPr>
        </p:nvSpPr>
        <p:spPr>
          <a:xfrm>
            <a:off x="522350" y="1501281"/>
            <a:ext cx="8185879" cy="4660695"/>
          </a:xfrm>
        </p:spPr>
        <p:txBody>
          <a:bodyPr/>
          <a:lstStyle>
            <a:lvl1pPr>
              <a:spcAft>
                <a:spcPts val="529"/>
              </a:spcAft>
              <a:defRPr/>
            </a:lvl1pPr>
            <a:lvl2pPr>
              <a:spcAft>
                <a:spcPts val="529"/>
              </a:spcAft>
              <a:defRPr/>
            </a:lvl2pPr>
            <a:lvl3pPr>
              <a:spcAft>
                <a:spcPts val="529"/>
              </a:spcAf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BE" dirty="0"/>
          </a:p>
        </p:txBody>
      </p:sp>
      <p:sp>
        <p:nvSpPr>
          <p:cNvPr id="4" name="Slide Number Placeholder 9"/>
          <p:cNvSpPr>
            <a:spLocks noGrp="1"/>
          </p:cNvSpPr>
          <p:nvPr>
            <p:ph type="sldNum" sz="quarter" idx="13"/>
          </p:nvPr>
        </p:nvSpPr>
        <p:spPr>
          <a:xfrm>
            <a:off x="6553200" y="6245225"/>
            <a:ext cx="2133600" cy="476250"/>
          </a:xfrm>
          <a:prstGeom prst="rect">
            <a:avLst/>
          </a:prstGeom>
        </p:spPr>
        <p:txBody>
          <a:bodyPr/>
          <a:lstStyle>
            <a:lvl1pPr>
              <a:defRPr/>
            </a:lvl1pPr>
          </a:lstStyle>
          <a:p>
            <a:pPr>
              <a:defRPr/>
            </a:pPr>
            <a:fld id="{A00295DF-9CB5-457E-9AB8-E464F9C8608E}" type="slidenum">
              <a:rPr lang="en-US"/>
              <a:pPr>
                <a:defRPr/>
              </a:pPr>
              <a:t>‹nr.›</a:t>
            </a:fld>
            <a:endParaRPr lang="en-US"/>
          </a:p>
        </p:txBody>
      </p:sp>
      <p:sp>
        <p:nvSpPr>
          <p:cNvPr id="5" name="Footer Placeholder 10"/>
          <p:cNvSpPr>
            <a:spLocks noGrp="1"/>
          </p:cNvSpPr>
          <p:nvPr>
            <p:ph type="ftr" sz="quarter" idx="14"/>
          </p:nvPr>
        </p:nvSpPr>
        <p:spPr>
          <a:xfrm>
            <a:off x="3124200" y="6245225"/>
            <a:ext cx="2895600" cy="476250"/>
          </a:xfrm>
          <a:prstGeom prst="rect">
            <a:avLst/>
          </a:prstGeom>
        </p:spPr>
        <p:txBody>
          <a:bodyPr/>
          <a:lstStyle>
            <a:lvl1pPr>
              <a:defRPr/>
            </a:lvl1pPr>
          </a:lstStyle>
          <a:p>
            <a:pPr>
              <a:defRPr/>
            </a:pPr>
            <a:endParaRPr lang="en-US" dirty="0"/>
          </a:p>
        </p:txBody>
      </p:sp>
    </p:spTree>
    <p:extLst>
      <p:ext uri="{BB962C8B-B14F-4D97-AF65-F5344CB8AC3E}">
        <p14:creationId xmlns:p14="http://schemas.microsoft.com/office/powerpoint/2010/main" val="688949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en-US"/>
              <a:t>Klik om de stijl te bewerken</a:t>
            </a:r>
            <a:endParaRPr lang="nl-BE"/>
          </a:p>
        </p:txBody>
      </p:sp>
      <p:sp>
        <p:nvSpPr>
          <p:cNvPr id="3" name="Tijdelijke aanduiding voor tekst 2"/>
          <p:cNvSpPr>
            <a:spLocks noGrp="1"/>
          </p:cNvSpPr>
          <p:nvPr>
            <p:ph type="body" sz="half" idx="1"/>
          </p:nvPr>
        </p:nvSpPr>
        <p:spPr>
          <a:xfrm>
            <a:off x="457200" y="1600200"/>
            <a:ext cx="4038600" cy="4525963"/>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BE"/>
          </a:p>
        </p:txBody>
      </p:sp>
      <p:sp>
        <p:nvSpPr>
          <p:cNvPr id="5" name="Rectangle 5"/>
          <p:cNvSpPr>
            <a:spLocks noGrp="1" noChangeArrowheads="1"/>
          </p:cNvSpPr>
          <p:nvPr>
            <p:ph type="sldNum" sz="quarter" idx="10"/>
          </p:nvPr>
        </p:nvSpPr>
        <p:spPr>
          <a:xfrm>
            <a:off x="6553200" y="6245225"/>
            <a:ext cx="2133600" cy="476250"/>
          </a:xfrm>
          <a:prstGeom prst="rect">
            <a:avLst/>
          </a:prstGeom>
        </p:spPr>
        <p:txBody>
          <a:bodyPr/>
          <a:lstStyle>
            <a:lvl1pPr>
              <a:defRPr/>
            </a:lvl1pPr>
          </a:lstStyle>
          <a:p>
            <a:pPr>
              <a:defRPr/>
            </a:pPr>
            <a:fld id="{13D1B3BD-08C7-4295-8545-5978A19C1F17}" type="slidenum">
              <a:rPr lang="nl-NL"/>
              <a:pPr>
                <a:defRPr/>
              </a:pPr>
              <a:t>‹nr.›</a:t>
            </a:fld>
            <a:endParaRPr lang="nl-NL"/>
          </a:p>
        </p:txBody>
      </p:sp>
    </p:spTree>
    <p:extLst>
      <p:ext uri="{BB962C8B-B14F-4D97-AF65-F5344CB8AC3E}">
        <p14:creationId xmlns:p14="http://schemas.microsoft.com/office/powerpoint/2010/main" val="1427996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lumMod val="95000"/>
            <a:alpha val="25000"/>
          </a:scheme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251520" y="116632"/>
            <a:ext cx="8640960" cy="864096"/>
          </a:xfrm>
          <a:prstGeom prst="rect">
            <a:avLst/>
          </a:prstGeom>
          <a:noFill/>
          <a:ln>
            <a:noFill/>
          </a:ln>
          <a:effectLst/>
          <a:scene3d>
            <a:camera prst="orthographicFront">
              <a:rot lat="0" lon="0" rev="0"/>
            </a:camera>
            <a:lightRig rig="threePt" dir="t">
              <a:rot lat="0" lon="0" rev="19800000"/>
            </a:lightRig>
          </a:scene3d>
        </p:spPr>
        <p:style>
          <a:lnRef idx="0">
            <a:schemeClr val="accent1"/>
          </a:lnRef>
          <a:fillRef idx="3">
            <a:schemeClr val="accent1"/>
          </a:fillRef>
          <a:effectRef idx="3">
            <a:schemeClr val="accent1"/>
          </a:effectRef>
          <a:fontRef idx="none"/>
        </p:style>
        <p:txBody>
          <a:bodyPr vert="horz" lIns="91440" tIns="45720" rIns="91440" bIns="45720" rtlCol="0" anchor="ctr">
            <a:normAutofit/>
            <a:scene3d>
              <a:camera prst="orthographicFront">
                <a:rot lat="0" lon="0" rev="0"/>
              </a:camera>
              <a:lightRig rig="contrasting" dir="t">
                <a:rot lat="0" lon="0" rev="4500000"/>
              </a:lightRig>
            </a:scene3d>
            <a:sp3d contourW="6350" prstMaterial="metal">
              <a:contourClr>
                <a:schemeClr val="accent1">
                  <a:shade val="75000"/>
                </a:schemeClr>
              </a:contourClr>
            </a:sp3d>
          </a:bodyPr>
          <a:lstStyle/>
          <a:p>
            <a:r>
              <a:rPr lang="nl-NL" dirty="0" err="1"/>
              <a:t>Diatitel</a:t>
            </a:r>
            <a:endParaRPr lang="nl-BE" dirty="0"/>
          </a:p>
        </p:txBody>
      </p:sp>
      <p:sp>
        <p:nvSpPr>
          <p:cNvPr id="3" name="Tijdelijke aanduiding voor tekst 2"/>
          <p:cNvSpPr>
            <a:spLocks noGrp="1"/>
          </p:cNvSpPr>
          <p:nvPr>
            <p:ph type="body" idx="1"/>
          </p:nvPr>
        </p:nvSpPr>
        <p:spPr>
          <a:xfrm>
            <a:off x="251520" y="1124744"/>
            <a:ext cx="8640960" cy="5164008"/>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486195013"/>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72" r:id="rId3"/>
    <p:sldLayoutId id="2147483668" r:id="rId4"/>
    <p:sldLayoutId id="2147483669" r:id="rId5"/>
    <p:sldLayoutId id="2147483673" r:id="rId6"/>
    <p:sldLayoutId id="2147483676" r:id="rId7"/>
    <p:sldLayoutId id="2147483677" r:id="rId8"/>
    <p:sldLayoutId id="2147483679"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ctr" defTabSz="914400" rtl="0" eaLnBrk="1" latinLnBrk="0" hangingPunct="1">
        <a:spcBef>
          <a:spcPct val="0"/>
        </a:spcBef>
        <a:buNone/>
        <a:defRPr sz="3200" b="1" kern="1200" cap="all" spc="0" baseline="0">
          <a:ln w="0">
            <a:noFill/>
          </a:ln>
          <a:solidFill>
            <a:schemeClr val="tx2"/>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2563" indent="-182563" algn="l" defTabSz="914400" rtl="0" eaLnBrk="1" latinLnBrk="0" hangingPunct="1">
        <a:spcBef>
          <a:spcPct val="20000"/>
        </a:spcBef>
        <a:buFont typeface="Wingdings" panose="05000000000000000000" pitchFamily="2" charset="2"/>
        <a:buChar char="§"/>
        <a:defRPr sz="2400" kern="1200">
          <a:solidFill>
            <a:schemeClr val="tx2"/>
          </a:solidFill>
          <a:effectLst>
            <a:outerShdw blurRad="38100" dist="38100" dir="2700000" algn="tl">
              <a:srgbClr val="000000">
                <a:alpha val="43137"/>
              </a:srgbClr>
            </a:outerShdw>
          </a:effectLst>
          <a:latin typeface="+mn-lt"/>
          <a:ea typeface="+mn-ea"/>
          <a:cs typeface="+mn-cs"/>
        </a:defRPr>
      </a:lvl1pPr>
      <a:lvl2pPr marL="539750" indent="-188913" algn="l" defTabSz="914400" rtl="0" eaLnBrk="1" latinLnBrk="0" hangingPunct="1">
        <a:spcBef>
          <a:spcPct val="20000"/>
        </a:spcBef>
        <a:buFont typeface="Calibri" panose="020F0502020204030204" pitchFamily="34" charset="0"/>
        <a:buChar char="●"/>
        <a:defRPr sz="2000" kern="1200">
          <a:solidFill>
            <a:schemeClr val="tx2"/>
          </a:solidFill>
          <a:latin typeface="+mn-lt"/>
          <a:ea typeface="+mn-ea"/>
          <a:cs typeface="+mn-cs"/>
        </a:defRPr>
      </a:lvl2pPr>
      <a:lvl3pPr marL="898525" indent="-174625" algn="l" defTabSz="914400" rtl="0" eaLnBrk="1" latinLnBrk="0" hangingPunct="1">
        <a:spcBef>
          <a:spcPct val="20000"/>
        </a:spcBef>
        <a:buFont typeface="Wingdings" panose="05000000000000000000" pitchFamily="2" charset="2"/>
        <a:buChar char="§"/>
        <a:defRPr sz="1800" kern="1200">
          <a:solidFill>
            <a:schemeClr val="tx2"/>
          </a:solidFill>
          <a:latin typeface="+mn-lt"/>
          <a:ea typeface="+mn-ea"/>
          <a:cs typeface="+mn-cs"/>
        </a:defRPr>
      </a:lvl3pPr>
      <a:lvl4pPr marL="1255713" indent="-184150" algn="l" defTabSz="898525" rtl="0" eaLnBrk="1" latinLnBrk="0" hangingPunct="1">
        <a:spcBef>
          <a:spcPct val="20000"/>
        </a:spcBef>
        <a:buFont typeface="Arial" panose="020B0604020202020204" pitchFamily="34" charset="0"/>
        <a:buChar char="•"/>
        <a:defRPr sz="1600" kern="1200">
          <a:solidFill>
            <a:schemeClr val="tx2"/>
          </a:solidFill>
          <a:latin typeface="+mn-lt"/>
          <a:ea typeface="+mn-ea"/>
          <a:cs typeface="+mn-cs"/>
        </a:defRPr>
      </a:lvl4pPr>
      <a:lvl5pPr marL="1612900" indent="-174625" algn="l" defTabSz="914400" rtl="0" eaLnBrk="1" latinLnBrk="0" hangingPunct="1">
        <a:spcBef>
          <a:spcPct val="200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7"/>
          <p:cNvSpPr>
            <a:spLocks noGrp="1"/>
          </p:cNvSpPr>
          <p:nvPr>
            <p:ph type="subTitle" idx="1"/>
          </p:nvPr>
        </p:nvSpPr>
        <p:spPr>
          <a:xfrm>
            <a:off x="1475656" y="2996952"/>
            <a:ext cx="6400800" cy="1152128"/>
          </a:xfrm>
        </p:spPr>
        <p:txBody>
          <a:bodyPr>
            <a:normAutofit/>
          </a:bodyPr>
          <a:lstStyle/>
          <a:p>
            <a:r>
              <a:rPr lang="nl-BE" sz="2800" dirty="0" smtClean="0"/>
              <a:t>Is je CLIL-praktijk OK(-</a:t>
            </a:r>
            <a:r>
              <a:rPr lang="nl-BE" sz="2800" dirty="0" err="1" smtClean="0"/>
              <a:t>proof</a:t>
            </a:r>
            <a:r>
              <a:rPr lang="nl-BE" sz="2800" dirty="0" smtClean="0"/>
              <a:t>) ?</a:t>
            </a:r>
            <a:endParaRPr lang="nl-BE" sz="2800" dirty="0"/>
          </a:p>
        </p:txBody>
      </p:sp>
      <p:sp>
        <p:nvSpPr>
          <p:cNvPr id="3" name="Tijdelijke aanduiding voor tekst 2"/>
          <p:cNvSpPr>
            <a:spLocks noGrp="1"/>
          </p:cNvSpPr>
          <p:nvPr>
            <p:ph type="body" sz="quarter" idx="11"/>
          </p:nvPr>
        </p:nvSpPr>
        <p:spPr>
          <a:xfrm>
            <a:off x="4932040" y="4575695"/>
            <a:ext cx="3600400" cy="653505"/>
          </a:xfrm>
        </p:spPr>
        <p:txBody>
          <a:bodyPr/>
          <a:lstStyle/>
          <a:p>
            <a:r>
              <a:rPr lang="nl-BE" dirty="0" smtClean="0"/>
              <a:t>20 maart 2019</a:t>
            </a:r>
          </a:p>
          <a:p>
            <a:r>
              <a:rPr lang="nl-BE" dirty="0" smtClean="0"/>
              <a:t>Wim De Wiest en Marc </a:t>
            </a:r>
            <a:r>
              <a:rPr lang="nl-BE" dirty="0" err="1" smtClean="0"/>
              <a:t>D’Hoop</a:t>
            </a:r>
            <a:endParaRPr lang="nl-BE" dirty="0"/>
          </a:p>
        </p:txBody>
      </p:sp>
      <p:sp>
        <p:nvSpPr>
          <p:cNvPr id="5" name="Tijdelijke aanduiding voor tekst 4"/>
          <p:cNvSpPr>
            <a:spLocks noGrp="1"/>
          </p:cNvSpPr>
          <p:nvPr>
            <p:ph type="body" sz="quarter" idx="10"/>
          </p:nvPr>
        </p:nvSpPr>
        <p:spPr/>
        <p:txBody>
          <a:bodyPr/>
          <a:lstStyle/>
          <a:p>
            <a:r>
              <a:rPr lang="nl-BE" dirty="0" smtClean="0"/>
              <a:t>CLIL-studiedag Brussel</a:t>
            </a:r>
            <a:endParaRPr lang="nl-BE" dirty="0"/>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6014588" cy="2570337"/>
          </a:xfrm>
          <a:prstGeom prst="rect">
            <a:avLst/>
          </a:prstGeom>
          <a:effectLst>
            <a:softEdge rad="215900"/>
          </a:effectLst>
        </p:spPr>
      </p:pic>
    </p:spTree>
    <p:extLst>
      <p:ext uri="{BB962C8B-B14F-4D97-AF65-F5344CB8AC3E}">
        <p14:creationId xmlns:p14="http://schemas.microsoft.com/office/powerpoint/2010/main" val="3563580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latin typeface="Calibri" panose="020F0502020204030204" pitchFamily="34" charset="0"/>
                <a:cs typeface="Calibri" panose="020F0502020204030204" pitchFamily="34" charset="0"/>
              </a:rPr>
              <a:t>CLIL en het </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139429" y="1124744"/>
            <a:ext cx="8865141" cy="5414629"/>
          </a:xfrm>
        </p:spPr>
        <p:txBody>
          <a:bodyPr>
            <a:noAutofit/>
          </a:bodyPr>
          <a:lstStyle/>
          <a:p>
            <a:pPr>
              <a:buFont typeface="Arial" panose="020B0604020202020204" pitchFamily="34" charset="0"/>
              <a:buChar char="•"/>
            </a:pPr>
            <a:r>
              <a:rPr lang="nl-BE" sz="2600" dirty="0" smtClean="0">
                <a:solidFill>
                  <a:schemeClr val="tx1"/>
                </a:solidFill>
                <a:cs typeface="Calibri" panose="020F0502020204030204" pitchFamily="34" charset="0"/>
              </a:rPr>
              <a:t>Ontwikkelingsschalen en CLIL:</a:t>
            </a:r>
          </a:p>
          <a:p>
            <a:pPr lvl="1">
              <a:buFont typeface="Arial" panose="020B0604020202020204" pitchFamily="34" charset="0"/>
              <a:buChar char="•"/>
            </a:pPr>
            <a:r>
              <a:rPr lang="nl-BE" sz="2200" b="1" dirty="0" smtClean="0">
                <a:solidFill>
                  <a:srgbClr val="FF0000"/>
                </a:solidFill>
                <a:cs typeface="Calibri" panose="020F0502020204030204" pitchFamily="34" charset="0"/>
              </a:rPr>
              <a:t>Kwaliteitsontwikkeling</a:t>
            </a:r>
            <a:r>
              <a:rPr lang="nl-BE" sz="2200" dirty="0" smtClean="0">
                <a:solidFill>
                  <a:srgbClr val="FF0000"/>
                </a:solidFill>
                <a:cs typeface="Calibri" panose="020F0502020204030204" pitchFamily="34" charset="0"/>
              </a:rPr>
              <a:t> </a:t>
            </a:r>
          </a:p>
          <a:p>
            <a:pPr lvl="1">
              <a:buFont typeface="Arial" panose="020B0604020202020204" pitchFamily="34" charset="0"/>
              <a:buChar char="•"/>
            </a:pPr>
            <a:r>
              <a:rPr lang="nl-BE" sz="2200" dirty="0" smtClean="0">
                <a:solidFill>
                  <a:schemeClr val="tx1"/>
                </a:solidFill>
                <a:cs typeface="Calibri" panose="020F0502020204030204" pitchFamily="34" charset="0"/>
              </a:rPr>
              <a:t>Leerlingenbegeleiding (brede basiszorg)</a:t>
            </a:r>
          </a:p>
          <a:p>
            <a:pPr lvl="1">
              <a:buFont typeface="Arial" panose="020B0604020202020204" pitchFamily="34" charset="0"/>
              <a:buChar char="•"/>
            </a:pPr>
            <a:r>
              <a:rPr lang="nl-BE" sz="2200" dirty="0" smtClean="0">
                <a:solidFill>
                  <a:schemeClr val="tx1"/>
                </a:solidFill>
                <a:cs typeface="Calibri" panose="020F0502020204030204" pitchFamily="34" charset="0"/>
              </a:rPr>
              <a:t>Personeelsbeleid en professionalisering</a:t>
            </a:r>
          </a:p>
          <a:p>
            <a:pPr lvl="1">
              <a:buFont typeface="Arial" panose="020B0604020202020204" pitchFamily="34" charset="0"/>
              <a:buChar char="•"/>
            </a:pPr>
            <a:r>
              <a:rPr lang="nl-BE" sz="2200" dirty="0" smtClean="0">
                <a:solidFill>
                  <a:schemeClr val="tx1"/>
                </a:solidFill>
                <a:cs typeface="Calibri" panose="020F0502020204030204" pitchFamily="34" charset="0"/>
              </a:rPr>
              <a:t>Diversiteit (taalgericht vakonderwijs)</a:t>
            </a:r>
          </a:p>
          <a:p>
            <a:pPr lvl="1">
              <a:buFont typeface="Arial" panose="020B0604020202020204" pitchFamily="34" charset="0"/>
              <a:buChar char="•"/>
            </a:pPr>
            <a:r>
              <a:rPr lang="nl-BE" sz="2200" dirty="0" smtClean="0">
                <a:solidFill>
                  <a:schemeClr val="tx1"/>
                </a:solidFill>
                <a:cs typeface="Calibri" panose="020F0502020204030204" pitchFamily="34" charset="0"/>
              </a:rPr>
              <a:t>Rapportering en oriëntering</a:t>
            </a:r>
          </a:p>
          <a:p>
            <a:pPr lvl="1">
              <a:buFont typeface="Arial" panose="020B0604020202020204" pitchFamily="34" charset="0"/>
              <a:buChar char="•"/>
            </a:pPr>
            <a:r>
              <a:rPr lang="nl-BE" sz="2200" b="1" dirty="0" smtClean="0">
                <a:solidFill>
                  <a:srgbClr val="FF0000"/>
                </a:solidFill>
                <a:cs typeface="Calibri" panose="020F0502020204030204" pitchFamily="34" charset="0"/>
              </a:rPr>
              <a:t>Onderwijsleerpraktijk</a:t>
            </a:r>
            <a:r>
              <a:rPr lang="nl-BE" sz="2200" dirty="0" smtClean="0">
                <a:solidFill>
                  <a:srgbClr val="FF0000"/>
                </a:solidFill>
                <a:cs typeface="Calibri" panose="020F0502020204030204" pitchFamily="34" charset="0"/>
              </a:rPr>
              <a:t> </a:t>
            </a:r>
            <a:r>
              <a:rPr lang="nl-BE" sz="2200" dirty="0" smtClean="0">
                <a:solidFill>
                  <a:schemeClr val="tx1"/>
                </a:solidFill>
                <a:cs typeface="Calibri" panose="020F0502020204030204" pitchFamily="34" charset="0"/>
              </a:rPr>
              <a:t>(expliciet bij leer- en ontwikkelingsgericht aanbod)</a:t>
            </a:r>
          </a:p>
          <a:p>
            <a:pPr>
              <a:buFont typeface="Arial" panose="020B0604020202020204" pitchFamily="34" charset="0"/>
              <a:buChar char="•"/>
            </a:pPr>
            <a:r>
              <a:rPr lang="nl-BE" sz="2600" dirty="0" smtClean="0">
                <a:solidFill>
                  <a:schemeClr val="tx1"/>
                </a:solidFill>
                <a:cs typeface="Calibri" panose="020F0502020204030204" pitchFamily="34" charset="0"/>
              </a:rPr>
              <a:t>Geen normerend kader (teaching to </a:t>
            </a:r>
            <a:r>
              <a:rPr lang="nl-BE" sz="2600" dirty="0" err="1" smtClean="0">
                <a:solidFill>
                  <a:schemeClr val="tx1"/>
                </a:solidFill>
                <a:cs typeface="Calibri" panose="020F0502020204030204" pitchFamily="34" charset="0"/>
              </a:rPr>
              <a:t>the</a:t>
            </a:r>
            <a:r>
              <a:rPr lang="nl-BE" sz="2600" dirty="0" smtClean="0">
                <a:solidFill>
                  <a:schemeClr val="tx1"/>
                </a:solidFill>
                <a:cs typeface="Calibri" panose="020F0502020204030204" pitchFamily="34" charset="0"/>
              </a:rPr>
              <a:t> test)</a:t>
            </a:r>
            <a:endParaRPr lang="nl-BE" sz="2200" dirty="0" smtClean="0">
              <a:solidFill>
                <a:schemeClr val="tx1"/>
              </a:solidFill>
              <a:cs typeface="Calibri" panose="020F0502020204030204" pitchFamily="34" charset="0"/>
            </a:endParaRPr>
          </a:p>
          <a:p>
            <a:pPr lvl="1">
              <a:buFont typeface="Arial" panose="020B0604020202020204" pitchFamily="34" charset="0"/>
              <a:buChar char="•"/>
            </a:pPr>
            <a:endParaRPr lang="nl-BE" sz="2200" dirty="0">
              <a:solidFill>
                <a:schemeClr val="tx1"/>
              </a:solidFill>
              <a:cs typeface="Calibri" panose="020F0502020204030204" pitchFamily="34" charset="0"/>
            </a:endParaRPr>
          </a:p>
          <a:p>
            <a:pPr marL="0" indent="0">
              <a:buNone/>
            </a:pPr>
            <a:endParaRPr lang="nl-BE" sz="2600" dirty="0">
              <a:solidFill>
                <a:schemeClr val="tx1"/>
              </a:solidFill>
              <a:cs typeface="Calibri" panose="020F0502020204030204" pitchFamily="34" charset="0"/>
            </a:endParaRPr>
          </a:p>
          <a:p>
            <a:pPr lvl="0">
              <a:buFont typeface="Arial" panose="020B0604020202020204" pitchFamily="34" charset="0"/>
              <a:buChar char="•"/>
            </a:pPr>
            <a:endParaRPr lang="nl-BE" sz="2600" i="1" dirty="0">
              <a:solidFill>
                <a:schemeClr val="tx1"/>
              </a:solidFill>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57683"/>
            <a:ext cx="1212726" cy="1212726"/>
          </a:xfrm>
          <a:prstGeom prst="rect">
            <a:avLst/>
          </a:prstGeom>
        </p:spPr>
      </p:pic>
    </p:spTree>
    <p:extLst>
      <p:ext uri="{BB962C8B-B14F-4D97-AF65-F5344CB8AC3E}">
        <p14:creationId xmlns:p14="http://schemas.microsoft.com/office/powerpoint/2010/main" val="2295083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latin typeface="Calibri" panose="020F0502020204030204" pitchFamily="34" charset="0"/>
                <a:cs typeface="Calibri" panose="020F0502020204030204" pitchFamily="34" charset="0"/>
              </a:rPr>
              <a:t>CLIL OK-</a:t>
            </a:r>
            <a:r>
              <a:rPr lang="nl-BE" b="1" dirty="0" err="1" smtClean="0">
                <a:latin typeface="Calibri" panose="020F0502020204030204" pitchFamily="34" charset="0"/>
                <a:cs typeface="Calibri" panose="020F0502020204030204" pitchFamily="34" charset="0"/>
              </a:rPr>
              <a:t>proof</a:t>
            </a:r>
            <a:r>
              <a:rPr lang="nl-BE" b="1" dirty="0" smtClean="0">
                <a:latin typeface="Calibri" panose="020F0502020204030204" pitchFamily="34" charset="0"/>
                <a:cs typeface="Calibri" panose="020F0502020204030204" pitchFamily="34" charset="0"/>
              </a:rPr>
              <a:t> beleidsniveau</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386443" y="688542"/>
            <a:ext cx="8229600" cy="5324535"/>
          </a:xfrm>
        </p:spPr>
        <p:txBody>
          <a:bodyPr>
            <a:normAutofit/>
          </a:bodyPr>
          <a:lstStyle/>
          <a:p>
            <a:pPr marL="0" lvl="0" indent="0">
              <a:buNone/>
            </a:pPr>
            <a:endParaRPr lang="nl-BE" sz="2600" dirty="0">
              <a:effectLst/>
              <a:cs typeface="Calibri" panose="020F0502020204030204" pitchFamily="34" charset="0"/>
            </a:endParaRPr>
          </a:p>
          <a:p>
            <a:pPr lvl="0">
              <a:buFont typeface="Wingdings" panose="05000000000000000000" pitchFamily="2" charset="2"/>
              <a:buChar char="v"/>
            </a:pPr>
            <a:endParaRPr lang="nl-BE" sz="2600" dirty="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a:effectLst/>
              <a:cs typeface="Calibri" panose="020F0502020204030204" pitchFamily="34" charset="0"/>
            </a:endParaRPr>
          </a:p>
        </p:txBody>
      </p:sp>
      <p:sp>
        <p:nvSpPr>
          <p:cNvPr id="6" name="Rechthoek 5"/>
          <p:cNvSpPr/>
          <p:nvPr/>
        </p:nvSpPr>
        <p:spPr>
          <a:xfrm>
            <a:off x="476250" y="977120"/>
            <a:ext cx="8191500" cy="4493538"/>
          </a:xfrm>
          <a:prstGeom prst="rect">
            <a:avLst/>
          </a:prstGeom>
        </p:spPr>
        <p:txBody>
          <a:bodyPr wrap="square">
            <a:spAutoFit/>
          </a:bodyPr>
          <a:lstStyle/>
          <a:p>
            <a:pPr marL="0" marR="0">
              <a:spcBef>
                <a:spcPts val="0"/>
              </a:spcBef>
              <a:spcAft>
                <a:spcPts val="0"/>
              </a:spcAft>
            </a:pPr>
            <a:endParaRPr lang="nl-NL" sz="2600" dirty="0" smtClean="0">
              <a:latin typeface="+mn-lt"/>
            </a:endParaRPr>
          </a:p>
          <a:p>
            <a:pPr marL="342900" marR="0" indent="-342900">
              <a:spcBef>
                <a:spcPts val="0"/>
              </a:spcBef>
              <a:spcAft>
                <a:spcPts val="0"/>
              </a:spcAft>
              <a:buFont typeface="Arial" panose="020B0604020202020204" pitchFamily="34" charset="0"/>
              <a:buChar char="•"/>
            </a:pPr>
            <a:r>
              <a:rPr lang="nl-NL" sz="2600" dirty="0" smtClean="0">
                <a:latin typeface="+mn-lt"/>
              </a:rPr>
              <a:t>Visie</a:t>
            </a:r>
          </a:p>
          <a:p>
            <a:pPr marL="342900" marR="0" indent="-342900">
              <a:spcBef>
                <a:spcPts val="0"/>
              </a:spcBef>
              <a:spcAft>
                <a:spcPts val="0"/>
              </a:spcAft>
              <a:buFont typeface="Arial" panose="020B0604020202020204" pitchFamily="34" charset="0"/>
              <a:buChar char="•"/>
            </a:pPr>
            <a:r>
              <a:rPr lang="nl-NL" sz="2600" dirty="0" smtClean="0">
                <a:latin typeface="+mn-lt"/>
              </a:rPr>
              <a:t>Organisatiebeleid</a:t>
            </a:r>
          </a:p>
          <a:p>
            <a:pPr marL="342900" marR="0" indent="-342900">
              <a:spcBef>
                <a:spcPts val="0"/>
              </a:spcBef>
              <a:spcAft>
                <a:spcPts val="0"/>
              </a:spcAft>
              <a:buFont typeface="Arial" panose="020B0604020202020204" pitchFamily="34" charset="0"/>
              <a:buChar char="•"/>
            </a:pPr>
            <a:r>
              <a:rPr lang="nl-NL" sz="2600" dirty="0" smtClean="0">
                <a:latin typeface="+mn-lt"/>
              </a:rPr>
              <a:t>Onderwijskundig beleid</a:t>
            </a:r>
          </a:p>
          <a:p>
            <a:pPr marL="342900" marR="0" indent="-342900">
              <a:spcBef>
                <a:spcPts val="0"/>
              </a:spcBef>
              <a:spcAft>
                <a:spcPts val="0"/>
              </a:spcAft>
              <a:buFont typeface="Arial" panose="020B0604020202020204" pitchFamily="34" charset="0"/>
              <a:buChar char="•"/>
            </a:pPr>
            <a:r>
              <a:rPr lang="nl-NL" sz="2600" dirty="0" smtClean="0">
                <a:latin typeface="+mn-lt"/>
              </a:rPr>
              <a:t>Interne kwaliteitszorg</a:t>
            </a:r>
          </a:p>
          <a:p>
            <a:pPr marL="800100" lvl="1" indent="-342900">
              <a:spcBef>
                <a:spcPts val="0"/>
              </a:spcBef>
              <a:spcAft>
                <a:spcPts val="0"/>
              </a:spcAft>
              <a:buFont typeface="Arial" panose="020B0604020202020204" pitchFamily="34" charset="0"/>
              <a:buChar char="•"/>
            </a:pPr>
            <a:endParaRPr lang="nl-NL" sz="2600" dirty="0" smtClean="0">
              <a:latin typeface="+mn-lt"/>
            </a:endParaRPr>
          </a:p>
          <a:p>
            <a:pPr marL="800100" lvl="1" indent="-342900">
              <a:spcBef>
                <a:spcPts val="0"/>
              </a:spcBef>
              <a:spcAft>
                <a:spcPts val="0"/>
              </a:spcAft>
              <a:buFont typeface="Arial" panose="020B0604020202020204" pitchFamily="34" charset="0"/>
              <a:buChar char="•"/>
            </a:pPr>
            <a:endParaRPr lang="nl-NL" sz="2600" dirty="0" smtClean="0">
              <a:latin typeface="+mn-lt"/>
            </a:endParaRPr>
          </a:p>
          <a:p>
            <a:pPr marL="800100" lvl="1" indent="-342900">
              <a:spcBef>
                <a:spcPts val="0"/>
              </a:spcBef>
              <a:spcAft>
                <a:spcPts val="0"/>
              </a:spcAft>
              <a:buFont typeface="Arial" panose="020B0604020202020204" pitchFamily="34" charset="0"/>
              <a:buChar char="•"/>
            </a:pPr>
            <a:endParaRPr lang="nl-NL" sz="2600" dirty="0" smtClean="0">
              <a:latin typeface="+mn-lt"/>
            </a:endParaRPr>
          </a:p>
          <a:p>
            <a:pPr marL="342900" indent="-342900">
              <a:spcBef>
                <a:spcPts val="0"/>
              </a:spcBef>
              <a:spcAft>
                <a:spcPts val="0"/>
              </a:spcAft>
              <a:buFont typeface="Arial" panose="020B0604020202020204" pitchFamily="34" charset="0"/>
              <a:buChar char="•"/>
            </a:pPr>
            <a:endParaRPr lang="nl-NL" sz="2600" dirty="0" smtClean="0">
              <a:latin typeface="+mn-lt"/>
            </a:endParaRPr>
          </a:p>
          <a:p>
            <a:pPr marL="342900" marR="0" indent="-342900">
              <a:spcBef>
                <a:spcPts val="0"/>
              </a:spcBef>
              <a:spcAft>
                <a:spcPts val="0"/>
              </a:spcAft>
              <a:buFont typeface="Arial" panose="020B0604020202020204" pitchFamily="34" charset="0"/>
              <a:buChar char="•"/>
            </a:pPr>
            <a:endParaRPr lang="nl-NL" sz="2600" dirty="0" smtClean="0">
              <a:latin typeface="+mn-lt"/>
            </a:endParaRPr>
          </a:p>
          <a:p>
            <a:pPr marL="342900" marR="0" indent="-342900">
              <a:spcBef>
                <a:spcPts val="0"/>
              </a:spcBef>
              <a:spcAft>
                <a:spcPts val="0"/>
              </a:spcAft>
              <a:buFont typeface="Arial" panose="020B0604020202020204" pitchFamily="34" charset="0"/>
              <a:buChar char="•"/>
            </a:pPr>
            <a:endParaRPr lang="nl-NL" sz="2600" dirty="0" smtClean="0">
              <a:latin typeface="+mn-lt"/>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74" y="-8367"/>
            <a:ext cx="1212726" cy="1212726"/>
          </a:xfrm>
          <a:prstGeom prst="rect">
            <a:avLst/>
          </a:prstGeom>
        </p:spPr>
      </p:pic>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3140968"/>
            <a:ext cx="5341622" cy="3024235"/>
          </a:xfrm>
          <a:prstGeom prst="rect">
            <a:avLst/>
          </a:prstGeom>
          <a:effectLst>
            <a:softEdge rad="431800"/>
          </a:effectLst>
        </p:spPr>
      </p:pic>
    </p:spTree>
    <p:extLst>
      <p:ext uri="{BB962C8B-B14F-4D97-AF65-F5344CB8AC3E}">
        <p14:creationId xmlns:p14="http://schemas.microsoft.com/office/powerpoint/2010/main" val="4122318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latin typeface="Calibri" panose="020F0502020204030204" pitchFamily="34" charset="0"/>
                <a:cs typeface="Calibri" panose="020F0502020204030204" pitchFamily="34" charset="0"/>
              </a:rPr>
              <a:t>OK-</a:t>
            </a:r>
            <a:r>
              <a:rPr lang="nl-BE" b="1" dirty="0" err="1" smtClean="0">
                <a:latin typeface="Calibri" panose="020F0502020204030204" pitchFamily="34" charset="0"/>
                <a:cs typeface="Calibri" panose="020F0502020204030204" pitchFamily="34" charset="0"/>
              </a:rPr>
              <a:t>proof</a:t>
            </a:r>
            <a:r>
              <a:rPr lang="nl-BE" b="1" dirty="0" smtClean="0">
                <a:latin typeface="Calibri" panose="020F0502020204030204" pitchFamily="34" charset="0"/>
                <a:cs typeface="Calibri" panose="020F0502020204030204" pitchFamily="34" charset="0"/>
              </a:rPr>
              <a:t> beleidsniveau: </a:t>
            </a:r>
            <a:r>
              <a:rPr lang="nl-BE" dirty="0" smtClean="0">
                <a:latin typeface="Calibri" panose="020F0502020204030204" pitchFamily="34" charset="0"/>
                <a:cs typeface="Calibri" panose="020F0502020204030204" pitchFamily="34" charset="0"/>
              </a:rPr>
              <a:t>visie</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386443" y="688542"/>
            <a:ext cx="8229600" cy="5324535"/>
          </a:xfrm>
        </p:spPr>
        <p:txBody>
          <a:bodyPr>
            <a:normAutofit/>
          </a:bodyPr>
          <a:lstStyle/>
          <a:p>
            <a:pPr marL="0" lvl="0" indent="0">
              <a:buNone/>
            </a:pPr>
            <a:endParaRPr lang="nl-BE" sz="2600" dirty="0">
              <a:effectLst/>
              <a:cs typeface="Calibri" panose="020F0502020204030204" pitchFamily="34" charset="0"/>
            </a:endParaRPr>
          </a:p>
          <a:p>
            <a:pPr lvl="0">
              <a:buFont typeface="Wingdings" panose="05000000000000000000" pitchFamily="2" charset="2"/>
              <a:buChar char="v"/>
            </a:pPr>
            <a:endParaRPr lang="nl-BE" sz="2600" dirty="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a:effectLst/>
              <a:cs typeface="Calibri" panose="020F0502020204030204" pitchFamily="34" charset="0"/>
            </a:endParaRPr>
          </a:p>
        </p:txBody>
      </p:sp>
      <p:sp>
        <p:nvSpPr>
          <p:cNvPr id="6" name="Rechthoek 5"/>
          <p:cNvSpPr/>
          <p:nvPr/>
        </p:nvSpPr>
        <p:spPr>
          <a:xfrm>
            <a:off x="251520" y="977120"/>
            <a:ext cx="8568952" cy="7663636"/>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r>
              <a:rPr lang="nl-NL" sz="2600" dirty="0" smtClean="0">
                <a:latin typeface="+mn-lt"/>
              </a:rPr>
              <a:t>Stap voor stap</a:t>
            </a:r>
          </a:p>
          <a:p>
            <a:pPr marL="342900" indent="-342900">
              <a:spcBef>
                <a:spcPts val="0"/>
              </a:spcBef>
              <a:spcAft>
                <a:spcPts val="0"/>
              </a:spcAft>
              <a:buFont typeface="Arial" panose="020B0604020202020204" pitchFamily="34" charset="0"/>
              <a:buChar char="•"/>
            </a:pPr>
            <a:r>
              <a:rPr lang="nl-NL" sz="2600" dirty="0" smtClean="0">
                <a:latin typeface="+mn-lt"/>
              </a:rPr>
              <a:t>Input </a:t>
            </a:r>
            <a:r>
              <a:rPr lang="nl-NL" sz="2600" dirty="0">
                <a:latin typeface="+mn-lt"/>
              </a:rPr>
              <a:t>en </a:t>
            </a:r>
            <a:r>
              <a:rPr lang="nl-NL" sz="2600" dirty="0" smtClean="0">
                <a:latin typeface="+mn-lt"/>
              </a:rPr>
              <a:t>contextfactoren (</a:t>
            </a:r>
            <a:r>
              <a:rPr lang="nl-NL" sz="2600" dirty="0" err="1" smtClean="0">
                <a:latin typeface="+mn-lt"/>
              </a:rPr>
              <a:t>bsa</a:t>
            </a:r>
            <a:r>
              <a:rPr lang="nl-NL" sz="2600" dirty="0" smtClean="0">
                <a:latin typeface="+mn-lt"/>
              </a:rPr>
              <a:t>)</a:t>
            </a:r>
            <a:endParaRPr lang="nl-NL" sz="2600" dirty="0">
              <a:latin typeface="+mn-lt"/>
            </a:endParaRPr>
          </a:p>
          <a:p>
            <a:pPr marL="342900" indent="-342900">
              <a:spcBef>
                <a:spcPts val="0"/>
              </a:spcBef>
              <a:spcAft>
                <a:spcPts val="0"/>
              </a:spcAft>
              <a:buFont typeface="Arial" panose="020B0604020202020204" pitchFamily="34" charset="0"/>
              <a:buChar char="•"/>
            </a:pPr>
            <a:r>
              <a:rPr lang="nl-NL" sz="2600" dirty="0" smtClean="0">
                <a:solidFill>
                  <a:srgbClr val="FF0000"/>
                </a:solidFill>
                <a:latin typeface="+mn-lt"/>
              </a:rPr>
              <a:t>Doel: ontwikkeling van onze jongeren, uitdagen, excelleren</a:t>
            </a:r>
          </a:p>
          <a:p>
            <a:pPr marL="342900" indent="-342900">
              <a:spcBef>
                <a:spcPts val="0"/>
              </a:spcBef>
              <a:spcAft>
                <a:spcPts val="0"/>
              </a:spcAft>
              <a:buFont typeface="Arial" panose="020B0604020202020204" pitchFamily="34" charset="0"/>
              <a:buChar char="•"/>
            </a:pPr>
            <a:r>
              <a:rPr lang="nl-NL" sz="2600" dirty="0" smtClean="0">
                <a:solidFill>
                  <a:srgbClr val="FF0000"/>
                </a:solidFill>
                <a:latin typeface="+mn-lt"/>
              </a:rPr>
              <a:t>Doel: meertaligheid en grotere taalvaardigheid</a:t>
            </a:r>
          </a:p>
          <a:p>
            <a:pPr marL="342900" indent="-342900">
              <a:spcBef>
                <a:spcPts val="0"/>
              </a:spcBef>
              <a:spcAft>
                <a:spcPts val="0"/>
              </a:spcAft>
              <a:buFont typeface="Arial" panose="020B0604020202020204" pitchFamily="34" charset="0"/>
              <a:buChar char="•"/>
            </a:pPr>
            <a:r>
              <a:rPr lang="nl-NL" sz="2600" dirty="0" smtClean="0">
                <a:latin typeface="+mn-lt"/>
              </a:rPr>
              <a:t>Uitdragen en gedragenheid = eigenaarschap</a:t>
            </a:r>
          </a:p>
          <a:p>
            <a:pPr marL="342900" indent="-342900">
              <a:spcBef>
                <a:spcPts val="0"/>
              </a:spcBef>
              <a:spcAft>
                <a:spcPts val="0"/>
              </a:spcAft>
              <a:buFont typeface="Arial" panose="020B0604020202020204" pitchFamily="34" charset="0"/>
              <a:buChar char="•"/>
            </a:pPr>
            <a:r>
              <a:rPr lang="nl-NL" sz="2600" dirty="0" smtClean="0">
                <a:latin typeface="+mn-lt"/>
              </a:rPr>
              <a:t>Richtinggevend voor:</a:t>
            </a:r>
          </a:p>
          <a:p>
            <a:pPr marL="914400" lvl="1" indent="-457200">
              <a:spcBef>
                <a:spcPts val="0"/>
              </a:spcBef>
              <a:spcAft>
                <a:spcPts val="0"/>
              </a:spcAft>
              <a:buFont typeface="Wingdings" panose="05000000000000000000" pitchFamily="2" charset="2"/>
              <a:buChar char="ü"/>
            </a:pPr>
            <a:r>
              <a:rPr lang="nl-NL" sz="2200" dirty="0">
                <a:latin typeface="+mn-lt"/>
              </a:rPr>
              <a:t>L</a:t>
            </a:r>
            <a:r>
              <a:rPr lang="nl-NL" sz="2200" dirty="0" smtClean="0">
                <a:latin typeface="+mn-lt"/>
              </a:rPr>
              <a:t>eerplandoelen zaakvak en CLIL</a:t>
            </a:r>
          </a:p>
          <a:p>
            <a:pPr marL="914400" lvl="1" indent="-457200">
              <a:spcBef>
                <a:spcPts val="0"/>
              </a:spcBef>
              <a:spcAft>
                <a:spcPts val="0"/>
              </a:spcAft>
              <a:buFont typeface="Wingdings" panose="05000000000000000000" pitchFamily="2" charset="2"/>
              <a:buChar char="ü"/>
            </a:pPr>
            <a:r>
              <a:rPr lang="nl-NL" sz="2200" dirty="0" smtClean="0">
                <a:latin typeface="+mn-lt"/>
              </a:rPr>
              <a:t>Evaluatie zaakvak en CLIL</a:t>
            </a:r>
          </a:p>
          <a:p>
            <a:pPr marL="914400" lvl="1" indent="-457200">
              <a:spcBef>
                <a:spcPts val="0"/>
              </a:spcBef>
              <a:spcAft>
                <a:spcPts val="0"/>
              </a:spcAft>
              <a:buFont typeface="Wingdings" panose="05000000000000000000" pitchFamily="2" charset="2"/>
              <a:buChar char="ü"/>
            </a:pPr>
            <a:r>
              <a:rPr lang="nl-NL" sz="2200" dirty="0" smtClean="0">
                <a:latin typeface="+mn-lt"/>
              </a:rPr>
              <a:t>Begeleiding CLIL-leerlingen</a:t>
            </a:r>
          </a:p>
          <a:p>
            <a:pPr marL="914400" lvl="1" indent="-457200">
              <a:spcBef>
                <a:spcPts val="0"/>
              </a:spcBef>
              <a:spcAft>
                <a:spcPts val="0"/>
              </a:spcAft>
              <a:buFont typeface="Wingdings" panose="05000000000000000000" pitchFamily="2" charset="2"/>
              <a:buChar char="ü"/>
            </a:pPr>
            <a:r>
              <a:rPr lang="nl-NL" sz="2200" dirty="0" smtClean="0">
                <a:latin typeface="+mn-lt"/>
              </a:rPr>
              <a:t>Professionalisering CLIL-leraren</a:t>
            </a:r>
            <a:endParaRPr lang="nl-NL" sz="2200" dirty="0">
              <a:latin typeface="+mn-lt"/>
            </a:endParaRPr>
          </a:p>
          <a:p>
            <a:pPr marL="342900" indent="-342900">
              <a:spcBef>
                <a:spcPts val="0"/>
              </a:spcBef>
              <a:spcAft>
                <a:spcPts val="0"/>
              </a:spcAft>
              <a:buFont typeface="Arial" panose="020B0604020202020204" pitchFamily="34" charset="0"/>
              <a:buChar char="•"/>
            </a:pPr>
            <a:r>
              <a:rPr lang="nl-NL" sz="2600" dirty="0" smtClean="0">
                <a:latin typeface="+mn-lt"/>
              </a:rPr>
              <a:t>Valkuilen:</a:t>
            </a:r>
          </a:p>
          <a:p>
            <a:pPr marL="914400" lvl="1" indent="-457200">
              <a:spcBef>
                <a:spcPts val="0"/>
              </a:spcBef>
              <a:spcAft>
                <a:spcPts val="0"/>
              </a:spcAft>
              <a:buFont typeface="Wingdings" panose="05000000000000000000" pitchFamily="2" charset="2"/>
              <a:buChar char="ü"/>
            </a:pPr>
            <a:r>
              <a:rPr lang="nl-NL" sz="2200" dirty="0" smtClean="0">
                <a:latin typeface="+mn-lt"/>
              </a:rPr>
              <a:t>Promo, enkel voor sterke leerlingen</a:t>
            </a:r>
          </a:p>
          <a:p>
            <a:pPr marL="914400" lvl="1" indent="-457200">
              <a:spcBef>
                <a:spcPts val="0"/>
              </a:spcBef>
              <a:spcAft>
                <a:spcPts val="0"/>
              </a:spcAft>
              <a:buFont typeface="Wingdings" panose="05000000000000000000" pitchFamily="2" charset="2"/>
              <a:buChar char="ü"/>
            </a:pPr>
            <a:r>
              <a:rPr lang="nl-NL" sz="2200" dirty="0" smtClean="0">
                <a:latin typeface="+mn-lt"/>
              </a:rPr>
              <a:t>Geen solokoers van een leraar, een directeur</a:t>
            </a:r>
          </a:p>
          <a:p>
            <a:pPr marL="914400" lvl="1" indent="-457200">
              <a:spcBef>
                <a:spcPts val="0"/>
              </a:spcBef>
              <a:spcAft>
                <a:spcPts val="0"/>
              </a:spcAft>
              <a:buFont typeface="Wingdings" panose="05000000000000000000" pitchFamily="2" charset="2"/>
              <a:buChar char="ü"/>
            </a:pPr>
            <a:r>
              <a:rPr lang="nl-NL" sz="2200" dirty="0" smtClean="0">
                <a:latin typeface="+mn-lt"/>
              </a:rPr>
              <a:t>Eng doel: lesgeven in een vreemde taal (receptief)</a:t>
            </a:r>
          </a:p>
          <a:p>
            <a:pPr marL="800100" lvl="1" indent="-342900">
              <a:spcBef>
                <a:spcPts val="0"/>
              </a:spcBef>
              <a:spcAft>
                <a:spcPts val="0"/>
              </a:spcAft>
              <a:buFont typeface="Arial" panose="020B0604020202020204" pitchFamily="34" charset="0"/>
              <a:buChar char="•"/>
            </a:pPr>
            <a:endParaRPr lang="nl-NL" sz="2600" dirty="0" smtClean="0">
              <a:latin typeface="+mn-lt"/>
            </a:endParaRPr>
          </a:p>
          <a:p>
            <a:pPr marL="800100" lvl="1" indent="-342900">
              <a:spcBef>
                <a:spcPts val="0"/>
              </a:spcBef>
              <a:spcAft>
                <a:spcPts val="0"/>
              </a:spcAft>
              <a:buFont typeface="Arial" panose="020B0604020202020204" pitchFamily="34" charset="0"/>
              <a:buChar char="•"/>
            </a:pPr>
            <a:endParaRPr lang="nl-NL" sz="2600" dirty="0" smtClean="0">
              <a:latin typeface="+mn-lt"/>
            </a:endParaRPr>
          </a:p>
          <a:p>
            <a:pPr marL="800100" lvl="1" indent="-342900">
              <a:spcBef>
                <a:spcPts val="0"/>
              </a:spcBef>
              <a:spcAft>
                <a:spcPts val="0"/>
              </a:spcAft>
              <a:buFont typeface="Arial" panose="020B0604020202020204" pitchFamily="34" charset="0"/>
              <a:buChar char="•"/>
            </a:pPr>
            <a:endParaRPr lang="nl-NL" sz="2600" dirty="0" smtClean="0">
              <a:latin typeface="+mn-lt"/>
            </a:endParaRPr>
          </a:p>
          <a:p>
            <a:pPr marL="342900" indent="-342900">
              <a:spcBef>
                <a:spcPts val="0"/>
              </a:spcBef>
              <a:spcAft>
                <a:spcPts val="0"/>
              </a:spcAft>
              <a:buFont typeface="Arial" panose="020B0604020202020204" pitchFamily="34" charset="0"/>
              <a:buChar char="•"/>
            </a:pPr>
            <a:endParaRPr lang="nl-NL" sz="2600" dirty="0" smtClean="0">
              <a:latin typeface="+mn-lt"/>
            </a:endParaRPr>
          </a:p>
          <a:p>
            <a:pPr marL="342900" marR="0" indent="-342900">
              <a:spcBef>
                <a:spcPts val="0"/>
              </a:spcBef>
              <a:spcAft>
                <a:spcPts val="0"/>
              </a:spcAft>
              <a:buFont typeface="Arial" panose="020B0604020202020204" pitchFamily="34" charset="0"/>
              <a:buChar char="•"/>
            </a:pPr>
            <a:endParaRPr lang="nl-NL" sz="2600" dirty="0" smtClean="0">
              <a:latin typeface="+mn-lt"/>
            </a:endParaRPr>
          </a:p>
          <a:p>
            <a:pPr marL="342900" marR="0" indent="-342900">
              <a:spcBef>
                <a:spcPts val="0"/>
              </a:spcBef>
              <a:spcAft>
                <a:spcPts val="0"/>
              </a:spcAft>
              <a:buFont typeface="Arial" panose="020B0604020202020204" pitchFamily="34" charset="0"/>
              <a:buChar char="•"/>
            </a:pPr>
            <a:endParaRPr lang="nl-NL" sz="2600" dirty="0" smtClean="0">
              <a:latin typeface="+mn-lt"/>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74" y="-8367"/>
            <a:ext cx="1212726" cy="1212726"/>
          </a:xfrm>
          <a:prstGeom prst="rect">
            <a:avLst/>
          </a:prstGeom>
        </p:spPr>
      </p:pic>
    </p:spTree>
    <p:extLst>
      <p:ext uri="{BB962C8B-B14F-4D97-AF65-F5344CB8AC3E}">
        <p14:creationId xmlns:p14="http://schemas.microsoft.com/office/powerpoint/2010/main" val="1448535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latin typeface="Calibri" panose="020F0502020204030204" pitchFamily="34" charset="0"/>
                <a:cs typeface="Calibri" panose="020F0502020204030204" pitchFamily="34" charset="0"/>
              </a:rPr>
              <a:t>OK-</a:t>
            </a:r>
            <a:r>
              <a:rPr lang="nl-BE" b="1" dirty="0" err="1" smtClean="0">
                <a:latin typeface="Calibri" panose="020F0502020204030204" pitchFamily="34" charset="0"/>
                <a:cs typeface="Calibri" panose="020F0502020204030204" pitchFamily="34" charset="0"/>
              </a:rPr>
              <a:t>proof</a:t>
            </a:r>
            <a:r>
              <a:rPr lang="nl-BE" b="1" dirty="0" smtClean="0">
                <a:latin typeface="Calibri" panose="020F0502020204030204" pitchFamily="34" charset="0"/>
                <a:cs typeface="Calibri" panose="020F0502020204030204" pitchFamily="34" charset="0"/>
              </a:rPr>
              <a:t> beleidsniveau</a:t>
            </a:r>
            <a:br>
              <a:rPr lang="nl-BE" b="1" dirty="0" smtClean="0">
                <a:latin typeface="Calibri" panose="020F0502020204030204" pitchFamily="34" charset="0"/>
                <a:cs typeface="Calibri" panose="020F0502020204030204" pitchFamily="34" charset="0"/>
              </a:rPr>
            </a:br>
            <a:r>
              <a:rPr lang="nl-BE" dirty="0" smtClean="0">
                <a:latin typeface="Calibri" panose="020F0502020204030204" pitchFamily="34" charset="0"/>
                <a:cs typeface="Calibri" panose="020F0502020204030204" pitchFamily="34" charset="0"/>
              </a:rPr>
              <a:t>onderwijskundig beleid</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386443" y="688542"/>
            <a:ext cx="8229600" cy="5324535"/>
          </a:xfrm>
        </p:spPr>
        <p:txBody>
          <a:bodyPr>
            <a:normAutofit/>
          </a:bodyPr>
          <a:lstStyle/>
          <a:p>
            <a:pPr marL="0" lvl="0" indent="0">
              <a:buNone/>
            </a:pPr>
            <a:endParaRPr lang="nl-BE" sz="2600" dirty="0">
              <a:effectLst/>
              <a:cs typeface="Calibri" panose="020F0502020204030204" pitchFamily="34" charset="0"/>
            </a:endParaRPr>
          </a:p>
          <a:p>
            <a:pPr lvl="0">
              <a:buFont typeface="Wingdings" panose="05000000000000000000" pitchFamily="2" charset="2"/>
              <a:buChar char="v"/>
            </a:pPr>
            <a:endParaRPr lang="nl-BE" sz="2600" dirty="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a:effectLst/>
              <a:cs typeface="Calibri" panose="020F0502020204030204" pitchFamily="34" charset="0"/>
            </a:endParaRPr>
          </a:p>
        </p:txBody>
      </p:sp>
      <p:sp>
        <p:nvSpPr>
          <p:cNvPr id="6" name="Rechthoek 5"/>
          <p:cNvSpPr/>
          <p:nvPr/>
        </p:nvSpPr>
        <p:spPr>
          <a:xfrm>
            <a:off x="476250" y="1070358"/>
            <a:ext cx="8191500" cy="6155531"/>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r>
              <a:rPr lang="nl-NL" sz="2600" dirty="0">
                <a:latin typeface="+mn-lt"/>
              </a:rPr>
              <a:t>Maatregelen en afspraken over:</a:t>
            </a:r>
          </a:p>
          <a:p>
            <a:pPr marL="914400" lvl="1" indent="-457200">
              <a:spcBef>
                <a:spcPts val="0"/>
              </a:spcBef>
              <a:spcAft>
                <a:spcPts val="0"/>
              </a:spcAft>
              <a:buFont typeface="Wingdings" panose="05000000000000000000" pitchFamily="2" charset="2"/>
              <a:buChar char="ü"/>
            </a:pPr>
            <a:r>
              <a:rPr lang="nl-NL" sz="2200" dirty="0">
                <a:latin typeface="+mn-lt"/>
              </a:rPr>
              <a:t>realisatie leerplandoelen zaakvak (het leerplan !) en CLIL</a:t>
            </a:r>
          </a:p>
          <a:p>
            <a:pPr marL="914400" lvl="1" indent="-457200">
              <a:spcBef>
                <a:spcPts val="0"/>
              </a:spcBef>
              <a:spcAft>
                <a:spcPts val="0"/>
              </a:spcAft>
              <a:buFont typeface="Wingdings" panose="05000000000000000000" pitchFamily="2" charset="2"/>
              <a:buChar char="ü"/>
            </a:pPr>
            <a:r>
              <a:rPr lang="nl-NL" sz="2200" dirty="0">
                <a:latin typeface="+mn-lt"/>
              </a:rPr>
              <a:t>evaluatie van zaakvak en CLIL</a:t>
            </a:r>
          </a:p>
          <a:p>
            <a:pPr marL="914400" lvl="1" indent="-457200">
              <a:spcBef>
                <a:spcPts val="0"/>
              </a:spcBef>
              <a:spcAft>
                <a:spcPts val="0"/>
              </a:spcAft>
              <a:buFont typeface="Wingdings" panose="05000000000000000000" pitchFamily="2" charset="2"/>
              <a:buChar char="ü"/>
            </a:pPr>
            <a:r>
              <a:rPr lang="nl-NL" sz="2200" dirty="0">
                <a:latin typeface="+mn-lt"/>
              </a:rPr>
              <a:t>begeleiding en ondersteuning van leerlingen</a:t>
            </a:r>
          </a:p>
          <a:p>
            <a:pPr marL="914400" lvl="1" indent="-457200">
              <a:spcBef>
                <a:spcPts val="0"/>
              </a:spcBef>
              <a:spcAft>
                <a:spcPts val="0"/>
              </a:spcAft>
              <a:buFont typeface="Wingdings" panose="05000000000000000000" pitchFamily="2" charset="2"/>
              <a:buChar char="ü"/>
            </a:pPr>
            <a:r>
              <a:rPr lang="nl-NL" sz="2200" dirty="0">
                <a:latin typeface="+mn-lt"/>
              </a:rPr>
              <a:t>professionalisering van leraren</a:t>
            </a:r>
          </a:p>
          <a:p>
            <a:pPr marL="342900" indent="-342900">
              <a:spcBef>
                <a:spcPts val="0"/>
              </a:spcBef>
              <a:spcAft>
                <a:spcPts val="0"/>
              </a:spcAft>
              <a:buFont typeface="Arial" panose="020B0604020202020204" pitchFamily="34" charset="0"/>
              <a:buChar char="•"/>
            </a:pPr>
            <a:r>
              <a:rPr lang="nl-NL" sz="2600" dirty="0" smtClean="0">
                <a:latin typeface="+mn-lt"/>
              </a:rPr>
              <a:t>CLIL ingebed in het talenbeleid</a:t>
            </a:r>
          </a:p>
          <a:p>
            <a:pPr marL="342900" indent="-342900">
              <a:spcBef>
                <a:spcPts val="0"/>
              </a:spcBef>
              <a:spcAft>
                <a:spcPts val="0"/>
              </a:spcAft>
              <a:buFont typeface="Arial" panose="020B0604020202020204" pitchFamily="34" charset="0"/>
              <a:buChar char="•"/>
            </a:pPr>
            <a:r>
              <a:rPr lang="nl-NL" sz="2600" dirty="0" smtClean="0">
                <a:latin typeface="+mn-lt"/>
              </a:rPr>
              <a:t>Wat is een talenbeleid? </a:t>
            </a:r>
          </a:p>
          <a:p>
            <a:pPr marL="914400" lvl="1" indent="-457200">
              <a:spcBef>
                <a:spcPts val="0"/>
              </a:spcBef>
              <a:spcAft>
                <a:spcPts val="0"/>
              </a:spcAft>
              <a:buFont typeface="Wingdings" panose="05000000000000000000" pitchFamily="2" charset="2"/>
              <a:buChar char="ü"/>
            </a:pPr>
            <a:r>
              <a:rPr lang="nl-NL" sz="2200" dirty="0" smtClean="0">
                <a:latin typeface="+mn-lt"/>
              </a:rPr>
              <a:t>Het is er niet bovenop !</a:t>
            </a:r>
          </a:p>
          <a:p>
            <a:pPr marL="914400" lvl="1" indent="-457200">
              <a:spcBef>
                <a:spcPts val="0"/>
              </a:spcBef>
              <a:spcAft>
                <a:spcPts val="0"/>
              </a:spcAft>
              <a:buFont typeface="Wingdings" panose="05000000000000000000" pitchFamily="2" charset="2"/>
              <a:buChar char="ü"/>
            </a:pPr>
            <a:r>
              <a:rPr lang="nl-NL" sz="2200" dirty="0" smtClean="0">
                <a:latin typeface="+mn-lt"/>
              </a:rPr>
              <a:t>Taalgericht vakonderwijs bij alle leraren:</a:t>
            </a:r>
          </a:p>
          <a:p>
            <a:pPr marL="1371600" lvl="2" indent="-457200">
              <a:spcBef>
                <a:spcPts val="0"/>
              </a:spcBef>
              <a:spcAft>
                <a:spcPts val="0"/>
              </a:spcAft>
              <a:buFont typeface="Wingdings" panose="05000000000000000000" pitchFamily="2" charset="2"/>
              <a:buChar char="ü"/>
            </a:pPr>
            <a:r>
              <a:rPr lang="nl-NL" sz="2200" dirty="0">
                <a:latin typeface="+mn-lt"/>
              </a:rPr>
              <a:t>b</a:t>
            </a:r>
            <a:r>
              <a:rPr lang="nl-NL" sz="2200" dirty="0" smtClean="0">
                <a:latin typeface="+mn-lt"/>
              </a:rPr>
              <a:t>etekenisvolle </a:t>
            </a:r>
            <a:r>
              <a:rPr lang="nl-NL" sz="2200" b="1" dirty="0" smtClean="0">
                <a:solidFill>
                  <a:srgbClr val="FF0000"/>
                </a:solidFill>
                <a:latin typeface="+mn-lt"/>
              </a:rPr>
              <a:t>contexten</a:t>
            </a:r>
          </a:p>
          <a:p>
            <a:pPr marL="1371600" lvl="2" indent="-457200">
              <a:spcBef>
                <a:spcPts val="0"/>
              </a:spcBef>
              <a:spcAft>
                <a:spcPts val="0"/>
              </a:spcAft>
              <a:buFont typeface="Wingdings" panose="05000000000000000000" pitchFamily="2" charset="2"/>
              <a:buChar char="ü"/>
            </a:pPr>
            <a:r>
              <a:rPr lang="nl-NL" sz="2200" b="1" dirty="0" smtClean="0">
                <a:solidFill>
                  <a:srgbClr val="FF0000"/>
                </a:solidFill>
                <a:latin typeface="+mn-lt"/>
              </a:rPr>
              <a:t>Taalondersteuning, strategieën</a:t>
            </a:r>
          </a:p>
          <a:p>
            <a:pPr marL="1371600" lvl="2" indent="-457200">
              <a:spcBef>
                <a:spcPts val="0"/>
              </a:spcBef>
              <a:spcAft>
                <a:spcPts val="0"/>
              </a:spcAft>
              <a:buFont typeface="Wingdings" panose="05000000000000000000" pitchFamily="2" charset="2"/>
              <a:buChar char="ü"/>
            </a:pPr>
            <a:r>
              <a:rPr lang="nl-NL" sz="2200" dirty="0">
                <a:latin typeface="+mn-lt"/>
              </a:rPr>
              <a:t>z</a:t>
            </a:r>
            <a:r>
              <a:rPr lang="nl-NL" sz="2200" dirty="0" smtClean="0">
                <a:latin typeface="+mn-lt"/>
              </a:rPr>
              <a:t>o veel mogelijk </a:t>
            </a:r>
            <a:r>
              <a:rPr lang="nl-NL" sz="2200" b="1" dirty="0" smtClean="0">
                <a:solidFill>
                  <a:srgbClr val="FF0000"/>
                </a:solidFill>
                <a:latin typeface="+mn-lt"/>
              </a:rPr>
              <a:t>interactie</a:t>
            </a:r>
          </a:p>
          <a:p>
            <a:pPr marL="342900" indent="-342900">
              <a:spcBef>
                <a:spcPts val="0"/>
              </a:spcBef>
              <a:spcAft>
                <a:spcPts val="0"/>
              </a:spcAft>
              <a:buFont typeface="Arial" panose="020B0604020202020204" pitchFamily="34" charset="0"/>
              <a:buChar char="•"/>
            </a:pPr>
            <a:r>
              <a:rPr lang="nl-NL" sz="2600" dirty="0" smtClean="0">
                <a:latin typeface="+mn-lt"/>
              </a:rPr>
              <a:t>CLIL en taalgericht vakonderwijs</a:t>
            </a:r>
          </a:p>
          <a:p>
            <a:pPr marL="914400" lvl="1" indent="-457200">
              <a:spcBef>
                <a:spcPts val="0"/>
              </a:spcBef>
              <a:spcAft>
                <a:spcPts val="0"/>
              </a:spcAft>
              <a:buFont typeface="Wingdings" panose="05000000000000000000" pitchFamily="2" charset="2"/>
              <a:buChar char="ü"/>
            </a:pPr>
            <a:r>
              <a:rPr lang="nl-BE" sz="2200" dirty="0" smtClean="0">
                <a:latin typeface="+mn-lt"/>
                <a:cs typeface="Calibri" panose="020F0502020204030204" pitchFamily="34" charset="0"/>
              </a:rPr>
              <a:t>CLIL als innovatieve didactische werkvorm</a:t>
            </a:r>
          </a:p>
          <a:p>
            <a:pPr marL="914400" lvl="1" indent="-457200">
              <a:spcBef>
                <a:spcPts val="0"/>
              </a:spcBef>
              <a:spcAft>
                <a:spcPts val="0"/>
              </a:spcAft>
              <a:buFont typeface="Wingdings" panose="05000000000000000000" pitchFamily="2" charset="2"/>
              <a:buChar char="ü"/>
            </a:pPr>
            <a:r>
              <a:rPr lang="nl-NL" sz="2200" dirty="0" smtClean="0">
                <a:latin typeface="+mn-lt"/>
              </a:rPr>
              <a:t>sterke didactiek = brede basiszorg</a:t>
            </a:r>
          </a:p>
          <a:p>
            <a:pPr marL="914400" lvl="1" indent="-457200">
              <a:spcBef>
                <a:spcPts val="0"/>
              </a:spcBef>
              <a:spcAft>
                <a:spcPts val="0"/>
              </a:spcAft>
              <a:buFont typeface="Wingdings" panose="05000000000000000000" pitchFamily="2" charset="2"/>
              <a:buChar char="ü"/>
            </a:pPr>
            <a:r>
              <a:rPr lang="nl-NL" sz="2200" dirty="0" smtClean="0">
                <a:latin typeface="+mn-lt"/>
              </a:rPr>
              <a:t>centraal in het CLIL-doorlichtingsonderzoek </a:t>
            </a:r>
          </a:p>
          <a:p>
            <a:pPr marL="342900" marR="0" indent="-342900">
              <a:spcBef>
                <a:spcPts val="0"/>
              </a:spcBef>
              <a:spcAft>
                <a:spcPts val="0"/>
              </a:spcAft>
              <a:buFont typeface="Arial" panose="020B0604020202020204" pitchFamily="34" charset="0"/>
              <a:buChar char="•"/>
            </a:pPr>
            <a:endParaRPr lang="nl-NL" sz="2600" dirty="0" smtClean="0">
              <a:latin typeface="+mn-lt"/>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74" y="-8367"/>
            <a:ext cx="1212726" cy="1212726"/>
          </a:xfrm>
          <a:prstGeom prst="rect">
            <a:avLst/>
          </a:prstGeom>
        </p:spPr>
      </p:pic>
    </p:spTree>
    <p:extLst>
      <p:ext uri="{BB962C8B-B14F-4D97-AF65-F5344CB8AC3E}">
        <p14:creationId xmlns:p14="http://schemas.microsoft.com/office/powerpoint/2010/main" val="24186477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latin typeface="Calibri" panose="020F0502020204030204" pitchFamily="34" charset="0"/>
                <a:cs typeface="Calibri" panose="020F0502020204030204" pitchFamily="34" charset="0"/>
              </a:rPr>
              <a:t>Taalgericht vakonderwijs</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386443" y="688542"/>
            <a:ext cx="8229600" cy="5324535"/>
          </a:xfrm>
        </p:spPr>
        <p:txBody>
          <a:bodyPr>
            <a:normAutofit/>
          </a:bodyPr>
          <a:lstStyle/>
          <a:p>
            <a:pPr marL="0" lvl="0" indent="0">
              <a:buNone/>
            </a:pPr>
            <a:endParaRPr lang="nl-BE" sz="2600" dirty="0">
              <a:effectLst/>
              <a:cs typeface="Calibri" panose="020F0502020204030204" pitchFamily="34" charset="0"/>
            </a:endParaRPr>
          </a:p>
          <a:p>
            <a:pPr lvl="0">
              <a:buFont typeface="Wingdings" panose="05000000000000000000" pitchFamily="2" charset="2"/>
              <a:buChar char="v"/>
            </a:pPr>
            <a:endParaRPr lang="nl-BE" sz="2600" dirty="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a:effectLst/>
              <a:cs typeface="Calibri" panose="020F0502020204030204" pitchFamily="34" charset="0"/>
            </a:endParaRPr>
          </a:p>
        </p:txBody>
      </p:sp>
      <p:sp>
        <p:nvSpPr>
          <p:cNvPr id="4" name="Gelijkbenige driehoek 3"/>
          <p:cNvSpPr/>
          <p:nvPr/>
        </p:nvSpPr>
        <p:spPr>
          <a:xfrm>
            <a:off x="1835696" y="1344103"/>
            <a:ext cx="5328592" cy="4816871"/>
          </a:xfrm>
          <a:prstGeom prst="triangl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nl-BE"/>
          </a:p>
        </p:txBody>
      </p:sp>
      <p:sp>
        <p:nvSpPr>
          <p:cNvPr id="5" name="Tekstvak 4"/>
          <p:cNvSpPr txBox="1"/>
          <p:nvPr/>
        </p:nvSpPr>
        <p:spPr>
          <a:xfrm>
            <a:off x="3017105" y="836439"/>
            <a:ext cx="3109790" cy="369332"/>
          </a:xfrm>
          <a:prstGeom prst="rect">
            <a:avLst/>
          </a:prstGeom>
          <a:noFill/>
        </p:spPr>
        <p:txBody>
          <a:bodyPr wrap="square" rtlCol="0">
            <a:spAutoFit/>
          </a:bodyPr>
          <a:lstStyle/>
          <a:p>
            <a:pPr algn="ctr"/>
            <a:r>
              <a:rPr lang="nl-BE" b="1" dirty="0" smtClean="0">
                <a:solidFill>
                  <a:srgbClr val="0070C0"/>
                </a:solidFill>
              </a:rPr>
              <a:t>Taalsteun en strategieën</a:t>
            </a:r>
            <a:endParaRPr lang="nl-BE" b="1" dirty="0">
              <a:solidFill>
                <a:srgbClr val="0070C0"/>
              </a:solidFill>
            </a:endParaRPr>
          </a:p>
        </p:txBody>
      </p:sp>
      <p:sp>
        <p:nvSpPr>
          <p:cNvPr id="7" name="Tekstvak 6"/>
          <p:cNvSpPr txBox="1"/>
          <p:nvPr/>
        </p:nvSpPr>
        <p:spPr>
          <a:xfrm>
            <a:off x="35291" y="5910228"/>
            <a:ext cx="2088232" cy="369332"/>
          </a:xfrm>
          <a:prstGeom prst="rect">
            <a:avLst/>
          </a:prstGeom>
          <a:noFill/>
        </p:spPr>
        <p:txBody>
          <a:bodyPr wrap="square" rtlCol="0">
            <a:spAutoFit/>
          </a:bodyPr>
          <a:lstStyle/>
          <a:p>
            <a:pPr algn="ctr"/>
            <a:r>
              <a:rPr lang="nl-BE" b="1" dirty="0" smtClean="0">
                <a:solidFill>
                  <a:srgbClr val="0070C0"/>
                </a:solidFill>
              </a:rPr>
              <a:t>interactie</a:t>
            </a:r>
            <a:endParaRPr lang="nl-BE" b="1" dirty="0">
              <a:solidFill>
                <a:srgbClr val="0070C0"/>
              </a:solidFill>
            </a:endParaRPr>
          </a:p>
        </p:txBody>
      </p:sp>
      <p:sp>
        <p:nvSpPr>
          <p:cNvPr id="8" name="Tekstvak 7"/>
          <p:cNvSpPr txBox="1"/>
          <p:nvPr/>
        </p:nvSpPr>
        <p:spPr>
          <a:xfrm>
            <a:off x="6876461" y="5887704"/>
            <a:ext cx="2088232" cy="369332"/>
          </a:xfrm>
          <a:prstGeom prst="rect">
            <a:avLst/>
          </a:prstGeom>
          <a:noFill/>
        </p:spPr>
        <p:txBody>
          <a:bodyPr wrap="square" rtlCol="0">
            <a:spAutoFit/>
          </a:bodyPr>
          <a:lstStyle/>
          <a:p>
            <a:pPr algn="ctr"/>
            <a:r>
              <a:rPr lang="nl-BE" b="1" dirty="0" smtClean="0">
                <a:solidFill>
                  <a:srgbClr val="0070C0"/>
                </a:solidFill>
              </a:rPr>
              <a:t>context</a:t>
            </a:r>
            <a:endParaRPr lang="nl-BE" b="1" dirty="0">
              <a:solidFill>
                <a:srgbClr val="0070C0"/>
              </a:solidFill>
            </a:endParaRPr>
          </a:p>
        </p:txBody>
      </p:sp>
    </p:spTree>
    <p:extLst>
      <p:ext uri="{BB962C8B-B14F-4D97-AF65-F5344CB8AC3E}">
        <p14:creationId xmlns:p14="http://schemas.microsoft.com/office/powerpoint/2010/main" val="110290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latin typeface="Calibri" panose="020F0502020204030204" pitchFamily="34" charset="0"/>
                <a:cs typeface="Calibri" panose="020F0502020204030204" pitchFamily="34" charset="0"/>
              </a:rPr>
              <a:t>OK-</a:t>
            </a:r>
            <a:r>
              <a:rPr lang="nl-BE" b="1" dirty="0" err="1" smtClean="0">
                <a:latin typeface="Calibri" panose="020F0502020204030204" pitchFamily="34" charset="0"/>
                <a:cs typeface="Calibri" panose="020F0502020204030204" pitchFamily="34" charset="0"/>
              </a:rPr>
              <a:t>proof</a:t>
            </a:r>
            <a:r>
              <a:rPr lang="nl-BE" b="1" dirty="0" smtClean="0">
                <a:latin typeface="Calibri" panose="020F0502020204030204" pitchFamily="34" charset="0"/>
                <a:cs typeface="Calibri" panose="020F0502020204030204" pitchFamily="34" charset="0"/>
              </a:rPr>
              <a:t> beleidsniveau</a:t>
            </a:r>
            <a:br>
              <a:rPr lang="nl-BE" b="1" dirty="0" smtClean="0">
                <a:latin typeface="Calibri" panose="020F0502020204030204" pitchFamily="34" charset="0"/>
                <a:cs typeface="Calibri" panose="020F0502020204030204" pitchFamily="34" charset="0"/>
              </a:rPr>
            </a:br>
            <a:r>
              <a:rPr lang="nl-BE" dirty="0" smtClean="0">
                <a:latin typeface="Calibri" panose="020F0502020204030204" pitchFamily="34" charset="0"/>
                <a:cs typeface="Calibri" panose="020F0502020204030204" pitchFamily="34" charset="0"/>
              </a:rPr>
              <a:t>organisatiebeleid en professionalisering</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386443" y="688542"/>
            <a:ext cx="8229600" cy="5324535"/>
          </a:xfrm>
        </p:spPr>
        <p:txBody>
          <a:bodyPr>
            <a:normAutofit/>
          </a:bodyPr>
          <a:lstStyle/>
          <a:p>
            <a:pPr marL="0" lvl="0" indent="0">
              <a:buNone/>
            </a:pPr>
            <a:endParaRPr lang="nl-BE" sz="2600" dirty="0">
              <a:effectLst/>
              <a:cs typeface="Calibri" panose="020F0502020204030204" pitchFamily="34" charset="0"/>
            </a:endParaRPr>
          </a:p>
          <a:p>
            <a:pPr lvl="0">
              <a:buFont typeface="Wingdings" panose="05000000000000000000" pitchFamily="2" charset="2"/>
              <a:buChar char="v"/>
            </a:pPr>
            <a:endParaRPr lang="nl-BE" sz="2600" dirty="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a:effectLst/>
              <a:cs typeface="Calibri" panose="020F0502020204030204" pitchFamily="34" charset="0"/>
            </a:endParaRPr>
          </a:p>
        </p:txBody>
      </p:sp>
      <p:sp>
        <p:nvSpPr>
          <p:cNvPr id="6" name="Rechthoek 5"/>
          <p:cNvSpPr/>
          <p:nvPr/>
        </p:nvSpPr>
        <p:spPr>
          <a:xfrm>
            <a:off x="476250" y="1196752"/>
            <a:ext cx="8191500" cy="3170099"/>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r>
              <a:rPr lang="nl-NL" sz="2600" dirty="0" smtClean="0">
                <a:latin typeface="+mn-lt"/>
              </a:rPr>
              <a:t>Participatie: bottom-up</a:t>
            </a:r>
          </a:p>
          <a:p>
            <a:pPr marL="342900" indent="-342900">
              <a:spcBef>
                <a:spcPts val="0"/>
              </a:spcBef>
              <a:spcAft>
                <a:spcPts val="0"/>
              </a:spcAft>
              <a:buFont typeface="Arial" panose="020B0604020202020204" pitchFamily="34" charset="0"/>
              <a:buChar char="•"/>
            </a:pPr>
            <a:r>
              <a:rPr lang="nl-NL" sz="2600" dirty="0" smtClean="0">
                <a:latin typeface="+mn-lt"/>
              </a:rPr>
              <a:t>Communicatie en weerstand</a:t>
            </a:r>
          </a:p>
          <a:p>
            <a:pPr marL="342900" indent="-342900">
              <a:spcBef>
                <a:spcPts val="0"/>
              </a:spcBef>
              <a:spcAft>
                <a:spcPts val="0"/>
              </a:spcAft>
              <a:buFont typeface="Arial" panose="020B0604020202020204" pitchFamily="34" charset="0"/>
              <a:buChar char="•"/>
            </a:pPr>
            <a:r>
              <a:rPr lang="nl-NL" sz="2600" dirty="0" smtClean="0">
                <a:latin typeface="+mn-lt"/>
              </a:rPr>
              <a:t>Innovatie: co-teaching, hospiteren, …</a:t>
            </a:r>
          </a:p>
          <a:p>
            <a:pPr marL="342900" indent="-342900">
              <a:spcBef>
                <a:spcPts val="0"/>
              </a:spcBef>
              <a:spcAft>
                <a:spcPts val="0"/>
              </a:spcAft>
              <a:buFont typeface="Arial" panose="020B0604020202020204" pitchFamily="34" charset="0"/>
              <a:buChar char="•"/>
            </a:pPr>
            <a:r>
              <a:rPr lang="nl-NL" sz="2600" dirty="0" smtClean="0">
                <a:latin typeface="+mn-lt"/>
              </a:rPr>
              <a:t>Formeel en informeel overleg zaakvakleraar en taalleraar</a:t>
            </a:r>
          </a:p>
          <a:p>
            <a:pPr marL="342900" indent="-342900">
              <a:spcBef>
                <a:spcPts val="0"/>
              </a:spcBef>
              <a:spcAft>
                <a:spcPts val="0"/>
              </a:spcAft>
              <a:buFont typeface="Arial" panose="020B0604020202020204" pitchFamily="34" charset="0"/>
              <a:buChar char="•"/>
            </a:pPr>
            <a:r>
              <a:rPr lang="nl-NL" sz="2600" dirty="0" smtClean="0">
                <a:latin typeface="+mn-lt"/>
              </a:rPr>
              <a:t>Samenwerking en internationalisering</a:t>
            </a:r>
          </a:p>
          <a:p>
            <a:pPr marL="914400" lvl="1" indent="-457200">
              <a:spcBef>
                <a:spcPts val="0"/>
              </a:spcBef>
              <a:spcAft>
                <a:spcPts val="0"/>
              </a:spcAft>
              <a:buFont typeface="Wingdings" panose="05000000000000000000" pitchFamily="2" charset="2"/>
              <a:buChar char="ü"/>
            </a:pPr>
            <a:r>
              <a:rPr lang="nl-NL" sz="2200" dirty="0" smtClean="0">
                <a:latin typeface="+mn-lt"/>
              </a:rPr>
              <a:t>Het warm water niet zelf uitvinden</a:t>
            </a:r>
          </a:p>
          <a:p>
            <a:pPr marL="914400" lvl="1" indent="-457200">
              <a:spcBef>
                <a:spcPts val="0"/>
              </a:spcBef>
              <a:spcAft>
                <a:spcPts val="0"/>
              </a:spcAft>
              <a:buFont typeface="Wingdings" panose="05000000000000000000" pitchFamily="2" charset="2"/>
              <a:buChar char="ü"/>
            </a:pPr>
            <a:endParaRPr lang="nl-NL" sz="2200" dirty="0" smtClean="0">
              <a:latin typeface="+mn-lt"/>
            </a:endParaRPr>
          </a:p>
          <a:p>
            <a:pPr marL="342900" marR="0" indent="-342900">
              <a:spcBef>
                <a:spcPts val="0"/>
              </a:spcBef>
              <a:spcAft>
                <a:spcPts val="0"/>
              </a:spcAft>
              <a:buFont typeface="Arial" panose="020B0604020202020204" pitchFamily="34" charset="0"/>
              <a:buChar char="•"/>
            </a:pPr>
            <a:endParaRPr lang="nl-NL" sz="2600" dirty="0" smtClean="0">
              <a:latin typeface="+mn-lt"/>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9526" y="1124744"/>
            <a:ext cx="1212726" cy="1212726"/>
          </a:xfrm>
          <a:prstGeom prst="rect">
            <a:avLst/>
          </a:prstGeom>
        </p:spPr>
      </p:pic>
    </p:spTree>
    <p:extLst>
      <p:ext uri="{BB962C8B-B14F-4D97-AF65-F5344CB8AC3E}">
        <p14:creationId xmlns:p14="http://schemas.microsoft.com/office/powerpoint/2010/main" val="1209889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b="1" dirty="0" smtClean="0">
                <a:latin typeface="Calibri" panose="020F0502020204030204" pitchFamily="34" charset="0"/>
                <a:cs typeface="Calibri" panose="020F0502020204030204" pitchFamily="34" charset="0"/>
              </a:rPr>
              <a:t>OK-</a:t>
            </a:r>
            <a:r>
              <a:rPr lang="nl-BE" b="1" dirty="0" err="1" smtClean="0">
                <a:latin typeface="Calibri" panose="020F0502020204030204" pitchFamily="34" charset="0"/>
                <a:cs typeface="Calibri" panose="020F0502020204030204" pitchFamily="34" charset="0"/>
              </a:rPr>
              <a:t>proof</a:t>
            </a:r>
            <a:r>
              <a:rPr lang="nl-BE" b="1" dirty="0" smtClean="0">
                <a:latin typeface="Calibri" panose="020F0502020204030204" pitchFamily="34" charset="0"/>
                <a:cs typeface="Calibri" panose="020F0502020204030204" pitchFamily="34" charset="0"/>
              </a:rPr>
              <a:t> beleidsniveau</a:t>
            </a:r>
            <a:br>
              <a:rPr lang="nl-BE" b="1" dirty="0" smtClean="0">
                <a:latin typeface="Calibri" panose="020F0502020204030204" pitchFamily="34" charset="0"/>
                <a:cs typeface="Calibri" panose="020F0502020204030204" pitchFamily="34" charset="0"/>
              </a:rPr>
            </a:br>
            <a:r>
              <a:rPr lang="nl-BE" dirty="0" smtClean="0">
                <a:latin typeface="Calibri" panose="020F0502020204030204" pitchFamily="34" charset="0"/>
                <a:cs typeface="Calibri" panose="020F0502020204030204" pitchFamily="34" charset="0"/>
              </a:rPr>
              <a:t>interne kwaliteitszorg</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386443" y="688542"/>
            <a:ext cx="8229600" cy="5324535"/>
          </a:xfrm>
        </p:spPr>
        <p:txBody>
          <a:bodyPr>
            <a:normAutofit/>
          </a:bodyPr>
          <a:lstStyle/>
          <a:p>
            <a:pPr marL="0" lvl="0" indent="0">
              <a:buNone/>
            </a:pPr>
            <a:endParaRPr lang="nl-BE" sz="2600" dirty="0">
              <a:effectLst/>
              <a:cs typeface="Calibri" panose="020F0502020204030204" pitchFamily="34" charset="0"/>
            </a:endParaRPr>
          </a:p>
          <a:p>
            <a:pPr lvl="0">
              <a:buFont typeface="Wingdings" panose="05000000000000000000" pitchFamily="2" charset="2"/>
              <a:buChar char="v"/>
            </a:pPr>
            <a:endParaRPr lang="nl-BE" sz="2600" dirty="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a:effectLst/>
              <a:cs typeface="Calibri" panose="020F0502020204030204" pitchFamily="34" charset="0"/>
            </a:endParaRPr>
          </a:p>
        </p:txBody>
      </p:sp>
      <p:sp>
        <p:nvSpPr>
          <p:cNvPr id="6" name="Rechthoek 5"/>
          <p:cNvSpPr/>
          <p:nvPr/>
        </p:nvSpPr>
        <p:spPr>
          <a:xfrm>
            <a:off x="449606" y="980728"/>
            <a:ext cx="8191500" cy="7386638"/>
          </a:xfrm>
          <a:prstGeom prst="rect">
            <a:avLst/>
          </a:prstGeom>
        </p:spPr>
        <p:txBody>
          <a:bodyPr wrap="square">
            <a:spAutoFit/>
          </a:bodyPr>
          <a:lstStyle/>
          <a:p>
            <a:pPr marL="342900" indent="-342900">
              <a:spcBef>
                <a:spcPts val="0"/>
              </a:spcBef>
              <a:spcAft>
                <a:spcPts val="0"/>
              </a:spcAft>
              <a:buFont typeface="Arial" panose="020B0604020202020204" pitchFamily="34" charset="0"/>
              <a:buChar char="•"/>
            </a:pPr>
            <a:r>
              <a:rPr lang="nl-NL" sz="2600" dirty="0" smtClean="0">
                <a:latin typeface="+mn-lt"/>
              </a:rPr>
              <a:t>Doen we de goede dingen?</a:t>
            </a:r>
          </a:p>
          <a:p>
            <a:pPr marL="342900" indent="-342900">
              <a:spcBef>
                <a:spcPts val="0"/>
              </a:spcBef>
              <a:spcAft>
                <a:spcPts val="0"/>
              </a:spcAft>
              <a:buFont typeface="Arial" panose="020B0604020202020204" pitchFamily="34" charset="0"/>
              <a:buChar char="•"/>
            </a:pPr>
            <a:r>
              <a:rPr lang="nl-NL" sz="2600" dirty="0" smtClean="0">
                <a:latin typeface="+mn-lt"/>
              </a:rPr>
              <a:t>Doen we de dingen goed?</a:t>
            </a:r>
          </a:p>
          <a:p>
            <a:pPr marL="342900" indent="-342900">
              <a:spcBef>
                <a:spcPts val="0"/>
              </a:spcBef>
              <a:spcAft>
                <a:spcPts val="0"/>
              </a:spcAft>
              <a:buFont typeface="Arial" panose="020B0604020202020204" pitchFamily="34" charset="0"/>
              <a:buChar char="•"/>
            </a:pPr>
            <a:r>
              <a:rPr lang="nl-NL" sz="2600" dirty="0" smtClean="0">
                <a:latin typeface="+mn-lt"/>
              </a:rPr>
              <a:t>Hoe komen we dat te weten?</a:t>
            </a:r>
          </a:p>
          <a:p>
            <a:pPr marL="342900" indent="-342900">
              <a:spcBef>
                <a:spcPts val="0"/>
              </a:spcBef>
              <a:spcAft>
                <a:spcPts val="0"/>
              </a:spcAft>
              <a:buFont typeface="Arial" panose="020B0604020202020204" pitchFamily="34" charset="0"/>
              <a:buChar char="•"/>
            </a:pPr>
            <a:r>
              <a:rPr lang="nl-NL" sz="2600" dirty="0" smtClean="0">
                <a:latin typeface="+mn-lt"/>
              </a:rPr>
              <a:t>Wat vinden anderen daarvan?</a:t>
            </a:r>
          </a:p>
          <a:p>
            <a:pPr marL="342900" indent="-342900">
              <a:spcBef>
                <a:spcPts val="0"/>
              </a:spcBef>
              <a:spcAft>
                <a:spcPts val="0"/>
              </a:spcAft>
              <a:buFont typeface="Arial" panose="020B0604020202020204" pitchFamily="34" charset="0"/>
              <a:buChar char="•"/>
            </a:pPr>
            <a:r>
              <a:rPr lang="nl-NL" sz="2600" dirty="0" smtClean="0">
                <a:latin typeface="+mn-lt"/>
              </a:rPr>
              <a:t>Wat gaan we borgen en bijsturen?</a:t>
            </a:r>
          </a:p>
          <a:p>
            <a:pPr marL="342900" indent="-342900">
              <a:spcBef>
                <a:spcPts val="0"/>
              </a:spcBef>
              <a:spcAft>
                <a:spcPts val="0"/>
              </a:spcAft>
              <a:buFont typeface="Arial" panose="020B0604020202020204" pitchFamily="34" charset="0"/>
              <a:buChar char="•"/>
            </a:pPr>
            <a:endParaRPr lang="nl-NL" sz="2600" dirty="0" smtClean="0">
              <a:latin typeface="+mn-lt"/>
            </a:endParaRPr>
          </a:p>
          <a:p>
            <a:pPr marL="342900" indent="-342900">
              <a:spcBef>
                <a:spcPts val="0"/>
              </a:spcBef>
              <a:spcAft>
                <a:spcPts val="0"/>
              </a:spcAft>
              <a:buFont typeface="Arial" panose="020B0604020202020204" pitchFamily="34" charset="0"/>
              <a:buChar char="•"/>
            </a:pPr>
            <a:r>
              <a:rPr lang="nl-NL" sz="2600" dirty="0" smtClean="0">
                <a:latin typeface="+mn-lt"/>
              </a:rPr>
              <a:t>Systematiek </a:t>
            </a:r>
            <a:r>
              <a:rPr lang="nl-NL" sz="2600" dirty="0">
                <a:latin typeface="+mn-lt"/>
              </a:rPr>
              <a:t>telt, niet het </a:t>
            </a:r>
            <a:r>
              <a:rPr lang="nl-NL" sz="2600" dirty="0" smtClean="0">
                <a:latin typeface="+mn-lt"/>
              </a:rPr>
              <a:t>systeem</a:t>
            </a:r>
          </a:p>
          <a:p>
            <a:pPr marL="342900" indent="-342900">
              <a:spcBef>
                <a:spcPts val="0"/>
              </a:spcBef>
              <a:spcAft>
                <a:spcPts val="0"/>
              </a:spcAft>
              <a:buFont typeface="Arial" panose="020B0604020202020204" pitchFamily="34" charset="0"/>
              <a:buChar char="•"/>
            </a:pPr>
            <a:r>
              <a:rPr lang="nl-NL" sz="2600" dirty="0" smtClean="0">
                <a:latin typeface="+mn-lt"/>
              </a:rPr>
              <a:t>Focus </a:t>
            </a:r>
            <a:r>
              <a:rPr lang="nl-NL" sz="2600" dirty="0">
                <a:latin typeface="+mn-lt"/>
              </a:rPr>
              <a:t>op leerresultaten en effecten (</a:t>
            </a:r>
            <a:r>
              <a:rPr lang="nl-NL" sz="2600" dirty="0" smtClean="0">
                <a:latin typeface="+mn-lt"/>
              </a:rPr>
              <a:t>welbevinden)</a:t>
            </a:r>
          </a:p>
          <a:p>
            <a:pPr marL="342900" indent="-342900">
              <a:spcBef>
                <a:spcPts val="0"/>
              </a:spcBef>
              <a:spcAft>
                <a:spcPts val="0"/>
              </a:spcAft>
              <a:buFont typeface="Arial" panose="020B0604020202020204" pitchFamily="34" charset="0"/>
              <a:buChar char="•"/>
            </a:pPr>
            <a:r>
              <a:rPr lang="nl-NL" sz="2600" dirty="0" smtClean="0">
                <a:latin typeface="+mn-lt"/>
              </a:rPr>
              <a:t>Opzij</a:t>
            </a:r>
            <a:r>
              <a:rPr lang="nl-NL" sz="2600" dirty="0">
                <a:latin typeface="+mn-lt"/>
              </a:rPr>
              <a:t>, opzij, opzij… we hebben maar een paar min. t</a:t>
            </a:r>
            <a:r>
              <a:rPr lang="nl-NL" sz="2600" dirty="0" smtClean="0">
                <a:latin typeface="+mn-lt"/>
              </a:rPr>
              <a:t>ijd</a:t>
            </a:r>
          </a:p>
          <a:p>
            <a:pPr marL="342900" indent="-342900">
              <a:spcBef>
                <a:spcPts val="0"/>
              </a:spcBef>
              <a:spcAft>
                <a:spcPts val="0"/>
              </a:spcAft>
              <a:buFont typeface="Arial" panose="020B0604020202020204" pitchFamily="34" charset="0"/>
              <a:buChar char="•"/>
            </a:pPr>
            <a:r>
              <a:rPr lang="nl-NL" sz="2600" dirty="0" smtClean="0">
                <a:latin typeface="+mn-lt"/>
              </a:rPr>
              <a:t>Feedback op lerarenniveau:</a:t>
            </a:r>
            <a:endParaRPr lang="nl-NL" sz="2600" dirty="0">
              <a:latin typeface="+mn-lt"/>
            </a:endParaRPr>
          </a:p>
          <a:p>
            <a:pPr marL="914400" lvl="1" indent="-457200">
              <a:spcBef>
                <a:spcPts val="0"/>
              </a:spcBef>
              <a:spcAft>
                <a:spcPts val="0"/>
              </a:spcAft>
              <a:buFont typeface="Wingdings" panose="05000000000000000000" pitchFamily="2" charset="2"/>
              <a:buChar char="ü"/>
            </a:pPr>
            <a:r>
              <a:rPr lang="nl-NL" sz="2200" dirty="0" smtClean="0">
                <a:latin typeface="+mn-lt"/>
              </a:rPr>
              <a:t>Bijv. klasbezoeken, reflectiegesprek met CLIL-leraren</a:t>
            </a:r>
            <a:endParaRPr lang="nl-NL" sz="2200" dirty="0">
              <a:latin typeface="+mn-lt"/>
            </a:endParaRPr>
          </a:p>
          <a:p>
            <a:pPr marL="914400" lvl="1" indent="-457200">
              <a:spcBef>
                <a:spcPts val="0"/>
              </a:spcBef>
              <a:spcAft>
                <a:spcPts val="0"/>
              </a:spcAft>
              <a:buFont typeface="Wingdings" panose="05000000000000000000" pitchFamily="2" charset="2"/>
              <a:buChar char="ü"/>
            </a:pPr>
            <a:r>
              <a:rPr lang="nl-NL" sz="2200" dirty="0" smtClean="0">
                <a:latin typeface="+mn-lt"/>
              </a:rPr>
              <a:t>Meer dan ‘Je </a:t>
            </a:r>
            <a:r>
              <a:rPr lang="nl-NL" sz="2200" dirty="0">
                <a:latin typeface="+mn-lt"/>
              </a:rPr>
              <a:t>bent goed bezig’</a:t>
            </a:r>
          </a:p>
          <a:p>
            <a:pPr marL="914400" lvl="1" indent="-457200">
              <a:spcBef>
                <a:spcPts val="0"/>
              </a:spcBef>
              <a:spcAft>
                <a:spcPts val="0"/>
              </a:spcAft>
              <a:buFont typeface="Wingdings" panose="05000000000000000000" pitchFamily="2" charset="2"/>
              <a:buChar char="ü"/>
            </a:pPr>
            <a:r>
              <a:rPr lang="nl-NL" sz="2200" dirty="0" smtClean="0">
                <a:latin typeface="+mn-lt"/>
              </a:rPr>
              <a:t>Ook op didactiek </a:t>
            </a:r>
            <a:r>
              <a:rPr lang="nl-NL" sz="2200" dirty="0">
                <a:latin typeface="+mn-lt"/>
              </a:rPr>
              <a:t>van taalgericht </a:t>
            </a:r>
            <a:r>
              <a:rPr lang="nl-NL" sz="2200" dirty="0" smtClean="0">
                <a:latin typeface="+mn-lt"/>
              </a:rPr>
              <a:t>vakonderwijs, beheersing CLIL-taal, taalverwerkingsniveau leerlingen, …</a:t>
            </a:r>
          </a:p>
          <a:p>
            <a:pPr marL="914400" lvl="1" indent="-457200">
              <a:spcBef>
                <a:spcPts val="0"/>
              </a:spcBef>
              <a:spcAft>
                <a:spcPts val="0"/>
              </a:spcAft>
              <a:buFont typeface="Wingdings" panose="05000000000000000000" pitchFamily="2" charset="2"/>
              <a:buChar char="ü"/>
            </a:pPr>
            <a:endParaRPr lang="nl-NL" sz="2600" dirty="0" smtClean="0">
              <a:latin typeface="+mn-lt"/>
            </a:endParaRPr>
          </a:p>
          <a:p>
            <a:pPr marL="800100" lvl="1" indent="-342900">
              <a:spcBef>
                <a:spcPts val="0"/>
              </a:spcBef>
              <a:spcAft>
                <a:spcPts val="0"/>
              </a:spcAft>
              <a:buFont typeface="Arial" panose="020B0604020202020204" pitchFamily="34" charset="0"/>
              <a:buChar char="•"/>
            </a:pPr>
            <a:endParaRPr lang="nl-NL" sz="2000" b="1" dirty="0" smtClean="0"/>
          </a:p>
          <a:p>
            <a:pPr marL="800100" lvl="1" indent="-342900">
              <a:spcBef>
                <a:spcPts val="0"/>
              </a:spcBef>
              <a:spcAft>
                <a:spcPts val="0"/>
              </a:spcAft>
              <a:buFont typeface="Arial" panose="020B0604020202020204" pitchFamily="34" charset="0"/>
              <a:buChar char="•"/>
            </a:pPr>
            <a:endParaRPr lang="nl-NL" sz="2000" b="1" dirty="0" smtClean="0"/>
          </a:p>
          <a:p>
            <a:pPr marL="342900" indent="-342900">
              <a:spcBef>
                <a:spcPts val="0"/>
              </a:spcBef>
              <a:spcAft>
                <a:spcPts val="0"/>
              </a:spcAft>
              <a:buFont typeface="Arial" panose="020B0604020202020204" pitchFamily="34" charset="0"/>
              <a:buChar char="•"/>
            </a:pPr>
            <a:endParaRPr lang="nl-NL" sz="2000" b="1" dirty="0" smtClean="0"/>
          </a:p>
          <a:p>
            <a:pPr marL="342900" marR="0" indent="-342900">
              <a:spcBef>
                <a:spcPts val="0"/>
              </a:spcBef>
              <a:spcAft>
                <a:spcPts val="0"/>
              </a:spcAft>
              <a:buFont typeface="Arial" panose="020B0604020202020204" pitchFamily="34" charset="0"/>
              <a:buChar char="•"/>
            </a:pPr>
            <a:endParaRPr lang="nl-NL" sz="2000" b="1" dirty="0" smtClean="0"/>
          </a:p>
          <a:p>
            <a:pPr marL="342900" marR="0" indent="-342900">
              <a:spcBef>
                <a:spcPts val="0"/>
              </a:spcBef>
              <a:spcAft>
                <a:spcPts val="0"/>
              </a:spcAft>
              <a:buFont typeface="Arial" panose="020B0604020202020204" pitchFamily="34" charset="0"/>
              <a:buChar char="•"/>
            </a:pPr>
            <a:endParaRPr lang="nl-NL" sz="2000" dirty="0" smtClean="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74" y="-8367"/>
            <a:ext cx="1212726" cy="1212726"/>
          </a:xfrm>
          <a:prstGeom prst="rect">
            <a:avLst/>
          </a:prstGeom>
        </p:spPr>
      </p:pic>
    </p:spTree>
    <p:extLst>
      <p:ext uri="{BB962C8B-B14F-4D97-AF65-F5344CB8AC3E}">
        <p14:creationId xmlns:p14="http://schemas.microsoft.com/office/powerpoint/2010/main" val="2720378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latin typeface="Calibri" panose="020F0502020204030204" pitchFamily="34" charset="0"/>
                <a:cs typeface="Calibri" panose="020F0502020204030204" pitchFamily="34" charset="0"/>
              </a:rPr>
              <a:t>OK-</a:t>
            </a:r>
            <a:r>
              <a:rPr lang="nl-BE" b="1" dirty="0" err="1" smtClean="0">
                <a:latin typeface="Calibri" panose="020F0502020204030204" pitchFamily="34" charset="0"/>
                <a:cs typeface="Calibri" panose="020F0502020204030204" pitchFamily="34" charset="0"/>
              </a:rPr>
              <a:t>proof</a:t>
            </a:r>
            <a:r>
              <a:rPr lang="nl-BE" b="1" dirty="0" smtClean="0">
                <a:latin typeface="Calibri" panose="020F0502020204030204" pitchFamily="34" charset="0"/>
                <a:cs typeface="Calibri" panose="020F0502020204030204" pitchFamily="34" charset="0"/>
              </a:rPr>
              <a:t> lerarenniveau</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386443" y="688542"/>
            <a:ext cx="8229600" cy="5324535"/>
          </a:xfrm>
        </p:spPr>
        <p:txBody>
          <a:bodyPr>
            <a:normAutofit/>
          </a:bodyPr>
          <a:lstStyle/>
          <a:p>
            <a:pPr marL="0" lvl="0" indent="0">
              <a:buNone/>
            </a:pPr>
            <a:endParaRPr lang="nl-BE" sz="2600" dirty="0">
              <a:effectLst/>
              <a:cs typeface="Calibri" panose="020F0502020204030204" pitchFamily="34" charset="0"/>
            </a:endParaRPr>
          </a:p>
          <a:p>
            <a:pPr lvl="0">
              <a:buFont typeface="Wingdings" panose="05000000000000000000" pitchFamily="2" charset="2"/>
              <a:buChar char="v"/>
            </a:pPr>
            <a:endParaRPr lang="nl-BE" sz="2600" dirty="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a:effectLst/>
              <a:cs typeface="Calibri" panose="020F0502020204030204" pitchFamily="34" charset="0"/>
            </a:endParaRPr>
          </a:p>
        </p:txBody>
      </p:sp>
      <p:sp>
        <p:nvSpPr>
          <p:cNvPr id="6" name="Rechthoek 5"/>
          <p:cNvSpPr/>
          <p:nvPr/>
        </p:nvSpPr>
        <p:spPr>
          <a:xfrm>
            <a:off x="476250" y="977120"/>
            <a:ext cx="8191500" cy="5262979"/>
          </a:xfrm>
          <a:prstGeom prst="rect">
            <a:avLst/>
          </a:prstGeom>
        </p:spPr>
        <p:txBody>
          <a:bodyPr wrap="square">
            <a:spAutoFit/>
          </a:bodyPr>
          <a:lstStyle/>
          <a:p>
            <a:pPr marL="342900" lvl="0" indent="-342900">
              <a:buFont typeface="Arial" panose="020B0604020202020204" pitchFamily="34" charset="0"/>
              <a:buChar char="•"/>
            </a:pPr>
            <a:r>
              <a:rPr lang="nl-BE" sz="2600" dirty="0" smtClean="0">
                <a:latin typeface="+mn-lt"/>
              </a:rPr>
              <a:t>Eerst leerplandoelen </a:t>
            </a:r>
            <a:r>
              <a:rPr lang="nl-BE" sz="2600">
                <a:latin typeface="+mn-lt"/>
              </a:rPr>
              <a:t>zaakvak </a:t>
            </a:r>
            <a:endParaRPr lang="nl-BE" sz="2600" smtClean="0">
              <a:latin typeface="+mn-lt"/>
            </a:endParaRPr>
          </a:p>
          <a:p>
            <a:pPr marL="342900" lvl="0" indent="-342900">
              <a:buFont typeface="Arial" panose="020B0604020202020204" pitchFamily="34" charset="0"/>
              <a:buChar char="•"/>
            </a:pPr>
            <a:r>
              <a:rPr lang="nl-BE" sz="2600" smtClean="0">
                <a:latin typeface="+mn-lt"/>
              </a:rPr>
              <a:t>Taalgericht </a:t>
            </a:r>
            <a:r>
              <a:rPr lang="nl-BE" sz="2600" dirty="0" smtClean="0">
                <a:latin typeface="+mn-lt"/>
              </a:rPr>
              <a:t>vakonderwijs</a:t>
            </a:r>
          </a:p>
          <a:p>
            <a:pPr marL="342900" lvl="0" indent="-342900">
              <a:buFont typeface="Arial" panose="020B0604020202020204" pitchFamily="34" charset="0"/>
              <a:buChar char="•"/>
            </a:pPr>
            <a:r>
              <a:rPr lang="nl-BE" sz="2600" dirty="0" smtClean="0">
                <a:latin typeface="+mn-lt"/>
              </a:rPr>
              <a:t>Beheersing CLIL-taal en vakterminologie</a:t>
            </a:r>
            <a:endParaRPr lang="nl-BE" sz="2600" dirty="0">
              <a:latin typeface="+mn-lt"/>
            </a:endParaRPr>
          </a:p>
          <a:p>
            <a:pPr marL="342900" lvl="0" indent="-342900">
              <a:buFont typeface="Arial" panose="020B0604020202020204" pitchFamily="34" charset="0"/>
              <a:buChar char="•"/>
            </a:pPr>
            <a:r>
              <a:rPr lang="nl-BE" sz="2600" dirty="0" smtClean="0">
                <a:latin typeface="+mn-lt"/>
              </a:rPr>
              <a:t>Leerlingen stimuleren om </a:t>
            </a:r>
            <a:r>
              <a:rPr lang="nl-BE" sz="2600" dirty="0">
                <a:latin typeface="+mn-lt"/>
              </a:rPr>
              <a:t>de CLIL-taal te </a:t>
            </a:r>
            <a:r>
              <a:rPr lang="nl-BE" sz="2600" dirty="0" smtClean="0">
                <a:latin typeface="+mn-lt"/>
              </a:rPr>
              <a:t>gebruiken</a:t>
            </a:r>
            <a:endParaRPr lang="nl-BE" sz="2600" dirty="0">
              <a:latin typeface="+mn-lt"/>
            </a:endParaRPr>
          </a:p>
          <a:p>
            <a:pPr marL="914400" lvl="1" indent="-457200">
              <a:buFont typeface="Wingdings" panose="05000000000000000000" pitchFamily="2" charset="2"/>
              <a:buChar char="ü"/>
            </a:pPr>
            <a:r>
              <a:rPr lang="nl-BE" sz="2200" dirty="0" smtClean="0">
                <a:latin typeface="+mn-lt"/>
              </a:rPr>
              <a:t>Nooduitgang: Nederlands</a:t>
            </a:r>
            <a:endParaRPr lang="nl-BE" sz="2200" dirty="0">
              <a:latin typeface="+mn-lt"/>
            </a:endParaRPr>
          </a:p>
          <a:p>
            <a:pPr marL="342900" lvl="0" indent="-342900">
              <a:buFont typeface="Arial" panose="020B0604020202020204" pitchFamily="34" charset="0"/>
              <a:buChar char="•"/>
            </a:pPr>
            <a:r>
              <a:rPr lang="nl-BE" sz="2600" dirty="0" smtClean="0">
                <a:latin typeface="+mn-lt"/>
              </a:rPr>
              <a:t>Taalverwerkingsniveau van de leerlingen:</a:t>
            </a:r>
          </a:p>
          <a:p>
            <a:pPr marL="914400" lvl="1" indent="-457200">
              <a:buFont typeface="Wingdings" panose="05000000000000000000" pitchFamily="2" charset="2"/>
              <a:buChar char="ü"/>
            </a:pPr>
            <a:r>
              <a:rPr lang="nl-BE" sz="2200" dirty="0" smtClean="0">
                <a:latin typeface="+mn-lt"/>
              </a:rPr>
              <a:t>progressief opbouwen</a:t>
            </a:r>
          </a:p>
          <a:p>
            <a:pPr marL="914400" lvl="1" indent="-457200">
              <a:buFont typeface="Wingdings" panose="05000000000000000000" pitchFamily="2" charset="2"/>
              <a:buChar char="ü"/>
            </a:pPr>
            <a:r>
              <a:rPr lang="nl-BE" sz="2200" dirty="0" smtClean="0">
                <a:latin typeface="+mn-lt"/>
              </a:rPr>
              <a:t>vraagt overleg, impact opdrachtenverdeling, …</a:t>
            </a:r>
            <a:endParaRPr lang="nl-BE" sz="2200" dirty="0">
              <a:latin typeface="+mn-lt"/>
            </a:endParaRPr>
          </a:p>
          <a:p>
            <a:pPr marL="342900" lvl="0" indent="-342900">
              <a:buFont typeface="Arial" panose="020B0604020202020204" pitchFamily="34" charset="0"/>
              <a:buChar char="•"/>
            </a:pPr>
            <a:r>
              <a:rPr lang="nl-BE" sz="2600" dirty="0" smtClean="0">
                <a:latin typeface="+mn-lt"/>
              </a:rPr>
              <a:t>Feedback aan leerlingen: </a:t>
            </a:r>
          </a:p>
          <a:p>
            <a:pPr marL="800100" lvl="1" indent="-342900">
              <a:buFont typeface="Arial" panose="020B0604020202020204" pitchFamily="34" charset="0"/>
              <a:buChar char="•"/>
            </a:pPr>
            <a:r>
              <a:rPr lang="nl-BE" sz="2200" dirty="0" smtClean="0">
                <a:latin typeface="+mn-lt"/>
              </a:rPr>
              <a:t>vlotheid </a:t>
            </a:r>
            <a:r>
              <a:rPr lang="nl-BE" sz="2200" dirty="0">
                <a:latin typeface="+mn-lt"/>
              </a:rPr>
              <a:t>en </a:t>
            </a:r>
            <a:r>
              <a:rPr lang="nl-BE" sz="2200" dirty="0" smtClean="0">
                <a:latin typeface="+mn-lt"/>
              </a:rPr>
              <a:t>vormcorrectheid</a:t>
            </a:r>
          </a:p>
          <a:p>
            <a:pPr marL="800100" lvl="1" indent="-342900">
              <a:buFont typeface="Arial" panose="020B0604020202020204" pitchFamily="34" charset="0"/>
              <a:buChar char="•"/>
            </a:pPr>
            <a:r>
              <a:rPr lang="nl-BE" sz="2200" dirty="0">
                <a:latin typeface="+mn-lt"/>
              </a:rPr>
              <a:t>v</a:t>
            </a:r>
            <a:r>
              <a:rPr lang="nl-BE" sz="2200" dirty="0" smtClean="0">
                <a:latin typeface="+mn-lt"/>
              </a:rPr>
              <a:t>alkuil van overdreven aandacht voor spelling !</a:t>
            </a:r>
            <a:endParaRPr lang="nl-BE" sz="2200" dirty="0">
              <a:latin typeface="+mn-lt"/>
            </a:endParaRPr>
          </a:p>
          <a:p>
            <a:pPr marL="342900" lvl="0" indent="-342900">
              <a:buFont typeface="Arial" panose="020B0604020202020204" pitchFamily="34" charset="0"/>
              <a:buChar char="•"/>
            </a:pPr>
            <a:r>
              <a:rPr lang="nl-BE" sz="2600" dirty="0" smtClean="0">
                <a:latin typeface="+mn-lt"/>
              </a:rPr>
              <a:t>Lesmateriaal: </a:t>
            </a:r>
          </a:p>
          <a:p>
            <a:pPr marL="800100" lvl="1" indent="-342900">
              <a:buFont typeface="Wingdings" panose="05000000000000000000" pitchFamily="2" charset="2"/>
              <a:buChar char="ü"/>
            </a:pPr>
            <a:r>
              <a:rPr lang="nl-BE" sz="2200" dirty="0" smtClean="0">
                <a:latin typeface="+mn-lt"/>
              </a:rPr>
              <a:t>afgestemd </a:t>
            </a:r>
            <a:r>
              <a:rPr lang="nl-BE" sz="2200" dirty="0">
                <a:latin typeface="+mn-lt"/>
              </a:rPr>
              <a:t>op het taalvaardigheidsniveau van de leerlingen </a:t>
            </a:r>
            <a:endParaRPr lang="nl-BE" sz="2200" dirty="0" smtClean="0">
              <a:latin typeface="+mn-lt"/>
            </a:endParaRPr>
          </a:p>
          <a:p>
            <a:pPr marL="800100" lvl="1" indent="-342900">
              <a:buFont typeface="Wingdings" panose="05000000000000000000" pitchFamily="2" charset="2"/>
              <a:buChar char="ü"/>
            </a:pPr>
            <a:r>
              <a:rPr lang="nl-BE" sz="2200" dirty="0" smtClean="0">
                <a:latin typeface="+mn-lt"/>
              </a:rPr>
              <a:t>integratie </a:t>
            </a:r>
            <a:r>
              <a:rPr lang="nl-BE" sz="2200" dirty="0">
                <a:latin typeface="+mn-lt"/>
              </a:rPr>
              <a:t>taal- en </a:t>
            </a:r>
            <a:r>
              <a:rPr lang="nl-BE" sz="2200" dirty="0" err="1" smtClean="0">
                <a:latin typeface="+mn-lt"/>
              </a:rPr>
              <a:t>vakinhouden</a:t>
            </a:r>
            <a:r>
              <a:rPr lang="nl-BE" sz="2200" dirty="0" smtClean="0">
                <a:latin typeface="+mn-lt"/>
              </a:rPr>
              <a:t> (CLIL)</a:t>
            </a:r>
            <a:endParaRPr lang="nl-BE" sz="2200" dirty="0">
              <a:latin typeface="+mn-lt"/>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74" y="-8367"/>
            <a:ext cx="1212726" cy="1212726"/>
          </a:xfrm>
          <a:prstGeom prst="rect">
            <a:avLst/>
          </a:prstGeom>
          <a:effectLst>
            <a:softEdge rad="177800"/>
          </a:effectLst>
        </p:spPr>
      </p:pic>
    </p:spTree>
    <p:extLst>
      <p:ext uri="{BB962C8B-B14F-4D97-AF65-F5344CB8AC3E}">
        <p14:creationId xmlns:p14="http://schemas.microsoft.com/office/powerpoint/2010/main" val="166455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latin typeface="Calibri" panose="020F0502020204030204" pitchFamily="34" charset="0"/>
                <a:cs typeface="Calibri" panose="020F0502020204030204" pitchFamily="34" charset="0"/>
              </a:rPr>
              <a:t>Het leven zoals het is</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467544" y="1195186"/>
            <a:ext cx="8229600" cy="5324535"/>
          </a:xfrm>
        </p:spPr>
        <p:txBody>
          <a:bodyPr>
            <a:normAutofit/>
          </a:bodyPr>
          <a:lstStyle/>
          <a:p>
            <a:pPr marL="0" lvl="0" indent="0">
              <a:buNone/>
            </a:pPr>
            <a:r>
              <a:rPr lang="nl-BE" b="1" dirty="0">
                <a:effectLst/>
                <a:cs typeface="Calibri" panose="020F0502020204030204" pitchFamily="34" charset="0"/>
              </a:rPr>
              <a:t>D</a:t>
            </a:r>
            <a:r>
              <a:rPr lang="nl-BE" b="1" dirty="0" smtClean="0">
                <a:effectLst/>
                <a:cs typeface="Calibri" panose="020F0502020204030204" pitchFamily="34" charset="0"/>
              </a:rPr>
              <a:t>oorlichting onderwijsleerpraktijk ‘geschiedenis-CLIL’ in aso III</a:t>
            </a:r>
          </a:p>
          <a:p>
            <a:pPr marL="0" lvl="0" indent="0">
              <a:buNone/>
            </a:pPr>
            <a:r>
              <a:rPr lang="nl-BE" b="1" dirty="0" smtClean="0">
                <a:effectLst/>
                <a:cs typeface="Calibri" panose="020F0502020204030204" pitchFamily="34" charset="0"/>
              </a:rPr>
              <a:t>Context</a:t>
            </a:r>
            <a:endParaRPr lang="nl-BE" dirty="0" smtClean="0">
              <a:effectLst/>
              <a:cs typeface="Calibri" panose="020F0502020204030204" pitchFamily="34" charset="0"/>
            </a:endParaRPr>
          </a:p>
          <a:p>
            <a:pPr>
              <a:buFont typeface="Arial" pitchFamily="34" charset="0"/>
              <a:buChar char="•"/>
            </a:pPr>
            <a:r>
              <a:rPr lang="nl-BE" dirty="0" smtClean="0">
                <a:effectLst/>
                <a:cs typeface="Calibri" panose="020F0502020204030204" pitchFamily="34" charset="0"/>
              </a:rPr>
              <a:t> aanbod geschiedenis-CLIL in tweede, vierde en zesde </a:t>
            </a:r>
            <a:r>
              <a:rPr lang="nl-BE" dirty="0" err="1" smtClean="0">
                <a:effectLst/>
                <a:cs typeface="Calibri" panose="020F0502020204030204" pitchFamily="34" charset="0"/>
              </a:rPr>
              <a:t>lj</a:t>
            </a:r>
            <a:r>
              <a:rPr lang="nl-BE" dirty="0" smtClean="0">
                <a:effectLst/>
                <a:cs typeface="Calibri" panose="020F0502020204030204" pitchFamily="34" charset="0"/>
              </a:rPr>
              <a:t>. aso</a:t>
            </a:r>
          </a:p>
          <a:p>
            <a:pPr>
              <a:buFont typeface="Arial" pitchFamily="34" charset="0"/>
              <a:buChar char="•"/>
            </a:pPr>
            <a:r>
              <a:rPr lang="nl-BE" dirty="0" smtClean="0">
                <a:effectLst/>
                <a:cs typeface="Calibri" panose="020F0502020204030204" pitchFamily="34" charset="0"/>
              </a:rPr>
              <a:t>CLIL-aanbod open voor alle leerlingen, behalve voor leerlingen pool Moderne talen derde graad aso</a:t>
            </a:r>
          </a:p>
          <a:p>
            <a:pPr>
              <a:buFont typeface="Arial" pitchFamily="34" charset="0"/>
              <a:buChar char="•"/>
            </a:pPr>
            <a:r>
              <a:rPr lang="nl-BE" dirty="0" smtClean="0">
                <a:effectLst/>
                <a:cs typeface="Calibri" panose="020F0502020204030204" pitchFamily="34" charset="0"/>
              </a:rPr>
              <a:t>mits gunstig advies van begeleidende klassenraad:</a:t>
            </a:r>
          </a:p>
          <a:p>
            <a:pPr marL="180000" lvl="1" indent="0">
              <a:buNone/>
            </a:pPr>
            <a:r>
              <a:rPr lang="nl-BE" sz="2400" b="1" dirty="0" smtClean="0">
                <a:cs typeface="Calibri" panose="020F0502020204030204" pitchFamily="34" charset="0"/>
              </a:rPr>
              <a:t>uitgangspunten/criteria</a:t>
            </a:r>
            <a:r>
              <a:rPr lang="nl-BE" sz="2400" dirty="0" smtClean="0">
                <a:cs typeface="Calibri" panose="020F0502020204030204" pitchFamily="34" charset="0"/>
              </a:rPr>
              <a:t>:</a:t>
            </a:r>
          </a:p>
          <a:p>
            <a:pPr lvl="2"/>
            <a:r>
              <a:rPr lang="nl-BE" sz="2400" dirty="0" smtClean="0">
                <a:effectLst/>
                <a:cs typeface="Calibri" panose="020F0502020204030204" pitchFamily="34" charset="0"/>
              </a:rPr>
              <a:t>engagement voor het hele schooljaar</a:t>
            </a:r>
          </a:p>
          <a:p>
            <a:pPr lvl="2"/>
            <a:r>
              <a:rPr lang="nl-BE" sz="2400" dirty="0" smtClean="0">
                <a:effectLst/>
                <a:cs typeface="Calibri" panose="020F0502020204030204" pitchFamily="34" charset="0"/>
              </a:rPr>
              <a:t>zorgnoden/studielast leerlingen: geen hypotheek op slaagkansen</a:t>
            </a:r>
          </a:p>
          <a:p>
            <a:pPr lvl="2"/>
            <a:r>
              <a:rPr lang="nl-BE" sz="2400" dirty="0" smtClean="0">
                <a:cs typeface="Calibri" panose="020F0502020204030204" pitchFamily="34" charset="0"/>
              </a:rPr>
              <a:t>uitdaging voor de leerlingen </a:t>
            </a:r>
          </a:p>
          <a:p>
            <a:pPr lvl="2"/>
            <a:endParaRPr lang="nl-BE" sz="2400" dirty="0" smtClean="0">
              <a:effectLst/>
              <a:cs typeface="Calibri" panose="020F0502020204030204" pitchFamily="34" charset="0"/>
            </a:endParaRPr>
          </a:p>
          <a:p>
            <a:pPr>
              <a:buFont typeface="Arial" pitchFamily="34" charset="0"/>
              <a:buChar char="•"/>
            </a:pPr>
            <a:endParaRPr lang="nl-BE" dirty="0">
              <a:effectLst/>
              <a:cs typeface="Calibri" panose="020F0502020204030204" pitchFamily="34" charset="0"/>
            </a:endParaRPr>
          </a:p>
          <a:p>
            <a:pPr lvl="0">
              <a:buFont typeface="Wingdings" panose="05000000000000000000" pitchFamily="2" charset="2"/>
              <a:buChar char="v"/>
            </a:pPr>
            <a:endParaRPr lang="nl-BE" dirty="0">
              <a:effectLst/>
              <a:cs typeface="Calibri" panose="020F0502020204030204" pitchFamily="34" charset="0"/>
            </a:endParaRPr>
          </a:p>
          <a:p>
            <a:pPr>
              <a:buFont typeface="Wingdings" panose="05000000000000000000" pitchFamily="2" charset="2"/>
              <a:buChar char="v"/>
            </a:pPr>
            <a:endParaRPr lang="nl-BE" b="1" i="1" dirty="0" smtClean="0">
              <a:effectLst/>
              <a:cs typeface="Calibri" panose="020F0502020204030204" pitchFamily="34" charset="0"/>
            </a:endParaRPr>
          </a:p>
          <a:p>
            <a:pPr>
              <a:buFont typeface="Wingdings" panose="05000000000000000000" pitchFamily="2" charset="2"/>
              <a:buChar char="v"/>
            </a:pPr>
            <a:endParaRPr lang="nl-BE" b="1" i="1" dirty="0">
              <a:effectLst/>
              <a:cs typeface="Calibri" panose="020F050202020403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74" y="-8367"/>
            <a:ext cx="1212726" cy="1212726"/>
          </a:xfrm>
          <a:prstGeom prst="rect">
            <a:avLst/>
          </a:prstGeom>
        </p:spPr>
      </p:pic>
    </p:spTree>
    <p:extLst>
      <p:ext uri="{BB962C8B-B14F-4D97-AF65-F5344CB8AC3E}">
        <p14:creationId xmlns:p14="http://schemas.microsoft.com/office/powerpoint/2010/main" val="1586082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latin typeface="Calibri" panose="020F0502020204030204" pitchFamily="34" charset="0"/>
                <a:cs typeface="Calibri" panose="020F0502020204030204" pitchFamily="34" charset="0"/>
              </a:rPr>
              <a:t>Het leven zoals het is</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467544" y="1195186"/>
            <a:ext cx="8229600" cy="5324535"/>
          </a:xfrm>
        </p:spPr>
        <p:txBody>
          <a:bodyPr>
            <a:normAutofit fontScale="85000" lnSpcReduction="20000"/>
          </a:bodyPr>
          <a:lstStyle/>
          <a:p>
            <a:pPr marL="0" lvl="0" indent="0">
              <a:buNone/>
            </a:pPr>
            <a:r>
              <a:rPr lang="nl-BE" sz="2600" b="1" dirty="0">
                <a:effectLst/>
                <a:cs typeface="Calibri" panose="020F0502020204030204" pitchFamily="34" charset="0"/>
              </a:rPr>
              <a:t>D</a:t>
            </a:r>
            <a:r>
              <a:rPr lang="nl-BE" sz="2600" b="1" dirty="0" smtClean="0">
                <a:effectLst/>
                <a:cs typeface="Calibri" panose="020F0502020204030204" pitchFamily="34" charset="0"/>
              </a:rPr>
              <a:t>oorlichting onderwijsleerpraktijk ‘geschiedenis-CLIL’ in aso III</a:t>
            </a:r>
          </a:p>
          <a:p>
            <a:pPr marL="0" lvl="0" indent="0">
              <a:buNone/>
            </a:pPr>
            <a:r>
              <a:rPr lang="nl-BE" sz="2600" b="1" dirty="0" smtClean="0">
                <a:effectLst/>
                <a:cs typeface="Calibri" panose="020F0502020204030204" pitchFamily="34" charset="0"/>
              </a:rPr>
              <a:t>Stimulerend schoolbeleid</a:t>
            </a:r>
            <a:endParaRPr lang="nl-BE" sz="2600" dirty="0" smtClean="0">
              <a:effectLst/>
              <a:cs typeface="Calibri" panose="020F0502020204030204" pitchFamily="34" charset="0"/>
            </a:endParaRPr>
          </a:p>
          <a:p>
            <a:pPr>
              <a:buFont typeface="Arial" pitchFamily="34" charset="0"/>
              <a:buChar char="•"/>
            </a:pPr>
            <a:r>
              <a:rPr lang="nl-BE" sz="2600" b="1" dirty="0" smtClean="0">
                <a:effectLst/>
                <a:cs typeface="Calibri" panose="020F0502020204030204" pitchFamily="34" charset="0"/>
              </a:rPr>
              <a:t>opdrachtenverdeling / professionalisering / materieel comfort</a:t>
            </a:r>
            <a:r>
              <a:rPr lang="nl-BE" sz="2600" dirty="0" smtClean="0">
                <a:effectLst/>
                <a:cs typeface="Calibri" panose="020F0502020204030204" pitchFamily="34" charset="0"/>
              </a:rPr>
              <a:t> </a:t>
            </a:r>
          </a:p>
          <a:p>
            <a:pPr lvl="1">
              <a:buFont typeface="Arial" pitchFamily="34" charset="0"/>
              <a:buChar char="•"/>
            </a:pPr>
            <a:r>
              <a:rPr lang="nl-BE" sz="2200" dirty="0" smtClean="0">
                <a:effectLst/>
                <a:cs typeface="Calibri" panose="020F0502020204030204" pitchFamily="34" charset="0"/>
              </a:rPr>
              <a:t>in I en II is lerares geschiedenis-CLIL ook lerares Engels</a:t>
            </a:r>
          </a:p>
          <a:p>
            <a:pPr lvl="1">
              <a:buFont typeface="Arial" pitchFamily="34" charset="0"/>
              <a:buChar char="•"/>
            </a:pPr>
            <a:r>
              <a:rPr lang="nl-BE" sz="2200" dirty="0" smtClean="0">
                <a:cs typeface="Calibri" panose="020F0502020204030204" pitchFamily="34" charset="0"/>
              </a:rPr>
              <a:t>in III: lerares beschikt over nodige bekwaamheden (C1-attest) en motivatie</a:t>
            </a:r>
          </a:p>
          <a:p>
            <a:pPr lvl="1">
              <a:buFont typeface="Arial" pitchFamily="34" charset="0"/>
              <a:buChar char="•"/>
            </a:pPr>
            <a:r>
              <a:rPr lang="nl-BE" sz="2200" dirty="0" smtClean="0">
                <a:effectLst/>
                <a:cs typeface="Calibri" panose="020F0502020204030204" pitchFamily="34" charset="0"/>
              </a:rPr>
              <a:t>groot engagement en professionalisering voor CLIL</a:t>
            </a:r>
          </a:p>
          <a:p>
            <a:pPr lvl="1">
              <a:buFont typeface="Arial" pitchFamily="34" charset="0"/>
              <a:buChar char="•"/>
            </a:pPr>
            <a:r>
              <a:rPr lang="nl-BE" sz="2200" dirty="0" smtClean="0">
                <a:cs typeface="Calibri" panose="020F0502020204030204" pitchFamily="34" charset="0"/>
              </a:rPr>
              <a:t>bevorderende materiële uitrusting en leermiddelen</a:t>
            </a:r>
            <a:r>
              <a:rPr lang="nl-BE" sz="2200" dirty="0" smtClean="0">
                <a:effectLst/>
                <a:cs typeface="Calibri" panose="020F0502020204030204" pitchFamily="34" charset="0"/>
              </a:rPr>
              <a:t> </a:t>
            </a:r>
          </a:p>
          <a:p>
            <a:pPr>
              <a:buFont typeface="Arial" pitchFamily="34" charset="0"/>
              <a:buChar char="•"/>
            </a:pPr>
            <a:r>
              <a:rPr lang="nl-BE" sz="2600" b="1" dirty="0" smtClean="0">
                <a:effectLst/>
                <a:cs typeface="Calibri" panose="020F0502020204030204" pitchFamily="34" charset="0"/>
              </a:rPr>
              <a:t>aansturing en opvolging van samenwerking</a:t>
            </a:r>
            <a:endParaRPr lang="nl-BE" sz="2200" b="1" dirty="0" smtClean="0">
              <a:cs typeface="Calibri" panose="020F0502020204030204" pitchFamily="34" charset="0"/>
            </a:endParaRPr>
          </a:p>
          <a:p>
            <a:pPr lvl="1">
              <a:buFont typeface="Wingdings" pitchFamily="2" charset="2"/>
              <a:buChar char="§"/>
            </a:pPr>
            <a:r>
              <a:rPr lang="nl-BE" dirty="0" smtClean="0">
                <a:effectLst/>
                <a:cs typeface="Calibri" panose="020F0502020204030204" pitchFamily="34" charset="0"/>
              </a:rPr>
              <a:t>structureel overleg CLIL-leraren </a:t>
            </a:r>
          </a:p>
          <a:p>
            <a:pPr lvl="1">
              <a:buFont typeface="Wingdings" pitchFamily="2" charset="2"/>
              <a:buChar char="§"/>
            </a:pPr>
            <a:r>
              <a:rPr lang="nl-BE" dirty="0" smtClean="0">
                <a:effectLst/>
                <a:cs typeface="Calibri" panose="020F0502020204030204" pitchFamily="34" charset="0"/>
              </a:rPr>
              <a:t>structureel overleg CLIL-leraren – vakgroep geschiedenis</a:t>
            </a:r>
          </a:p>
          <a:p>
            <a:pPr lvl="1">
              <a:buFont typeface="Wingdings" pitchFamily="2" charset="2"/>
              <a:buChar char="§"/>
            </a:pPr>
            <a:r>
              <a:rPr lang="nl-BE" dirty="0">
                <a:cs typeface="Calibri" panose="020F0502020204030204" pitchFamily="34" charset="0"/>
              </a:rPr>
              <a:t>l</a:t>
            </a:r>
            <a:r>
              <a:rPr lang="nl-BE" dirty="0" smtClean="0">
                <a:cs typeface="Calibri" panose="020F0502020204030204" pitchFamily="34" charset="0"/>
              </a:rPr>
              <a:t>ink met vakgroep Engels (o.a. via ankerfiguur lerares geschiedenis-CLIL – Engels)</a:t>
            </a:r>
            <a:endParaRPr lang="nl-BE" dirty="0" smtClean="0">
              <a:effectLst/>
              <a:cs typeface="Calibri" panose="020F0502020204030204" pitchFamily="34" charset="0"/>
            </a:endParaRPr>
          </a:p>
          <a:p>
            <a:pPr lvl="2"/>
            <a:r>
              <a:rPr lang="nl-BE" sz="2100" dirty="0" smtClean="0">
                <a:cs typeface="Calibri" panose="020F0502020204030204" pitchFamily="34" charset="0"/>
              </a:rPr>
              <a:t>resultaat: </a:t>
            </a:r>
          </a:p>
          <a:p>
            <a:pPr lvl="3"/>
            <a:r>
              <a:rPr lang="nl-BE" sz="2100" dirty="0" smtClean="0">
                <a:cs typeface="Calibri" panose="020F0502020204030204" pitchFamily="34" charset="0"/>
              </a:rPr>
              <a:t>samenhang ‘geschiedenis-CLIL’ -  geschiedenis</a:t>
            </a:r>
          </a:p>
          <a:p>
            <a:pPr lvl="3"/>
            <a:r>
              <a:rPr lang="nl-BE" sz="2100" dirty="0" smtClean="0">
                <a:cs typeface="Calibri" panose="020F0502020204030204" pitchFamily="34" charset="0"/>
              </a:rPr>
              <a:t>verticale leerlijn CLIL</a:t>
            </a:r>
          </a:p>
          <a:p>
            <a:pPr>
              <a:buFont typeface="Arial" pitchFamily="34" charset="0"/>
              <a:buChar char="•"/>
            </a:pPr>
            <a:r>
              <a:rPr lang="nl-BE" b="1" dirty="0">
                <a:effectLst/>
                <a:cs typeface="Calibri" panose="020F0502020204030204" pitchFamily="34" charset="0"/>
              </a:rPr>
              <a:t>leerlingenbegeleiding</a:t>
            </a:r>
            <a:r>
              <a:rPr lang="nl-BE" dirty="0">
                <a:effectLst/>
                <a:cs typeface="Calibri" panose="020F0502020204030204" pitchFamily="34" charset="0"/>
              </a:rPr>
              <a:t>: opvolging leerprestaties en </a:t>
            </a:r>
            <a:r>
              <a:rPr lang="nl-BE" dirty="0" smtClean="0">
                <a:effectLst/>
                <a:cs typeface="Calibri" panose="020F0502020204030204" pitchFamily="34" charset="0"/>
              </a:rPr>
              <a:t>leerloopbaan van de leerlingen</a:t>
            </a:r>
            <a:endParaRPr lang="nl-BE" dirty="0">
              <a:effectLst/>
              <a:cs typeface="Calibri" panose="020F0502020204030204" pitchFamily="34" charset="0"/>
            </a:endParaRPr>
          </a:p>
          <a:p>
            <a:pPr marL="0" indent="0">
              <a:buNone/>
            </a:pPr>
            <a:endParaRPr lang="nl-BE" dirty="0" smtClean="0">
              <a:cs typeface="Calibri" panose="020F0502020204030204" pitchFamily="34" charset="0"/>
            </a:endParaRPr>
          </a:p>
          <a:p>
            <a:pPr lvl="2"/>
            <a:endParaRPr lang="nl-BE" dirty="0" smtClean="0">
              <a:effectLst/>
              <a:cs typeface="Calibri" panose="020F0502020204030204" pitchFamily="34" charset="0"/>
            </a:endParaRPr>
          </a:p>
          <a:p>
            <a:pPr>
              <a:buFont typeface="Arial" pitchFamily="34" charset="0"/>
              <a:buChar char="•"/>
            </a:pPr>
            <a:endParaRPr lang="nl-BE" sz="2600" dirty="0">
              <a:effectLst/>
              <a:cs typeface="Calibri" panose="020F0502020204030204" pitchFamily="34" charset="0"/>
            </a:endParaRPr>
          </a:p>
          <a:p>
            <a:pPr lvl="0">
              <a:buFont typeface="Wingdings" panose="05000000000000000000" pitchFamily="2" charset="2"/>
              <a:buChar char="v"/>
            </a:pPr>
            <a:endParaRPr lang="nl-BE" sz="2600" dirty="0">
              <a:effectLst/>
              <a:cs typeface="Calibri" panose="020F0502020204030204" pitchFamily="34" charset="0"/>
            </a:endParaRPr>
          </a:p>
          <a:p>
            <a:pPr>
              <a:buFont typeface="Wingdings" panose="05000000000000000000" pitchFamily="2" charset="2"/>
              <a:buChar char="v"/>
            </a:pPr>
            <a:endParaRPr lang="nl-BE" sz="2600" b="1" i="1" dirty="0" smtClean="0">
              <a:effectLst/>
              <a:cs typeface="Calibri" panose="020F0502020204030204" pitchFamily="34" charset="0"/>
            </a:endParaRPr>
          </a:p>
          <a:p>
            <a:pPr>
              <a:buFont typeface="Wingdings" panose="05000000000000000000" pitchFamily="2" charset="2"/>
              <a:buChar char="v"/>
            </a:pPr>
            <a:endParaRPr lang="nl-BE" sz="2600" b="1" i="1" dirty="0">
              <a:effectLst/>
              <a:cs typeface="Calibri" panose="020F050202020403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74" y="-8367"/>
            <a:ext cx="1212726" cy="1212726"/>
          </a:xfrm>
          <a:prstGeom prst="rect">
            <a:avLst/>
          </a:prstGeom>
        </p:spPr>
      </p:pic>
    </p:spTree>
    <p:extLst>
      <p:ext uri="{BB962C8B-B14F-4D97-AF65-F5344CB8AC3E}">
        <p14:creationId xmlns:p14="http://schemas.microsoft.com/office/powerpoint/2010/main" val="266614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5042" y="620688"/>
            <a:ext cx="4431374" cy="6237312"/>
          </a:xfrm>
          <a:prstGeom prst="rect">
            <a:avLst/>
          </a:prstGeom>
          <a:effectLst>
            <a:softEdge rad="266700"/>
          </a:effectLst>
        </p:spPr>
      </p:pic>
      <p:sp>
        <p:nvSpPr>
          <p:cNvPr id="6147" name="Titel 1"/>
          <p:cNvSpPr>
            <a:spLocks noGrp="1"/>
          </p:cNvSpPr>
          <p:nvPr>
            <p:ph type="title"/>
          </p:nvPr>
        </p:nvSpPr>
        <p:spPr/>
        <p:txBody>
          <a:bodyPr/>
          <a:lstStyle/>
          <a:p>
            <a:pPr eaLnBrk="1" hangingPunct="1"/>
            <a:r>
              <a:rPr lang="nl-BE" sz="4000" b="1" dirty="0"/>
              <a:t>Wat komt aan bod? </a:t>
            </a:r>
            <a:endParaRPr lang="nl-BE" sz="4000" dirty="0"/>
          </a:p>
        </p:txBody>
      </p:sp>
      <p:sp>
        <p:nvSpPr>
          <p:cNvPr id="6148" name="Tijdelijke aanduiding voor inhoud 2"/>
          <p:cNvSpPr>
            <a:spLocks noGrp="1"/>
          </p:cNvSpPr>
          <p:nvPr>
            <p:ph idx="1"/>
          </p:nvPr>
        </p:nvSpPr>
        <p:spPr>
          <a:xfrm>
            <a:off x="251520" y="908720"/>
            <a:ext cx="8640960" cy="5832648"/>
          </a:xfrm>
        </p:spPr>
        <p:txBody>
          <a:bodyPr>
            <a:normAutofit/>
          </a:bodyPr>
          <a:lstStyle/>
          <a:p>
            <a:pPr marL="457200" indent="-457200" eaLnBrk="1" hangingPunct="1">
              <a:buFont typeface="Wingdings" pitchFamily="2" charset="2"/>
              <a:buAutoNum type="arabicPeriod"/>
            </a:pPr>
            <a:r>
              <a:rPr lang="nl-BE" sz="2000" dirty="0" smtClean="0"/>
              <a:t>Back in time</a:t>
            </a:r>
            <a:endParaRPr lang="nl-BE" sz="2000" dirty="0"/>
          </a:p>
          <a:p>
            <a:pPr marL="457200" indent="-457200" eaLnBrk="1" hangingPunct="1">
              <a:buFont typeface="Wingdings" pitchFamily="2" charset="2"/>
              <a:buAutoNum type="arabicPeriod"/>
            </a:pPr>
            <a:r>
              <a:rPr lang="nl-BE" sz="2000" dirty="0" smtClean="0"/>
              <a:t>Het OK</a:t>
            </a:r>
            <a:endParaRPr lang="nl-BE" sz="2000" dirty="0"/>
          </a:p>
          <a:p>
            <a:pPr marL="457200" indent="-457200" eaLnBrk="1" hangingPunct="1">
              <a:buFont typeface="Wingdings" pitchFamily="2" charset="2"/>
              <a:buAutoNum type="arabicPeriod"/>
            </a:pPr>
            <a:r>
              <a:rPr lang="nl-BE" sz="2000" dirty="0" smtClean="0"/>
              <a:t>CLIL-</a:t>
            </a:r>
            <a:r>
              <a:rPr lang="nl-BE" sz="2000" dirty="0" err="1" smtClean="0"/>
              <a:t>proof</a:t>
            </a:r>
            <a:r>
              <a:rPr lang="nl-BE" sz="2000" dirty="0" smtClean="0"/>
              <a:t> op beleidsniveau?</a:t>
            </a:r>
            <a:endParaRPr lang="nl-BE" sz="2000" dirty="0"/>
          </a:p>
          <a:p>
            <a:pPr marL="457200" indent="-457200" eaLnBrk="1" hangingPunct="1">
              <a:buFont typeface="Wingdings" pitchFamily="2" charset="2"/>
              <a:buAutoNum type="arabicPeriod"/>
            </a:pPr>
            <a:r>
              <a:rPr lang="nl-BE" sz="2000" dirty="0" smtClean="0"/>
              <a:t>CLIL-</a:t>
            </a:r>
            <a:r>
              <a:rPr lang="nl-BE" sz="2000" dirty="0" err="1" smtClean="0"/>
              <a:t>proof</a:t>
            </a:r>
            <a:r>
              <a:rPr lang="nl-BE" sz="2000" dirty="0" smtClean="0"/>
              <a:t> op lerarenniveau?</a:t>
            </a:r>
            <a:endParaRPr lang="nl-BE" sz="2000" dirty="0"/>
          </a:p>
          <a:p>
            <a:pPr marL="457200" indent="-457200" eaLnBrk="1" hangingPunct="1">
              <a:buFont typeface="Wingdings" pitchFamily="2" charset="2"/>
              <a:buAutoNum type="arabicPeriod"/>
            </a:pPr>
            <a:r>
              <a:rPr lang="nl-BE" sz="2000" dirty="0" smtClean="0"/>
              <a:t>Het leven zoals het is…</a:t>
            </a:r>
            <a:endParaRPr lang="nl-BE" sz="2000" dirty="0"/>
          </a:p>
        </p:txBody>
      </p:sp>
    </p:spTree>
    <p:extLst>
      <p:ext uri="{BB962C8B-B14F-4D97-AF65-F5344CB8AC3E}">
        <p14:creationId xmlns:p14="http://schemas.microsoft.com/office/powerpoint/2010/main" val="12039705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latin typeface="Calibri" panose="020F0502020204030204" pitchFamily="34" charset="0"/>
                <a:cs typeface="Calibri" panose="020F0502020204030204" pitchFamily="34" charset="0"/>
              </a:rPr>
              <a:t>Het leven zoals het is</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467544" y="1195186"/>
            <a:ext cx="8229600" cy="5324535"/>
          </a:xfrm>
        </p:spPr>
        <p:txBody>
          <a:bodyPr>
            <a:normAutofit fontScale="92500" lnSpcReduction="20000"/>
          </a:bodyPr>
          <a:lstStyle/>
          <a:p>
            <a:pPr marL="0" lvl="0" indent="0">
              <a:buNone/>
            </a:pPr>
            <a:r>
              <a:rPr lang="nl-BE" sz="2000" b="1" dirty="0">
                <a:effectLst/>
                <a:cs typeface="Calibri" panose="020F0502020204030204" pitchFamily="34" charset="0"/>
              </a:rPr>
              <a:t>D</a:t>
            </a:r>
            <a:r>
              <a:rPr lang="nl-BE" sz="2000" b="1" dirty="0" smtClean="0">
                <a:effectLst/>
                <a:cs typeface="Calibri" panose="020F0502020204030204" pitchFamily="34" charset="0"/>
              </a:rPr>
              <a:t>oorlichting onderwijsleerpraktijk ‘geschiedenis-CLIL’ in aso III</a:t>
            </a:r>
          </a:p>
          <a:p>
            <a:pPr marL="0" lvl="0" indent="0">
              <a:buNone/>
            </a:pPr>
            <a:r>
              <a:rPr lang="nl-BE" sz="2000" b="1" dirty="0" smtClean="0">
                <a:effectLst/>
                <a:cs typeface="Calibri" panose="020F0502020204030204" pitchFamily="34" charset="0"/>
              </a:rPr>
              <a:t>Vaststellingen in III aso </a:t>
            </a:r>
            <a:endParaRPr lang="nl-BE" sz="2000" dirty="0" smtClean="0">
              <a:effectLst/>
              <a:cs typeface="Calibri" panose="020F0502020204030204" pitchFamily="34" charset="0"/>
            </a:endParaRPr>
          </a:p>
          <a:p>
            <a:pPr>
              <a:buFont typeface="Arial" pitchFamily="34" charset="0"/>
              <a:buChar char="•"/>
            </a:pPr>
            <a:r>
              <a:rPr lang="nl-BE" sz="2000" dirty="0" smtClean="0">
                <a:effectLst/>
                <a:cs typeface="Calibri" panose="020F0502020204030204" pitchFamily="34" charset="0"/>
              </a:rPr>
              <a:t>klaspraktijk, samenstelling lesmateriaal, werkvormen afgestemd op taalgericht vakonderwijs</a:t>
            </a:r>
          </a:p>
          <a:p>
            <a:pPr>
              <a:buFont typeface="Arial" pitchFamily="34" charset="0"/>
              <a:buChar char="•"/>
            </a:pPr>
            <a:r>
              <a:rPr lang="nl-BE" sz="2000" dirty="0" smtClean="0">
                <a:effectLst/>
                <a:cs typeface="Calibri" panose="020F0502020204030204" pitchFamily="34" charset="0"/>
              </a:rPr>
              <a:t>de lerares hanteert consequent de CLIL-taal (inclusief vakterminologie)</a:t>
            </a:r>
          </a:p>
          <a:p>
            <a:pPr>
              <a:buFont typeface="Arial" pitchFamily="34" charset="0"/>
              <a:buChar char="•"/>
            </a:pPr>
            <a:r>
              <a:rPr lang="nl-BE" sz="2000" dirty="0" smtClean="0">
                <a:effectLst/>
                <a:cs typeface="Calibri" panose="020F0502020204030204" pitchFamily="34" charset="0"/>
              </a:rPr>
              <a:t>de lerares stimuleert de leerlingen om de CLIL-taal te hanteren (Nederlands enkel in geval van ‘nood’)</a:t>
            </a:r>
          </a:p>
          <a:p>
            <a:pPr>
              <a:buFont typeface="Arial" pitchFamily="34" charset="0"/>
              <a:buChar char="•"/>
            </a:pPr>
            <a:r>
              <a:rPr lang="nl-BE" sz="2000" dirty="0" smtClean="0">
                <a:effectLst/>
                <a:cs typeface="Calibri" panose="020F0502020204030204" pitchFamily="34" charset="0"/>
              </a:rPr>
              <a:t>progressieve opbouw van taalverwerkingsniveau vanaf eerste graad </a:t>
            </a:r>
            <a:r>
              <a:rPr lang="nl-BE" sz="2000" dirty="0">
                <a:effectLst/>
                <a:cs typeface="Calibri" panose="020F0502020204030204" pitchFamily="34" charset="0"/>
              </a:rPr>
              <a:t>(in CLIL-context) </a:t>
            </a:r>
            <a:r>
              <a:rPr lang="nl-BE" sz="2000" dirty="0" smtClean="0">
                <a:effectLst/>
                <a:cs typeface="Calibri" panose="020F0502020204030204" pitchFamily="34" charset="0"/>
              </a:rPr>
              <a:t>werpt vruchten af in derde graad</a:t>
            </a:r>
          </a:p>
          <a:p>
            <a:pPr>
              <a:buFont typeface="Arial" pitchFamily="34" charset="0"/>
              <a:buChar char="•"/>
            </a:pPr>
            <a:r>
              <a:rPr lang="nl-BE" sz="2000" dirty="0" smtClean="0">
                <a:effectLst/>
                <a:cs typeface="Calibri" panose="020F0502020204030204" pitchFamily="34" charset="0"/>
              </a:rPr>
              <a:t>in III aso: vooral informele talige ondersteuning – vlotheid &gt; vormcorrectheid (maar wel feedback op beide)</a:t>
            </a:r>
          </a:p>
          <a:p>
            <a:pPr>
              <a:buFont typeface="Arial" pitchFamily="34" charset="0"/>
              <a:buChar char="•"/>
            </a:pPr>
            <a:r>
              <a:rPr lang="nl-BE" sz="2000" dirty="0" smtClean="0">
                <a:effectLst/>
                <a:cs typeface="Calibri" panose="020F0502020204030204" pitchFamily="34" charset="0"/>
              </a:rPr>
              <a:t>lesmateriaal: gelijk(waardig) met dat van ‘niet-CLIL-geschiedenis’</a:t>
            </a:r>
          </a:p>
          <a:p>
            <a:pPr lvl="2">
              <a:buFont typeface="Arial" pitchFamily="34" charset="0"/>
              <a:buChar char="•"/>
            </a:pPr>
            <a:r>
              <a:rPr lang="nl-BE" sz="1400" dirty="0" smtClean="0">
                <a:cs typeface="Calibri" panose="020F0502020204030204" pitchFamily="34" charset="0"/>
              </a:rPr>
              <a:t>volledig Engelstalig (leerteksten, bronnen, oefeningen/opdrachten)</a:t>
            </a:r>
          </a:p>
          <a:p>
            <a:pPr lvl="2">
              <a:buFont typeface="Arial" pitchFamily="34" charset="0"/>
              <a:buChar char="•"/>
            </a:pPr>
            <a:r>
              <a:rPr lang="nl-BE" sz="1400" dirty="0">
                <a:cs typeface="Calibri" panose="020F0502020204030204" pitchFamily="34" charset="0"/>
              </a:rPr>
              <a:t>i</a:t>
            </a:r>
            <a:r>
              <a:rPr lang="nl-BE" sz="1400" dirty="0" smtClean="0">
                <a:cs typeface="Calibri" panose="020F0502020204030204" pitchFamily="34" charset="0"/>
              </a:rPr>
              <a:t>ndirecte integratie van taalinhouden (ad hoc)</a:t>
            </a:r>
          </a:p>
          <a:p>
            <a:pPr lvl="2">
              <a:buFont typeface="Arial" pitchFamily="34" charset="0"/>
              <a:buChar char="•"/>
            </a:pPr>
            <a:r>
              <a:rPr lang="nl-BE" sz="1400" dirty="0" smtClean="0">
                <a:effectLst/>
                <a:cs typeface="Calibri" panose="020F0502020204030204" pitchFamily="34" charset="0"/>
              </a:rPr>
              <a:t>integratie van actieve werkvormen: zetten leerlingen aan tot receptief en productief gebruik van de CLIL-taal</a:t>
            </a:r>
          </a:p>
          <a:p>
            <a:pPr>
              <a:buFont typeface="Arial" pitchFamily="34" charset="0"/>
              <a:buChar char="•"/>
            </a:pPr>
            <a:r>
              <a:rPr lang="nl-BE" sz="2000" dirty="0" smtClean="0">
                <a:effectLst/>
                <a:cs typeface="Calibri" panose="020F0502020204030204" pitchFamily="34" charset="0"/>
              </a:rPr>
              <a:t>evaluatiepraktijk (schriftelijk en mondeling): volledig Engelstalig – beheersings- en verwerkingsniveau is gelijk(waardig) met ‘niet-CLIL-geschiedenis’</a:t>
            </a:r>
          </a:p>
          <a:p>
            <a:pPr>
              <a:buFont typeface="Arial" pitchFamily="34" charset="0"/>
              <a:buChar char="•"/>
            </a:pPr>
            <a:endParaRPr lang="nl-BE" sz="2000" dirty="0">
              <a:effectLst/>
              <a:cs typeface="Calibri" panose="020F0502020204030204" pitchFamily="34" charset="0"/>
            </a:endParaRPr>
          </a:p>
          <a:p>
            <a:pPr marL="0" indent="0">
              <a:buNone/>
            </a:pPr>
            <a:endParaRPr lang="nl-BE" sz="2000" dirty="0" smtClean="0">
              <a:cs typeface="Calibri" panose="020F0502020204030204" pitchFamily="34" charset="0"/>
            </a:endParaRPr>
          </a:p>
          <a:p>
            <a:pPr lvl="2"/>
            <a:endParaRPr lang="nl-BE" sz="2000" dirty="0" smtClean="0">
              <a:effectLst/>
              <a:cs typeface="Calibri" panose="020F0502020204030204" pitchFamily="34" charset="0"/>
            </a:endParaRPr>
          </a:p>
          <a:p>
            <a:pPr>
              <a:buFont typeface="Arial" pitchFamily="34" charset="0"/>
              <a:buChar char="•"/>
            </a:pPr>
            <a:endParaRPr lang="nl-BE" sz="2000" dirty="0">
              <a:effectLst/>
              <a:cs typeface="Calibri" panose="020F0502020204030204" pitchFamily="34" charset="0"/>
            </a:endParaRPr>
          </a:p>
          <a:p>
            <a:pPr lvl="0">
              <a:buFont typeface="Wingdings" panose="05000000000000000000" pitchFamily="2" charset="2"/>
              <a:buChar char="v"/>
            </a:pPr>
            <a:endParaRPr lang="nl-BE" sz="2000" dirty="0">
              <a:effectLst/>
              <a:cs typeface="Calibri" panose="020F0502020204030204" pitchFamily="34" charset="0"/>
            </a:endParaRPr>
          </a:p>
          <a:p>
            <a:pPr>
              <a:buFont typeface="Wingdings" panose="05000000000000000000" pitchFamily="2" charset="2"/>
              <a:buChar char="v"/>
            </a:pPr>
            <a:endParaRPr lang="nl-BE" sz="2000" b="1" i="1" dirty="0" smtClean="0">
              <a:effectLst/>
              <a:cs typeface="Calibri" panose="020F0502020204030204" pitchFamily="34" charset="0"/>
            </a:endParaRPr>
          </a:p>
          <a:p>
            <a:pPr>
              <a:buFont typeface="Wingdings" panose="05000000000000000000" pitchFamily="2" charset="2"/>
              <a:buChar char="v"/>
            </a:pPr>
            <a:endParaRPr lang="nl-BE" sz="2000" b="1" i="1" dirty="0">
              <a:effectLst/>
              <a:cs typeface="Calibri" panose="020F050202020403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74" y="-8367"/>
            <a:ext cx="1212726" cy="1212726"/>
          </a:xfrm>
          <a:prstGeom prst="rect">
            <a:avLst/>
          </a:prstGeom>
        </p:spPr>
      </p:pic>
    </p:spTree>
    <p:extLst>
      <p:ext uri="{BB962C8B-B14F-4D97-AF65-F5344CB8AC3E}">
        <p14:creationId xmlns:p14="http://schemas.microsoft.com/office/powerpoint/2010/main" val="2912635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b="1" dirty="0" smtClean="0">
                <a:latin typeface="Calibri" panose="020F0502020204030204" pitchFamily="34" charset="0"/>
                <a:cs typeface="Calibri" panose="020F0502020204030204" pitchFamily="34" charset="0"/>
              </a:rPr>
              <a:t>Het leven zoals het is</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467544" y="1195186"/>
            <a:ext cx="8229600" cy="5324535"/>
          </a:xfrm>
        </p:spPr>
        <p:txBody>
          <a:bodyPr>
            <a:normAutofit/>
          </a:bodyPr>
          <a:lstStyle/>
          <a:p>
            <a:pPr marL="0" lvl="0" indent="0">
              <a:buNone/>
            </a:pPr>
            <a:r>
              <a:rPr lang="nl-BE" b="1" dirty="0">
                <a:effectLst/>
                <a:cs typeface="Calibri" panose="020F0502020204030204" pitchFamily="34" charset="0"/>
              </a:rPr>
              <a:t>D</a:t>
            </a:r>
            <a:r>
              <a:rPr lang="nl-BE" b="1" dirty="0" smtClean="0">
                <a:effectLst/>
                <a:cs typeface="Calibri" panose="020F0502020204030204" pitchFamily="34" charset="0"/>
              </a:rPr>
              <a:t>oorlichting onderwijsleerpraktijk ‘geschiedenis-CLIL’ in aso III</a:t>
            </a:r>
          </a:p>
          <a:p>
            <a:pPr marL="0" lvl="0" indent="0">
              <a:buNone/>
            </a:pPr>
            <a:r>
              <a:rPr lang="nl-BE" b="1" dirty="0" smtClean="0">
                <a:effectLst/>
                <a:cs typeface="Calibri" panose="020F0502020204030204" pitchFamily="34" charset="0"/>
              </a:rPr>
              <a:t>Resultaten en effecten</a:t>
            </a:r>
            <a:endParaRPr lang="nl-BE" dirty="0" smtClean="0">
              <a:effectLst/>
              <a:cs typeface="Calibri" panose="020F0502020204030204" pitchFamily="34" charset="0"/>
            </a:endParaRPr>
          </a:p>
          <a:p>
            <a:pPr>
              <a:buFont typeface="Arial" pitchFamily="34" charset="0"/>
              <a:buChar char="•"/>
            </a:pPr>
            <a:r>
              <a:rPr lang="nl-BE" dirty="0" smtClean="0">
                <a:effectLst/>
                <a:cs typeface="Calibri" panose="020F0502020204030204" pitchFamily="34" charset="0"/>
              </a:rPr>
              <a:t>Leerplanrealisatie in geschiedenis-CLIL // niet-CLIL-geschiedenis</a:t>
            </a:r>
            <a:endParaRPr lang="nl-BE" dirty="0">
              <a:effectLst/>
              <a:cs typeface="Calibri" panose="020F0502020204030204" pitchFamily="34" charset="0"/>
            </a:endParaRPr>
          </a:p>
          <a:p>
            <a:pPr>
              <a:buFont typeface="Arial" pitchFamily="34" charset="0"/>
              <a:buChar char="•"/>
            </a:pPr>
            <a:r>
              <a:rPr lang="nl-BE" dirty="0" smtClean="0">
                <a:effectLst/>
                <a:cs typeface="Calibri" panose="020F0502020204030204" pitchFamily="34" charset="0"/>
              </a:rPr>
              <a:t>Studieresultaten in geschiedenis-CLIL // niet-CLIL-geschiedenis</a:t>
            </a:r>
          </a:p>
          <a:p>
            <a:pPr>
              <a:buFont typeface="Arial" pitchFamily="34" charset="0"/>
              <a:buChar char="•"/>
            </a:pPr>
            <a:r>
              <a:rPr lang="nl-BE" dirty="0" smtClean="0">
                <a:effectLst/>
                <a:cs typeface="Calibri" panose="020F0502020204030204" pitchFamily="34" charset="0"/>
              </a:rPr>
              <a:t>Leerlingen schrijven, spreken en denken in het Engels in de lessen geschiedenis-CLIL</a:t>
            </a:r>
          </a:p>
          <a:p>
            <a:pPr>
              <a:buFont typeface="Arial" pitchFamily="34" charset="0"/>
              <a:buChar char="•"/>
            </a:pPr>
            <a:r>
              <a:rPr lang="nl-BE" dirty="0" smtClean="0">
                <a:effectLst/>
                <a:cs typeface="Calibri" panose="020F0502020204030204" pitchFamily="34" charset="0"/>
              </a:rPr>
              <a:t>School evalueert effecten nog niet systematisch, maar stelt dat CLIL bevorderend is voor spreek- en schrijfdurf en receptieve vaardigheden zoals lees- en luistervaardigheid</a:t>
            </a:r>
          </a:p>
          <a:p>
            <a:pPr>
              <a:buFont typeface="Arial" pitchFamily="34" charset="0"/>
              <a:buChar char="•"/>
            </a:pPr>
            <a:r>
              <a:rPr lang="nl-BE" dirty="0" smtClean="0">
                <a:effectLst/>
                <a:cs typeface="Calibri" panose="020F0502020204030204" pitchFamily="34" charset="0"/>
              </a:rPr>
              <a:t>Effect op motivatie en welbevinden leerlingen </a:t>
            </a:r>
          </a:p>
          <a:p>
            <a:pPr>
              <a:buFont typeface="Arial" pitchFamily="34" charset="0"/>
              <a:buChar char="•"/>
            </a:pPr>
            <a:r>
              <a:rPr lang="nl-BE" dirty="0">
                <a:effectLst/>
                <a:cs typeface="Calibri" panose="020F0502020204030204" pitchFamily="34" charset="0"/>
              </a:rPr>
              <a:t>T</a:t>
            </a:r>
            <a:r>
              <a:rPr lang="nl-BE" dirty="0" smtClean="0">
                <a:effectLst/>
                <a:cs typeface="Calibri" panose="020F0502020204030204" pitchFamily="34" charset="0"/>
              </a:rPr>
              <a:t>evredenheid ouders</a:t>
            </a:r>
            <a:endParaRPr lang="nl-BE" dirty="0">
              <a:effectLst/>
              <a:cs typeface="Calibri" panose="020F0502020204030204" pitchFamily="34" charset="0"/>
            </a:endParaRPr>
          </a:p>
          <a:p>
            <a:pPr marL="0" indent="0">
              <a:buNone/>
            </a:pPr>
            <a:endParaRPr lang="nl-BE" dirty="0" smtClean="0">
              <a:cs typeface="Calibri" panose="020F0502020204030204" pitchFamily="34" charset="0"/>
            </a:endParaRPr>
          </a:p>
          <a:p>
            <a:pPr lvl="2"/>
            <a:endParaRPr lang="nl-BE" sz="2400" dirty="0" smtClean="0">
              <a:effectLst/>
              <a:cs typeface="Calibri" panose="020F0502020204030204" pitchFamily="34" charset="0"/>
            </a:endParaRPr>
          </a:p>
          <a:p>
            <a:pPr>
              <a:buFont typeface="Arial" pitchFamily="34" charset="0"/>
              <a:buChar char="•"/>
            </a:pPr>
            <a:endParaRPr lang="nl-BE" dirty="0">
              <a:effectLst/>
              <a:cs typeface="Calibri" panose="020F0502020204030204" pitchFamily="34" charset="0"/>
            </a:endParaRPr>
          </a:p>
          <a:p>
            <a:pPr lvl="0">
              <a:buFont typeface="Wingdings" panose="05000000000000000000" pitchFamily="2" charset="2"/>
              <a:buChar char="v"/>
            </a:pPr>
            <a:endParaRPr lang="nl-BE" dirty="0">
              <a:effectLst/>
              <a:cs typeface="Calibri" panose="020F0502020204030204" pitchFamily="34" charset="0"/>
            </a:endParaRPr>
          </a:p>
          <a:p>
            <a:pPr>
              <a:buFont typeface="Wingdings" panose="05000000000000000000" pitchFamily="2" charset="2"/>
              <a:buChar char="v"/>
            </a:pPr>
            <a:endParaRPr lang="nl-BE" b="1" i="1" dirty="0" smtClean="0">
              <a:effectLst/>
              <a:cs typeface="Calibri" panose="020F0502020204030204" pitchFamily="34" charset="0"/>
            </a:endParaRPr>
          </a:p>
          <a:p>
            <a:pPr>
              <a:buFont typeface="Wingdings" panose="05000000000000000000" pitchFamily="2" charset="2"/>
              <a:buChar char="v"/>
            </a:pPr>
            <a:endParaRPr lang="nl-BE" b="1" i="1" dirty="0">
              <a:effectLst/>
              <a:cs typeface="Calibri" panose="020F0502020204030204" pitchFamily="34" charset="0"/>
            </a:endParaRP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1274" y="-8367"/>
            <a:ext cx="1212726" cy="1212726"/>
          </a:xfrm>
          <a:prstGeom prst="rect">
            <a:avLst/>
          </a:prstGeom>
        </p:spPr>
      </p:pic>
    </p:spTree>
    <p:extLst>
      <p:ext uri="{BB962C8B-B14F-4D97-AF65-F5344CB8AC3E}">
        <p14:creationId xmlns:p14="http://schemas.microsoft.com/office/powerpoint/2010/main" val="4186589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5EB71ABA-18BF-4481-A715-39E4E893E32E}" type="slidenum">
              <a:rPr lang="nl-NL" smtClean="0"/>
              <a:pPr/>
              <a:t>22</a:t>
            </a:fld>
            <a:endParaRPr lang="nl-NL"/>
          </a:p>
        </p:txBody>
      </p:sp>
      <p:pic>
        <p:nvPicPr>
          <p:cNvPr id="15362" name="Picture 2" descr="https://c4.staticflickr.com/4/3054/2931059489_9dc7209f6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237312" cy="578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745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heel(1)">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accent3">
                    <a:lumMod val="75000"/>
                  </a:schemeClr>
                </a:solidFill>
              </a:rPr>
              <a:t>Back in time: </a:t>
            </a:r>
            <a:r>
              <a:rPr lang="en-US" dirty="0" err="1" smtClean="0">
                <a:solidFill>
                  <a:schemeClr val="accent3">
                    <a:lumMod val="75000"/>
                  </a:schemeClr>
                </a:solidFill>
              </a:rPr>
              <a:t>Aanbevelingen</a:t>
            </a:r>
            <a:r>
              <a:rPr lang="en-US" dirty="0" smtClean="0">
                <a:solidFill>
                  <a:schemeClr val="accent3">
                    <a:lumMod val="75000"/>
                  </a:schemeClr>
                </a:solidFill>
              </a:rPr>
              <a:t> </a:t>
            </a:r>
            <a:r>
              <a:rPr lang="en-US" dirty="0">
                <a:solidFill>
                  <a:schemeClr val="accent3">
                    <a:lumMod val="75000"/>
                  </a:schemeClr>
                </a:solidFill>
              </a:rPr>
              <a:t>macro</a:t>
            </a:r>
            <a:endParaRPr lang="nl-BE" dirty="0">
              <a:solidFill>
                <a:schemeClr val="accent3">
                  <a:lumMod val="75000"/>
                </a:schemeClr>
              </a:solidFill>
            </a:endParaRPr>
          </a:p>
        </p:txBody>
      </p:sp>
      <p:sp>
        <p:nvSpPr>
          <p:cNvPr id="3" name="Tijdelijke aanduiding voor inhoud 2"/>
          <p:cNvSpPr>
            <a:spLocks noGrp="1"/>
          </p:cNvSpPr>
          <p:nvPr>
            <p:ph idx="1"/>
          </p:nvPr>
        </p:nvSpPr>
        <p:spPr>
          <a:xfrm>
            <a:off x="251520" y="836712"/>
            <a:ext cx="8640960" cy="5900270"/>
          </a:xfrm>
        </p:spPr>
        <p:txBody>
          <a:bodyPr>
            <a:normAutofit/>
          </a:bodyPr>
          <a:lstStyle/>
          <a:p>
            <a:r>
              <a:rPr lang="nl-BE" sz="3500" dirty="0"/>
              <a:t> </a:t>
            </a:r>
            <a:r>
              <a:rPr lang="nl-BE" sz="3500" u="sng" dirty="0">
                <a:solidFill>
                  <a:schemeClr val="tx1"/>
                </a:solidFill>
              </a:rPr>
              <a:t>Versoepel</a:t>
            </a:r>
            <a:r>
              <a:rPr lang="nl-BE" sz="3500" dirty="0">
                <a:solidFill>
                  <a:schemeClr val="tx1"/>
                </a:solidFill>
              </a:rPr>
              <a:t> de regelgeving</a:t>
            </a:r>
          </a:p>
          <a:p>
            <a:r>
              <a:rPr lang="nl-BE" sz="3500" dirty="0">
                <a:solidFill>
                  <a:schemeClr val="tx1"/>
                </a:solidFill>
              </a:rPr>
              <a:t> </a:t>
            </a:r>
            <a:r>
              <a:rPr lang="nl-BE" sz="3500" u="sng" dirty="0">
                <a:solidFill>
                  <a:schemeClr val="tx1"/>
                </a:solidFill>
              </a:rPr>
              <a:t>Verduidelijk</a:t>
            </a:r>
            <a:r>
              <a:rPr lang="nl-BE" sz="3500" dirty="0">
                <a:solidFill>
                  <a:schemeClr val="tx1"/>
                </a:solidFill>
              </a:rPr>
              <a:t> de regelgeving</a:t>
            </a:r>
          </a:p>
          <a:p>
            <a:r>
              <a:rPr lang="nl-BE" sz="3500" dirty="0">
                <a:solidFill>
                  <a:schemeClr val="tx1"/>
                </a:solidFill>
              </a:rPr>
              <a:t> Faciliteer </a:t>
            </a:r>
            <a:r>
              <a:rPr lang="nl-BE" sz="3500" u="sng" dirty="0">
                <a:solidFill>
                  <a:schemeClr val="tx1"/>
                </a:solidFill>
              </a:rPr>
              <a:t>expertise-uitwisseling</a:t>
            </a:r>
          </a:p>
          <a:p>
            <a:r>
              <a:rPr lang="nl-BE" sz="3500" dirty="0">
                <a:solidFill>
                  <a:schemeClr val="tx1"/>
                </a:solidFill>
              </a:rPr>
              <a:t> Stimuleer scholen &gt; CLIL in </a:t>
            </a:r>
            <a:r>
              <a:rPr lang="nl-BE" sz="3500" u="sng" dirty="0" err="1">
                <a:solidFill>
                  <a:schemeClr val="tx1"/>
                </a:solidFill>
              </a:rPr>
              <a:t>bso</a:t>
            </a:r>
            <a:r>
              <a:rPr lang="nl-BE" sz="3500" dirty="0">
                <a:solidFill>
                  <a:schemeClr val="tx1"/>
                </a:solidFill>
              </a:rPr>
              <a:t> en </a:t>
            </a:r>
            <a:r>
              <a:rPr lang="nl-BE" sz="3500" u="sng" dirty="0" err="1">
                <a:solidFill>
                  <a:schemeClr val="tx1"/>
                </a:solidFill>
              </a:rPr>
              <a:t>tso</a:t>
            </a:r>
            <a:endParaRPr lang="nl-BE" sz="3500" u="sng" dirty="0">
              <a:solidFill>
                <a:schemeClr val="tx1"/>
              </a:solidFill>
            </a:endParaRP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3</a:t>
            </a:fld>
            <a:endParaRPr lang="nl-NL"/>
          </a:p>
        </p:txBody>
      </p:sp>
    </p:spTree>
    <p:extLst>
      <p:ext uri="{BB962C8B-B14F-4D97-AF65-F5344CB8AC3E}">
        <p14:creationId xmlns:p14="http://schemas.microsoft.com/office/powerpoint/2010/main" val="222225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accent3">
                    <a:lumMod val="75000"/>
                  </a:schemeClr>
                </a:solidFill>
              </a:rPr>
              <a:t>Back in time: </a:t>
            </a:r>
            <a:r>
              <a:rPr lang="en-US" dirty="0" err="1" smtClean="0">
                <a:solidFill>
                  <a:schemeClr val="accent3">
                    <a:lumMod val="75000"/>
                  </a:schemeClr>
                </a:solidFill>
              </a:rPr>
              <a:t>Aanbevelingen</a:t>
            </a:r>
            <a:r>
              <a:rPr lang="en-US" dirty="0" smtClean="0">
                <a:solidFill>
                  <a:schemeClr val="accent3">
                    <a:lumMod val="75000"/>
                  </a:schemeClr>
                </a:solidFill>
              </a:rPr>
              <a:t> </a:t>
            </a:r>
            <a:r>
              <a:rPr lang="en-US" dirty="0" err="1">
                <a:solidFill>
                  <a:schemeClr val="accent3">
                    <a:lumMod val="75000"/>
                  </a:schemeClr>
                </a:solidFill>
              </a:rPr>
              <a:t>meso</a:t>
            </a:r>
            <a:endParaRPr lang="nl-BE" dirty="0">
              <a:solidFill>
                <a:schemeClr val="accent3">
                  <a:lumMod val="75000"/>
                </a:schemeClr>
              </a:solidFill>
            </a:endParaRPr>
          </a:p>
        </p:txBody>
      </p:sp>
      <p:sp>
        <p:nvSpPr>
          <p:cNvPr id="3" name="Tijdelijke aanduiding voor inhoud 2"/>
          <p:cNvSpPr>
            <a:spLocks noGrp="1"/>
          </p:cNvSpPr>
          <p:nvPr>
            <p:ph idx="1"/>
          </p:nvPr>
        </p:nvSpPr>
        <p:spPr>
          <a:xfrm>
            <a:off x="251520" y="836712"/>
            <a:ext cx="8640960" cy="5688632"/>
          </a:xfrm>
        </p:spPr>
        <p:txBody>
          <a:bodyPr>
            <a:noAutofit/>
          </a:bodyPr>
          <a:lstStyle/>
          <a:p>
            <a:pPr lvl="0"/>
            <a:r>
              <a:rPr lang="nl-BE" sz="3200" dirty="0"/>
              <a:t> </a:t>
            </a:r>
            <a:r>
              <a:rPr lang="nl-BE" sz="3200" dirty="0">
                <a:solidFill>
                  <a:schemeClr val="tx1"/>
                </a:solidFill>
              </a:rPr>
              <a:t>Werk aan de deskundigheidsontwikkeling van </a:t>
            </a:r>
            <a:r>
              <a:rPr lang="nl-BE" sz="3200" u="sng" dirty="0">
                <a:solidFill>
                  <a:schemeClr val="tx1"/>
                </a:solidFill>
              </a:rPr>
              <a:t>taalgericht</a:t>
            </a:r>
            <a:r>
              <a:rPr lang="nl-BE" sz="3200" dirty="0">
                <a:solidFill>
                  <a:schemeClr val="tx1"/>
                </a:solidFill>
              </a:rPr>
              <a:t> </a:t>
            </a:r>
            <a:r>
              <a:rPr lang="nl-BE" sz="3200" u="sng" dirty="0">
                <a:solidFill>
                  <a:schemeClr val="tx1"/>
                </a:solidFill>
              </a:rPr>
              <a:t>vakonderwijs</a:t>
            </a:r>
            <a:r>
              <a:rPr lang="nl-BE" sz="3200" dirty="0">
                <a:solidFill>
                  <a:schemeClr val="tx1"/>
                </a:solidFill>
              </a:rPr>
              <a:t>.</a:t>
            </a:r>
          </a:p>
          <a:p>
            <a:pPr lvl="0"/>
            <a:r>
              <a:rPr lang="nl-BE" sz="3200" dirty="0">
                <a:solidFill>
                  <a:schemeClr val="tx1"/>
                </a:solidFill>
              </a:rPr>
              <a:t> Onderzoek of en hoe scholen ondersteund kunnen worden om de </a:t>
            </a:r>
            <a:r>
              <a:rPr lang="nl-BE" sz="3200" u="sng" dirty="0">
                <a:solidFill>
                  <a:schemeClr val="tx1"/>
                </a:solidFill>
              </a:rPr>
              <a:t>leervorderingen</a:t>
            </a:r>
            <a:r>
              <a:rPr lang="nl-BE" sz="3200" dirty="0">
                <a:solidFill>
                  <a:schemeClr val="tx1"/>
                </a:solidFill>
              </a:rPr>
              <a:t> van hun leerlingen </a:t>
            </a:r>
            <a:r>
              <a:rPr lang="nl-BE" sz="3200" u="sng" dirty="0">
                <a:solidFill>
                  <a:schemeClr val="tx1"/>
                </a:solidFill>
              </a:rPr>
              <a:t>in kaart te brengen</a:t>
            </a:r>
            <a:r>
              <a:rPr lang="nl-BE" sz="3200" dirty="0">
                <a:solidFill>
                  <a:schemeClr val="tx1"/>
                </a:solidFill>
              </a:rPr>
              <a:t>.</a:t>
            </a:r>
          </a:p>
          <a:p>
            <a:pPr lvl="0"/>
            <a:r>
              <a:rPr lang="nl-BE" sz="3200" dirty="0">
                <a:solidFill>
                  <a:schemeClr val="tx1"/>
                </a:solidFill>
              </a:rPr>
              <a:t>Neem taalgericht vakonderwijs op in de </a:t>
            </a:r>
            <a:r>
              <a:rPr lang="nl-BE" sz="3200" u="sng" dirty="0">
                <a:solidFill>
                  <a:schemeClr val="tx1"/>
                </a:solidFill>
              </a:rPr>
              <a:t>initiële</a:t>
            </a:r>
            <a:r>
              <a:rPr lang="nl-BE" sz="3200" dirty="0">
                <a:solidFill>
                  <a:schemeClr val="tx1"/>
                </a:solidFill>
              </a:rPr>
              <a:t> </a:t>
            </a:r>
            <a:r>
              <a:rPr lang="nl-BE" sz="3200" u="sng" dirty="0">
                <a:solidFill>
                  <a:schemeClr val="tx1"/>
                </a:solidFill>
              </a:rPr>
              <a:t>lerarenopleiding</a:t>
            </a:r>
            <a:r>
              <a:rPr lang="nl-BE" sz="3200" dirty="0">
                <a:solidFill>
                  <a:schemeClr val="tx1"/>
                </a:solidFill>
              </a:rPr>
              <a:t> voor alle vakken.</a:t>
            </a:r>
          </a:p>
          <a:p>
            <a:endParaRPr lang="nl-BE" sz="3200" dirty="0"/>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4</a:t>
            </a:fld>
            <a:endParaRPr lang="nl-NL"/>
          </a:p>
        </p:txBody>
      </p:sp>
    </p:spTree>
    <p:extLst>
      <p:ext uri="{BB962C8B-B14F-4D97-AF65-F5344CB8AC3E}">
        <p14:creationId xmlns:p14="http://schemas.microsoft.com/office/powerpoint/2010/main" val="367568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solidFill>
                  <a:schemeClr val="accent3">
                    <a:lumMod val="75000"/>
                  </a:schemeClr>
                </a:solidFill>
              </a:rPr>
              <a:t>Back in time: </a:t>
            </a:r>
            <a:r>
              <a:rPr lang="en-US" dirty="0" err="1" smtClean="0">
                <a:solidFill>
                  <a:schemeClr val="accent3">
                    <a:lumMod val="75000"/>
                  </a:schemeClr>
                </a:solidFill>
              </a:rPr>
              <a:t>Aanbevelingen</a:t>
            </a:r>
            <a:r>
              <a:rPr lang="en-US" dirty="0" smtClean="0">
                <a:solidFill>
                  <a:schemeClr val="accent3">
                    <a:lumMod val="75000"/>
                  </a:schemeClr>
                </a:solidFill>
              </a:rPr>
              <a:t> </a:t>
            </a:r>
            <a:r>
              <a:rPr lang="en-US" dirty="0">
                <a:solidFill>
                  <a:schemeClr val="accent3">
                    <a:lumMod val="75000"/>
                  </a:schemeClr>
                </a:solidFill>
              </a:rPr>
              <a:t>micro</a:t>
            </a:r>
            <a:endParaRPr lang="nl-BE" dirty="0">
              <a:solidFill>
                <a:schemeClr val="accent3">
                  <a:lumMod val="75000"/>
                </a:schemeClr>
              </a:solidFill>
            </a:endParaRPr>
          </a:p>
        </p:txBody>
      </p:sp>
      <p:sp>
        <p:nvSpPr>
          <p:cNvPr id="3" name="Tijdelijke aanduiding voor inhoud 2"/>
          <p:cNvSpPr>
            <a:spLocks noGrp="1"/>
          </p:cNvSpPr>
          <p:nvPr>
            <p:ph idx="1"/>
          </p:nvPr>
        </p:nvSpPr>
        <p:spPr>
          <a:xfrm>
            <a:off x="251520" y="836712"/>
            <a:ext cx="8640960" cy="5688632"/>
          </a:xfrm>
        </p:spPr>
        <p:txBody>
          <a:bodyPr>
            <a:noAutofit/>
          </a:bodyPr>
          <a:lstStyle/>
          <a:p>
            <a:pPr lvl="0"/>
            <a:r>
              <a:rPr lang="nl-BE" sz="3200" b="1" dirty="0">
                <a:effectLst/>
              </a:rPr>
              <a:t> </a:t>
            </a:r>
            <a:r>
              <a:rPr lang="nl-BE" sz="3200" dirty="0">
                <a:solidFill>
                  <a:schemeClr val="tx1"/>
                </a:solidFill>
              </a:rPr>
              <a:t>Implementeer </a:t>
            </a:r>
            <a:r>
              <a:rPr lang="nl-BE" sz="3200" u="sng" dirty="0">
                <a:solidFill>
                  <a:schemeClr val="tx1"/>
                </a:solidFill>
              </a:rPr>
              <a:t>taalgericht vakonderwijs</a:t>
            </a:r>
            <a:r>
              <a:rPr lang="nl-BE" sz="3200" dirty="0">
                <a:solidFill>
                  <a:schemeClr val="tx1"/>
                </a:solidFill>
              </a:rPr>
              <a:t> in </a:t>
            </a:r>
            <a:r>
              <a:rPr lang="nl-BE" sz="3200" u="sng" dirty="0">
                <a:solidFill>
                  <a:schemeClr val="tx1"/>
                </a:solidFill>
              </a:rPr>
              <a:t>alle</a:t>
            </a:r>
            <a:r>
              <a:rPr lang="nl-BE" sz="3200" dirty="0">
                <a:solidFill>
                  <a:schemeClr val="tx1"/>
                </a:solidFill>
              </a:rPr>
              <a:t> vakken.</a:t>
            </a:r>
          </a:p>
          <a:p>
            <a:r>
              <a:rPr lang="nl-BE" sz="3200" dirty="0">
                <a:solidFill>
                  <a:schemeClr val="tx1"/>
                </a:solidFill>
              </a:rPr>
              <a:t> Bouw </a:t>
            </a:r>
            <a:r>
              <a:rPr lang="nl-BE" sz="3200" u="sng" dirty="0">
                <a:solidFill>
                  <a:schemeClr val="tx1"/>
                </a:solidFill>
              </a:rPr>
              <a:t>structureel</a:t>
            </a:r>
            <a:r>
              <a:rPr lang="nl-BE" sz="3200" dirty="0">
                <a:solidFill>
                  <a:schemeClr val="tx1"/>
                </a:solidFill>
              </a:rPr>
              <a:t> overleg uit tussen de CLIL-leraren en de taalleraren.</a:t>
            </a:r>
          </a:p>
          <a:p>
            <a:r>
              <a:rPr lang="nl-BE" sz="3200" dirty="0">
                <a:solidFill>
                  <a:schemeClr val="tx1"/>
                </a:solidFill>
              </a:rPr>
              <a:t> Stimuleer </a:t>
            </a:r>
            <a:r>
              <a:rPr lang="nl-BE" sz="3200" u="sng" dirty="0">
                <a:solidFill>
                  <a:schemeClr val="tx1"/>
                </a:solidFill>
              </a:rPr>
              <a:t>hospiteren</a:t>
            </a:r>
            <a:r>
              <a:rPr lang="nl-BE" sz="3200" dirty="0">
                <a:solidFill>
                  <a:schemeClr val="tx1"/>
                </a:solidFill>
              </a:rPr>
              <a:t> en </a:t>
            </a:r>
            <a:r>
              <a:rPr lang="nl-BE" sz="3200" u="sng" dirty="0">
                <a:solidFill>
                  <a:schemeClr val="tx1"/>
                </a:solidFill>
              </a:rPr>
              <a:t>intervisie.</a:t>
            </a:r>
            <a:endParaRPr lang="nl-BE" sz="3200" dirty="0">
              <a:solidFill>
                <a:schemeClr val="tx1"/>
              </a:solidFill>
            </a:endParaRPr>
          </a:p>
          <a:p>
            <a:r>
              <a:rPr lang="nl-BE" sz="3200" dirty="0">
                <a:solidFill>
                  <a:schemeClr val="tx1"/>
                </a:solidFill>
              </a:rPr>
              <a:t> Volg de </a:t>
            </a:r>
            <a:r>
              <a:rPr lang="nl-BE" sz="3200" u="sng" dirty="0">
                <a:solidFill>
                  <a:schemeClr val="tx1"/>
                </a:solidFill>
              </a:rPr>
              <a:t>deskundigheid</a:t>
            </a:r>
            <a:r>
              <a:rPr lang="nl-BE" sz="3200" dirty="0">
                <a:solidFill>
                  <a:schemeClr val="tx1"/>
                </a:solidFill>
              </a:rPr>
              <a:t> van de CLIL-leraren op.</a:t>
            </a: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5</a:t>
            </a:fld>
            <a:endParaRPr lang="nl-NL"/>
          </a:p>
        </p:txBody>
      </p:sp>
    </p:spTree>
    <p:extLst>
      <p:ext uri="{BB962C8B-B14F-4D97-AF65-F5344CB8AC3E}">
        <p14:creationId xmlns:p14="http://schemas.microsoft.com/office/powerpoint/2010/main" val="3274762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solidFill>
                  <a:schemeClr val="accent3">
                    <a:lumMod val="75000"/>
                  </a:schemeClr>
                </a:solidFill>
              </a:rPr>
              <a:t>BacK</a:t>
            </a:r>
            <a:r>
              <a:rPr lang="en-US" dirty="0" smtClean="0">
                <a:solidFill>
                  <a:schemeClr val="accent3">
                    <a:lumMod val="75000"/>
                  </a:schemeClr>
                </a:solidFill>
              </a:rPr>
              <a:t> in time: </a:t>
            </a:r>
            <a:r>
              <a:rPr lang="en-US" dirty="0" err="1" smtClean="0">
                <a:solidFill>
                  <a:schemeClr val="accent3">
                    <a:lumMod val="75000"/>
                  </a:schemeClr>
                </a:solidFill>
              </a:rPr>
              <a:t>Aanbevelingen</a:t>
            </a:r>
            <a:r>
              <a:rPr lang="en-US" dirty="0" smtClean="0">
                <a:solidFill>
                  <a:schemeClr val="accent3">
                    <a:lumMod val="75000"/>
                  </a:schemeClr>
                </a:solidFill>
              </a:rPr>
              <a:t> </a:t>
            </a:r>
            <a:r>
              <a:rPr lang="en-US" dirty="0">
                <a:solidFill>
                  <a:schemeClr val="accent3">
                    <a:lumMod val="75000"/>
                  </a:schemeClr>
                </a:solidFill>
              </a:rPr>
              <a:t>micro</a:t>
            </a:r>
            <a:endParaRPr lang="nl-BE" dirty="0">
              <a:solidFill>
                <a:schemeClr val="accent3">
                  <a:lumMod val="75000"/>
                </a:schemeClr>
              </a:solidFill>
            </a:endParaRPr>
          </a:p>
        </p:txBody>
      </p:sp>
      <p:sp>
        <p:nvSpPr>
          <p:cNvPr id="3" name="Tijdelijke aanduiding voor inhoud 2"/>
          <p:cNvSpPr>
            <a:spLocks noGrp="1"/>
          </p:cNvSpPr>
          <p:nvPr>
            <p:ph idx="1"/>
          </p:nvPr>
        </p:nvSpPr>
        <p:spPr>
          <a:xfrm>
            <a:off x="251520" y="908720"/>
            <a:ext cx="8640960" cy="5688632"/>
          </a:xfrm>
        </p:spPr>
        <p:txBody>
          <a:bodyPr>
            <a:noAutofit/>
          </a:bodyPr>
          <a:lstStyle/>
          <a:p>
            <a:r>
              <a:rPr lang="nl-BE" sz="3200" b="1" dirty="0">
                <a:effectLst/>
              </a:rPr>
              <a:t> </a:t>
            </a:r>
            <a:r>
              <a:rPr lang="nl-BE" sz="3200" dirty="0">
                <a:solidFill>
                  <a:schemeClr val="tx1"/>
                </a:solidFill>
              </a:rPr>
              <a:t>Ontwikkel </a:t>
            </a:r>
            <a:r>
              <a:rPr lang="nl-BE" sz="3200" u="sng" dirty="0">
                <a:solidFill>
                  <a:schemeClr val="tx1"/>
                </a:solidFill>
              </a:rPr>
              <a:t>deskundigheid</a:t>
            </a:r>
            <a:r>
              <a:rPr lang="nl-BE" sz="3200" dirty="0">
                <a:solidFill>
                  <a:schemeClr val="tx1"/>
                </a:solidFill>
              </a:rPr>
              <a:t> op het vlak van het in kaart brengen van leervorderingen in de CLIL-taal.</a:t>
            </a:r>
          </a:p>
          <a:p>
            <a:r>
              <a:rPr lang="nl-BE" sz="3200" dirty="0">
                <a:solidFill>
                  <a:schemeClr val="tx1"/>
                </a:solidFill>
              </a:rPr>
              <a:t> Communiceer duidelijker over CLIL in het </a:t>
            </a:r>
            <a:r>
              <a:rPr lang="nl-BE" sz="3200" u="sng" dirty="0">
                <a:solidFill>
                  <a:schemeClr val="tx1"/>
                </a:solidFill>
              </a:rPr>
              <a:t>schoolreglement</a:t>
            </a:r>
            <a:r>
              <a:rPr lang="nl-BE" sz="3200" dirty="0">
                <a:solidFill>
                  <a:schemeClr val="tx1"/>
                </a:solidFill>
              </a:rPr>
              <a:t>, met name over evaluatie en leerbegeleiding.</a:t>
            </a:r>
          </a:p>
          <a:p>
            <a:r>
              <a:rPr lang="nl-BE" sz="3200" dirty="0">
                <a:solidFill>
                  <a:schemeClr val="tx1"/>
                </a:solidFill>
              </a:rPr>
              <a:t> Overweeg ook een CLIL-aanbod in de </a:t>
            </a:r>
            <a:r>
              <a:rPr lang="nl-BE" sz="3200" u="sng" dirty="0">
                <a:solidFill>
                  <a:schemeClr val="tx1"/>
                </a:solidFill>
              </a:rPr>
              <a:t>B-stroom</a:t>
            </a:r>
            <a:r>
              <a:rPr lang="nl-BE" sz="3200" dirty="0">
                <a:solidFill>
                  <a:schemeClr val="tx1"/>
                </a:solidFill>
              </a:rPr>
              <a:t>, het </a:t>
            </a:r>
            <a:r>
              <a:rPr lang="nl-BE" sz="3200" u="sng" dirty="0" err="1">
                <a:solidFill>
                  <a:schemeClr val="tx1"/>
                </a:solidFill>
              </a:rPr>
              <a:t>bso</a:t>
            </a:r>
            <a:r>
              <a:rPr lang="nl-BE" sz="3200" dirty="0">
                <a:solidFill>
                  <a:schemeClr val="tx1"/>
                </a:solidFill>
              </a:rPr>
              <a:t> en het </a:t>
            </a:r>
            <a:r>
              <a:rPr lang="nl-BE" sz="3200" u="sng" dirty="0" err="1">
                <a:solidFill>
                  <a:schemeClr val="tx1"/>
                </a:solidFill>
              </a:rPr>
              <a:t>tso</a:t>
            </a:r>
            <a:r>
              <a:rPr lang="nl-BE" sz="3200" dirty="0">
                <a:solidFill>
                  <a:schemeClr val="tx1"/>
                </a:solidFill>
              </a:rPr>
              <a:t>.</a:t>
            </a:r>
          </a:p>
          <a:p>
            <a:endParaRPr lang="nl-BE" sz="3200" dirty="0">
              <a:effectLst/>
            </a:endParaRPr>
          </a:p>
        </p:txBody>
      </p:sp>
      <p:sp>
        <p:nvSpPr>
          <p:cNvPr id="4" name="Tijdelijke aanduiding voor dianummer 3"/>
          <p:cNvSpPr>
            <a:spLocks noGrp="1"/>
          </p:cNvSpPr>
          <p:nvPr>
            <p:ph type="sldNum" sz="quarter" idx="12"/>
          </p:nvPr>
        </p:nvSpPr>
        <p:spPr/>
        <p:txBody>
          <a:bodyPr/>
          <a:lstStyle/>
          <a:p>
            <a:fld id="{5EB71ABA-18BF-4481-A715-39E4E893E32E}" type="slidenum">
              <a:rPr lang="nl-NL" smtClean="0"/>
              <a:pPr/>
              <a:t>6</a:t>
            </a:fld>
            <a:endParaRPr lang="nl-NL"/>
          </a:p>
        </p:txBody>
      </p:sp>
    </p:spTree>
    <p:extLst>
      <p:ext uri="{BB962C8B-B14F-4D97-AF65-F5344CB8AC3E}">
        <p14:creationId xmlns:p14="http://schemas.microsoft.com/office/powerpoint/2010/main" val="748493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a:latin typeface="Calibri" panose="020F0502020204030204" pitchFamily="34" charset="0"/>
                <a:cs typeface="Calibri" panose="020F0502020204030204" pitchFamily="34" charset="0"/>
              </a:rPr>
              <a:t>Het OK</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0"/>
            <a:ext cx="6535379" cy="6858000"/>
          </a:xfrm>
          <a:prstGeom prst="rect">
            <a:avLst/>
          </a:prstGeom>
        </p:spPr>
      </p:pic>
    </p:spTree>
    <p:extLst>
      <p:ext uri="{BB962C8B-B14F-4D97-AF65-F5344CB8AC3E}">
        <p14:creationId xmlns:p14="http://schemas.microsoft.com/office/powerpoint/2010/main" val="1094563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latin typeface="Calibri" panose="020F0502020204030204" pitchFamily="34" charset="0"/>
                <a:cs typeface="Calibri" panose="020F0502020204030204" pitchFamily="34" charset="0"/>
              </a:rPr>
              <a:t>Het             en kwaliteitsdenken</a:t>
            </a:r>
            <a:endParaRPr lang="nl-BE" b="1" dirty="0">
              <a:latin typeface="Calibri" panose="020F0502020204030204" pitchFamily="34" charset="0"/>
              <a:cs typeface="Calibri" panose="020F0502020204030204" pitchFamily="34" charset="0"/>
            </a:endParaRPr>
          </a:p>
        </p:txBody>
      </p:sp>
      <p:sp>
        <p:nvSpPr>
          <p:cNvPr id="3" name="Tijdelijke aanduiding voor inhoud 2"/>
          <p:cNvSpPr>
            <a:spLocks noGrp="1"/>
          </p:cNvSpPr>
          <p:nvPr>
            <p:ph idx="1"/>
          </p:nvPr>
        </p:nvSpPr>
        <p:spPr>
          <a:xfrm>
            <a:off x="139429" y="1124744"/>
            <a:ext cx="8865141" cy="5414629"/>
          </a:xfrm>
        </p:spPr>
        <p:txBody>
          <a:bodyPr>
            <a:noAutofit/>
          </a:bodyPr>
          <a:lstStyle/>
          <a:p>
            <a:pPr>
              <a:buFont typeface="Arial" panose="020B0604020202020204" pitchFamily="34" charset="0"/>
              <a:buChar char="•"/>
            </a:pPr>
            <a:r>
              <a:rPr lang="nl-BE" sz="2600" dirty="0" smtClean="0">
                <a:solidFill>
                  <a:schemeClr val="tx1"/>
                </a:solidFill>
                <a:cs typeface="Calibri" panose="020F0502020204030204" pitchFamily="34" charset="0"/>
              </a:rPr>
              <a:t>Onderwijskwaliteit – </a:t>
            </a:r>
            <a:r>
              <a:rPr lang="nl-BE" sz="2600" dirty="0" err="1" smtClean="0">
                <a:solidFill>
                  <a:schemeClr val="tx1"/>
                </a:solidFill>
                <a:cs typeface="Calibri" panose="020F0502020204030204" pitchFamily="34" charset="0"/>
              </a:rPr>
              <a:t>cocreatie</a:t>
            </a:r>
            <a:r>
              <a:rPr lang="nl-BE" sz="2600" dirty="0" smtClean="0">
                <a:solidFill>
                  <a:schemeClr val="tx1"/>
                </a:solidFill>
                <a:cs typeface="Calibri" panose="020F0502020204030204" pitchFamily="34" charset="0"/>
              </a:rPr>
              <a:t> – 37 kwaliteitsverwachtingen</a:t>
            </a:r>
          </a:p>
          <a:p>
            <a:pPr>
              <a:buFont typeface="Arial" panose="020B0604020202020204" pitchFamily="34" charset="0"/>
              <a:buChar char="•"/>
            </a:pPr>
            <a:r>
              <a:rPr lang="nl-BE" sz="2600" dirty="0" smtClean="0">
                <a:solidFill>
                  <a:schemeClr val="tx1"/>
                </a:solidFill>
                <a:cs typeface="Calibri" panose="020F0502020204030204" pitchFamily="34" charset="0"/>
              </a:rPr>
              <a:t>Evolutie </a:t>
            </a:r>
            <a:r>
              <a:rPr lang="nl-BE" sz="2600" dirty="0">
                <a:solidFill>
                  <a:schemeClr val="tx1"/>
                </a:solidFill>
                <a:cs typeface="Calibri" panose="020F0502020204030204" pitchFamily="34" charset="0"/>
              </a:rPr>
              <a:t>van louter verantwoording naar </a:t>
            </a:r>
            <a:r>
              <a:rPr lang="nl-BE" sz="2600" dirty="0" smtClean="0">
                <a:solidFill>
                  <a:schemeClr val="tx1"/>
                </a:solidFill>
                <a:cs typeface="Calibri" panose="020F0502020204030204" pitchFamily="34" charset="0"/>
              </a:rPr>
              <a:t>eigen Q-ontwikkeling </a:t>
            </a:r>
            <a:endParaRPr lang="nl-BE" sz="2600" dirty="0">
              <a:solidFill>
                <a:schemeClr val="tx1"/>
              </a:solidFill>
              <a:cs typeface="Calibri" panose="020F0502020204030204" pitchFamily="34" charset="0"/>
            </a:endParaRPr>
          </a:p>
          <a:p>
            <a:pPr>
              <a:buFont typeface="Arial" panose="020B0604020202020204" pitchFamily="34" charset="0"/>
              <a:buChar char="•"/>
            </a:pPr>
            <a:r>
              <a:rPr lang="nl-BE" sz="2600" dirty="0" smtClean="0">
                <a:solidFill>
                  <a:schemeClr val="tx1"/>
                </a:solidFill>
                <a:cs typeface="Calibri" panose="020F0502020204030204" pitchFamily="34" charset="0"/>
              </a:rPr>
              <a:t>Eigenaarschap </a:t>
            </a:r>
            <a:r>
              <a:rPr lang="nl-BE" sz="2600" dirty="0">
                <a:solidFill>
                  <a:schemeClr val="tx1"/>
                </a:solidFill>
                <a:cs typeface="Calibri" panose="020F0502020204030204" pitchFamily="34" charset="0"/>
              </a:rPr>
              <a:t>uitdrukkelijk bij de </a:t>
            </a:r>
            <a:r>
              <a:rPr lang="nl-BE" sz="2600" dirty="0" smtClean="0">
                <a:solidFill>
                  <a:schemeClr val="tx1"/>
                </a:solidFill>
                <a:cs typeface="Calibri" panose="020F0502020204030204" pitchFamily="34" charset="0"/>
              </a:rPr>
              <a:t>scholen</a:t>
            </a:r>
            <a:endParaRPr lang="nl-BE" sz="2600" dirty="0">
              <a:solidFill>
                <a:schemeClr val="tx1"/>
              </a:solidFill>
              <a:cs typeface="Calibri" panose="020F0502020204030204" pitchFamily="34" charset="0"/>
            </a:endParaRPr>
          </a:p>
          <a:p>
            <a:pPr lvl="0">
              <a:buFont typeface="Arial" panose="020B0604020202020204" pitchFamily="34" charset="0"/>
              <a:buChar char="•"/>
            </a:pPr>
            <a:r>
              <a:rPr lang="nl-BE" sz="2600" dirty="0" smtClean="0">
                <a:solidFill>
                  <a:schemeClr val="tx1"/>
                </a:solidFill>
                <a:cs typeface="Calibri" panose="020F0502020204030204" pitchFamily="34" charset="0"/>
              </a:rPr>
              <a:t>Kwaliteitsdenken &gt;&lt; </a:t>
            </a:r>
            <a:r>
              <a:rPr lang="nl-BE" sz="2600" dirty="0">
                <a:solidFill>
                  <a:schemeClr val="tx1"/>
                </a:solidFill>
                <a:cs typeface="Calibri" panose="020F0502020204030204" pitchFamily="34" charset="0"/>
              </a:rPr>
              <a:t>verantwoording op papier (planlast</a:t>
            </a:r>
            <a:r>
              <a:rPr lang="nl-BE" sz="2600" dirty="0" smtClean="0">
                <a:solidFill>
                  <a:schemeClr val="tx1"/>
                </a:solidFill>
                <a:cs typeface="Calibri" panose="020F0502020204030204" pitchFamily="34" charset="0"/>
              </a:rPr>
              <a:t>)</a:t>
            </a:r>
          </a:p>
          <a:p>
            <a:pPr lvl="0">
              <a:buFont typeface="Arial" panose="020B0604020202020204" pitchFamily="34" charset="0"/>
              <a:buChar char="•"/>
            </a:pPr>
            <a:r>
              <a:rPr lang="nl-BE" sz="2600" dirty="0" smtClean="0">
                <a:solidFill>
                  <a:schemeClr val="tx1"/>
                </a:solidFill>
                <a:cs typeface="Calibri" panose="020F0502020204030204" pitchFamily="34" charset="0"/>
              </a:rPr>
              <a:t>Inspectie:</a:t>
            </a:r>
          </a:p>
          <a:p>
            <a:pPr lvl="1">
              <a:buFont typeface="Arial" panose="020B0604020202020204" pitchFamily="34" charset="0"/>
              <a:buChar char="•"/>
            </a:pPr>
            <a:r>
              <a:rPr lang="nl-BE" sz="2200" dirty="0" smtClean="0">
                <a:solidFill>
                  <a:schemeClr val="tx1"/>
                </a:solidFill>
                <a:cs typeface="Calibri" panose="020F0502020204030204" pitchFamily="34" charset="0"/>
              </a:rPr>
              <a:t>(No) stress, externe partner </a:t>
            </a:r>
          </a:p>
          <a:p>
            <a:pPr lvl="1">
              <a:buFont typeface="Arial" panose="020B0604020202020204" pitchFamily="34" charset="0"/>
              <a:buChar char="•"/>
            </a:pPr>
            <a:r>
              <a:rPr lang="nl-BE" sz="2200" dirty="0" smtClean="0">
                <a:solidFill>
                  <a:schemeClr val="tx1"/>
                </a:solidFill>
                <a:cs typeface="Calibri" panose="020F0502020204030204" pitchFamily="34" charset="0"/>
              </a:rPr>
              <a:t>Controleren én stimuleren</a:t>
            </a:r>
          </a:p>
          <a:p>
            <a:pPr>
              <a:buFont typeface="Arial" panose="020B0604020202020204" pitchFamily="34" charset="0"/>
              <a:buChar char="•"/>
            </a:pPr>
            <a:r>
              <a:rPr lang="nl-BE" sz="2600" dirty="0" smtClean="0">
                <a:solidFill>
                  <a:schemeClr val="tx1"/>
                </a:solidFill>
                <a:cs typeface="Calibri" panose="020F0502020204030204" pitchFamily="34" charset="0"/>
              </a:rPr>
              <a:t>Kwaliteitsdenken gaat over: </a:t>
            </a:r>
          </a:p>
          <a:p>
            <a:pPr lvl="1">
              <a:buFont typeface="Arial" panose="020B0604020202020204" pitchFamily="34" charset="0"/>
              <a:buChar char="•"/>
            </a:pPr>
            <a:r>
              <a:rPr lang="nl-BE" sz="2200" dirty="0" smtClean="0">
                <a:solidFill>
                  <a:schemeClr val="tx1"/>
                </a:solidFill>
                <a:cs typeface="Calibri" panose="020F0502020204030204" pitchFamily="34" charset="0"/>
              </a:rPr>
              <a:t>kwaliteit (van de klaspraktijk, leerlingenbegeleiding, oriëntering, …)</a:t>
            </a:r>
          </a:p>
          <a:p>
            <a:pPr lvl="1">
              <a:buFont typeface="Arial" panose="020B0604020202020204" pitchFamily="34" charset="0"/>
              <a:buChar char="•"/>
            </a:pPr>
            <a:r>
              <a:rPr lang="nl-BE" sz="2200" dirty="0" smtClean="0">
                <a:solidFill>
                  <a:schemeClr val="tx1"/>
                </a:solidFill>
                <a:cs typeface="Calibri" panose="020F0502020204030204" pitchFamily="34" charset="0"/>
              </a:rPr>
              <a:t>kwaliteitsontwikkeling of IKZ (in beleidsteams, bij leraren, vakgroep, …)</a:t>
            </a:r>
            <a:endParaRPr lang="nl-BE" sz="2200" dirty="0">
              <a:solidFill>
                <a:schemeClr val="tx1"/>
              </a:solidFill>
              <a:cs typeface="Calibri" panose="020F0502020204030204" pitchFamily="34" charset="0"/>
            </a:endParaRPr>
          </a:p>
          <a:p>
            <a:pPr marL="0" indent="0">
              <a:buNone/>
            </a:pPr>
            <a:endParaRPr lang="nl-BE" sz="2600" dirty="0">
              <a:solidFill>
                <a:schemeClr val="tx1"/>
              </a:solidFill>
              <a:cs typeface="Calibri" panose="020F0502020204030204" pitchFamily="34" charset="0"/>
            </a:endParaRPr>
          </a:p>
          <a:p>
            <a:pPr lvl="0">
              <a:buFont typeface="Arial" panose="020B0604020202020204" pitchFamily="34" charset="0"/>
              <a:buChar char="•"/>
            </a:pPr>
            <a:endParaRPr lang="nl-BE" sz="2600" i="1" dirty="0">
              <a:solidFill>
                <a:schemeClr val="tx1"/>
              </a:solidFill>
              <a:cs typeface="Calibri" panose="020F0502020204030204" pitchFamily="34" charset="0"/>
            </a:endParaRP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57683"/>
            <a:ext cx="1212726" cy="1212726"/>
          </a:xfrm>
          <a:prstGeom prst="rect">
            <a:avLst/>
          </a:prstGeom>
        </p:spPr>
      </p:pic>
    </p:spTree>
    <p:extLst>
      <p:ext uri="{BB962C8B-B14F-4D97-AF65-F5344CB8AC3E}">
        <p14:creationId xmlns:p14="http://schemas.microsoft.com/office/powerpoint/2010/main" val="827865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908720"/>
            <a:ext cx="8721969" cy="4104456"/>
          </a:xfrm>
          <a:prstGeom prst="rect">
            <a:avLst/>
          </a:prstGeom>
        </p:spPr>
      </p:pic>
    </p:spTree>
    <p:extLst>
      <p:ext uri="{BB962C8B-B14F-4D97-AF65-F5344CB8AC3E}">
        <p14:creationId xmlns:p14="http://schemas.microsoft.com/office/powerpoint/2010/main" val="3045611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0402-voi-Standaard_PowerPoint">
  <a:themeElements>
    <a:clrScheme name="VOI">
      <a:dk1>
        <a:srgbClr val="000000"/>
      </a:dk1>
      <a:lt1>
        <a:srgbClr val="FFFFFF"/>
      </a:lt1>
      <a:dk2>
        <a:srgbClr val="3C3D3C"/>
      </a:dk2>
      <a:lt2>
        <a:srgbClr val="EEEEE7"/>
      </a:lt2>
      <a:accent1>
        <a:srgbClr val="FEEC00"/>
      </a:accent1>
      <a:accent2>
        <a:srgbClr val="FFC000"/>
      </a:accent2>
      <a:accent3>
        <a:srgbClr val="4F81BD"/>
      </a:accent3>
      <a:accent4>
        <a:srgbClr val="C0504D"/>
      </a:accent4>
      <a:accent5>
        <a:srgbClr val="9BBB59"/>
      </a:accent5>
      <a:accent6>
        <a:srgbClr val="8064A2"/>
      </a:accent6>
      <a:hlink>
        <a:srgbClr val="0000FF"/>
      </a:hlink>
      <a:folHlink>
        <a:srgbClr val="800080"/>
      </a:folHlink>
    </a:clrScheme>
    <a:fontScheme name="VOI">
      <a:majorFont>
        <a:latin typeface="Calibri Bold"/>
        <a:ea typeface=""/>
        <a:cs typeface="Calibri"/>
      </a:majorFont>
      <a:minorFont>
        <a:latin typeface="Calibri"/>
        <a:ea typeface=""/>
        <a:cs typeface="Calibri"/>
      </a:minorFont>
    </a:fontScheme>
    <a:fmtScheme name="Elementai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VOI">
      <a:dk1>
        <a:srgbClr val="000000"/>
      </a:dk1>
      <a:lt1>
        <a:srgbClr val="FFFFFF"/>
      </a:lt1>
      <a:dk2>
        <a:srgbClr val="3C3D3C"/>
      </a:dk2>
      <a:lt2>
        <a:srgbClr val="EEEEE7"/>
      </a:lt2>
      <a:accent1>
        <a:srgbClr val="FEEC00"/>
      </a:accent1>
      <a:accent2>
        <a:srgbClr val="FFC000"/>
      </a:accent2>
      <a:accent3>
        <a:srgbClr val="4F81BD"/>
      </a:accent3>
      <a:accent4>
        <a:srgbClr val="C0504D"/>
      </a:accent4>
      <a:accent5>
        <a:srgbClr val="9BBB59"/>
      </a:accent5>
      <a:accent6>
        <a:srgbClr val="8064A2"/>
      </a:accent6>
      <a:hlink>
        <a:srgbClr val="0000FF"/>
      </a:hlink>
      <a:folHlink>
        <a:srgbClr val="800080"/>
      </a:folHlink>
    </a:clrScheme>
    <a:fontScheme name="VOI">
      <a:majorFont>
        <a:latin typeface="Calibri Bold"/>
        <a:ea typeface=""/>
        <a:cs typeface="Calibri"/>
      </a:majorFont>
      <a:minorFont>
        <a:latin typeface="Calibri"/>
        <a:ea typeface=""/>
        <a:cs typeface="Calibri"/>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VOI">
      <a:dk1>
        <a:srgbClr val="000000"/>
      </a:dk1>
      <a:lt1>
        <a:srgbClr val="FFFFFF"/>
      </a:lt1>
      <a:dk2>
        <a:srgbClr val="3C3D3C"/>
      </a:dk2>
      <a:lt2>
        <a:srgbClr val="EEEEE7"/>
      </a:lt2>
      <a:accent1>
        <a:srgbClr val="FEEC00"/>
      </a:accent1>
      <a:accent2>
        <a:srgbClr val="FFC000"/>
      </a:accent2>
      <a:accent3>
        <a:srgbClr val="4F81BD"/>
      </a:accent3>
      <a:accent4>
        <a:srgbClr val="C0504D"/>
      </a:accent4>
      <a:accent5>
        <a:srgbClr val="9BBB59"/>
      </a:accent5>
      <a:accent6>
        <a:srgbClr val="8064A2"/>
      </a:accent6>
      <a:hlink>
        <a:srgbClr val="0000FF"/>
      </a:hlink>
      <a:folHlink>
        <a:srgbClr val="800080"/>
      </a:folHlink>
    </a:clrScheme>
    <a:fontScheme name="VOI">
      <a:majorFont>
        <a:latin typeface="Calibri Bold"/>
        <a:ea typeface=""/>
        <a:cs typeface="Calibri"/>
      </a:majorFont>
      <a:minorFont>
        <a:latin typeface="Calibri"/>
        <a:ea typeface=""/>
        <a:cs typeface="Calibri"/>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9AA75D40938854695F3B4F8EA08F2B0" ma:contentTypeVersion="0" ma:contentTypeDescription="Een nieuw document maken." ma:contentTypeScope="" ma:versionID="830c7b124559d5c5370ffb8487aba69d">
  <xsd:schema xmlns:xsd="http://www.w3.org/2001/XMLSchema" xmlns:xs="http://www.w3.org/2001/XMLSchema" xmlns:p="http://schemas.microsoft.com/office/2006/metadata/properties" targetNamespace="http://schemas.microsoft.com/office/2006/metadata/properties" ma:root="true" ma:fieldsID="1978a156f712f99d6452530788f7ffe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8CD114-6EEB-4281-A39D-8753285EF350}">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583043C-938D-474F-B641-0F8573BCA133}">
  <ds:schemaRefs>
    <ds:schemaRef ds:uri="http://schemas.microsoft.com/office/2006/metadata/longProperties"/>
  </ds:schemaRefs>
</ds:datastoreItem>
</file>

<file path=customXml/itemProps3.xml><?xml version="1.0" encoding="utf-8"?>
<ds:datastoreItem xmlns:ds="http://schemas.openxmlformats.org/officeDocument/2006/customXml" ds:itemID="{8254FA38-D54D-440A-9504-3404D52B6420}"/>
</file>

<file path=customXml/itemProps4.xml><?xml version="1.0" encoding="utf-8"?>
<ds:datastoreItem xmlns:ds="http://schemas.openxmlformats.org/officeDocument/2006/customXml" ds:itemID="{634A0385-3A02-4140-A08F-1171E7C49B1A}"/>
</file>

<file path=docProps/app.xml><?xml version="1.0" encoding="utf-8"?>
<Properties xmlns="http://schemas.openxmlformats.org/officeDocument/2006/extended-properties" xmlns:vt="http://schemas.openxmlformats.org/officeDocument/2006/docPropsVTypes">
  <Template>0402-voi-Standaard_PowerPoint</Template>
  <TotalTime>2862</TotalTime>
  <Words>1541</Words>
  <Application>Microsoft Office PowerPoint</Application>
  <PresentationFormat>Diavoorstelling (4:3)</PresentationFormat>
  <Paragraphs>269</Paragraphs>
  <Slides>22</Slides>
  <Notes>17</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Calibri</vt:lpstr>
      <vt:lpstr>Calibri Bold</vt:lpstr>
      <vt:lpstr>Wingdings</vt:lpstr>
      <vt:lpstr>Arial</vt:lpstr>
      <vt:lpstr>0402-voi-Standaard_PowerPoint</vt:lpstr>
      <vt:lpstr>PowerPoint-presentatie</vt:lpstr>
      <vt:lpstr>Wat komt aan bod? </vt:lpstr>
      <vt:lpstr>Back in time: Aanbevelingen macro</vt:lpstr>
      <vt:lpstr>Back in time: Aanbevelingen meso</vt:lpstr>
      <vt:lpstr>Back in time: Aanbevelingen micro</vt:lpstr>
      <vt:lpstr>BacK in time: Aanbevelingen micro</vt:lpstr>
      <vt:lpstr>Het OK</vt:lpstr>
      <vt:lpstr>Het             en kwaliteitsdenken</vt:lpstr>
      <vt:lpstr>PowerPoint-presentatie</vt:lpstr>
      <vt:lpstr>CLIL en het </vt:lpstr>
      <vt:lpstr>CLIL OK-proof beleidsniveau</vt:lpstr>
      <vt:lpstr>OK-proof beleidsniveau: visie</vt:lpstr>
      <vt:lpstr>OK-proof beleidsniveau onderwijskundig beleid</vt:lpstr>
      <vt:lpstr>Taalgericht vakonderwijs</vt:lpstr>
      <vt:lpstr>OK-proof beleidsniveau organisatiebeleid en professionalisering</vt:lpstr>
      <vt:lpstr>OK-proof beleidsniveau interne kwaliteitszorg</vt:lpstr>
      <vt:lpstr>OK-proof lerarenniveau</vt:lpstr>
      <vt:lpstr>Het leven zoals het is</vt:lpstr>
      <vt:lpstr>Het leven zoals het is</vt:lpstr>
      <vt:lpstr>Het leven zoals het is</vt:lpstr>
      <vt:lpstr>Het leven zoals het is</vt:lpstr>
      <vt:lpstr>PowerPoint-presentatie</vt:lpstr>
    </vt:vector>
  </TitlesOfParts>
  <Manager>lieven.viaene@ond.vlaanderen.be</Manager>
  <Company>Vlaamse Overheid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Vander Elst, Bieke</dc:creator>
  <cp:lastModifiedBy>De Wiest, Wim</cp:lastModifiedBy>
  <cp:revision>193</cp:revision>
  <cp:lastPrinted>2019-02-20T13:56:02Z</cp:lastPrinted>
  <dcterms:created xsi:type="dcterms:W3CDTF">2015-11-25T14:26:12Z</dcterms:created>
  <dcterms:modified xsi:type="dcterms:W3CDTF">2019-03-20T05:11:44Z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0x01010059AA75D40938854695F3B4F8EA08F2B0</vt:lpwstr>
  </property>
  <property fmtid="{D5CDD505-2E9C-101B-9397-08002B2CF9AE}" pid="4" name="display_urn:schemas-microsoft-com:office:office#Editor">
    <vt:lpwstr>MATHEI, Ignace </vt:lpwstr>
  </property>
  <property fmtid="{D5CDD505-2E9C-101B-9397-08002B2CF9AE}" pid="5" name="display_urn:schemas-microsoft-com:office:office#Author">
    <vt:lpwstr>MATHEI, Ignace </vt:lpwstr>
  </property>
</Properties>
</file>