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6aa6a739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6aa6a739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aa6a7390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aa6a7390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bb44aa8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bb44aa8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8ddbb2a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8ddbb2a3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aa6a7390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aa6a7390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6aa6a739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6aa6a739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6bb44aa84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6bb44aa84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6bb44aa8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6bb44aa8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6bb44aa84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6bb44aa84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bb44aa8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bb44aa8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6bb44aa8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6bb44aa8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6bb44aa8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6bb44aa8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aa6a739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aa6a739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6aa6a739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6aa6a739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6aa6a739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6aa6a739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348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 dirty="0">
                <a:latin typeface="Comic Sans MS"/>
                <a:ea typeface="Comic Sans MS"/>
                <a:cs typeface="Comic Sans MS"/>
                <a:sym typeface="Comic Sans MS"/>
              </a:rPr>
              <a:t>AMIF in Brussel</a:t>
            </a:r>
            <a:endParaRPr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Inburgering op maat van laaggeletterde moeders met jonge kinderen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8790"/>
          <a:stretch/>
        </p:blipFill>
        <p:spPr>
          <a:xfrm>
            <a:off x="2097025" y="4141825"/>
            <a:ext cx="18383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C:\Users\Igfer\Downloads\Vla_VlaamseOverheid_Naakt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50" y="4232300"/>
            <a:ext cx="112395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Logo EU 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0575" y="4189450"/>
            <a:ext cx="866775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gezondheid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EHBO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geestelijke gezondheid (fedasiel)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sexuele gezondheid - relaties</a:t>
            </a:r>
            <a:endParaRPr sz="240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Comic Sans MS"/>
              <a:buChar char="-"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interculturaliteit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meertaligheid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talen mijn gedacht (expo)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bezoek ‘gewoon vreemd paleis’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475" y="2735300"/>
            <a:ext cx="205740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nl" sz="2400"/>
              <a:t>België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sociale zekerheid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wonen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138" y="963300"/>
            <a:ext cx="223837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4388" y="2946338"/>
            <a:ext cx="22479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werken (oa beroepenpunt)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consumptie en recycleren :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bezoek petits riens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bibliotheek bezoek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mobiliteit</a:t>
            </a:r>
            <a:endParaRPr sz="2400"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075" y="3423820"/>
            <a:ext cx="1671025" cy="131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750" y="3452754"/>
            <a:ext cx="1671025" cy="129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6400" y="3424098"/>
            <a:ext cx="1738725" cy="1315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9950" y="3423595"/>
            <a:ext cx="1738725" cy="1353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inpikken op gespreksonderwerpen </a:t>
            </a:r>
            <a:endParaRPr sz="2400"/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van de mama’s (yoga)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200" y="2806738"/>
            <a:ext cx="2190750" cy="176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550" y="2628200"/>
            <a:ext cx="22479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rgbClr val="434343"/>
                </a:solidFill>
              </a:rPr>
              <a:t>Evaluatie en ondersteuning</a:t>
            </a:r>
            <a:endParaRPr sz="2400" b="1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Zikovo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ouder evaluatie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ouderondersteuning vanuit traject begeleider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helpen bij zoeken van crêche/school</a:t>
            </a: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rgbClr val="434343"/>
                </a:solidFill>
              </a:rPr>
              <a:t>De toekomst</a:t>
            </a:r>
            <a:endParaRPr sz="2400" b="1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volgend schooljaar 3 groepen ?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opnieuw experiment met groep zonder tussentaal ?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structurele verankering</a:t>
            </a:r>
            <a:endParaRPr sz="2400">
              <a:solidFill>
                <a:srgbClr val="434343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434343"/>
                </a:solidFill>
              </a:rPr>
              <a:t>Doel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329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 sz="2400"/>
              <a:t>drempels verlagen naar inburgeringstraject voor moeders met jonge kinderen door aanbod op maat.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2"/>
                </a:solidFill>
              </a:rPr>
              <a:t>Doelgroep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nl" sz="2400">
                <a:solidFill>
                  <a:schemeClr val="dk2"/>
                </a:solidFill>
              </a:rPr>
              <a:t>laaggeletterde mama’s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nl" sz="2400">
                <a:solidFill>
                  <a:schemeClr val="dk2"/>
                </a:solidFill>
              </a:rPr>
              <a:t>kind tussen 0 en 3 jaar</a:t>
            </a:r>
            <a:endParaRPr sz="2400"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-"/>
            </a:pPr>
            <a:r>
              <a:rPr lang="nl" sz="2400">
                <a:solidFill>
                  <a:schemeClr val="dk2"/>
                </a:solidFill>
              </a:rPr>
              <a:t>geen EU nationaliteit</a:t>
            </a:r>
            <a:endParaRPr sz="240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8963" y="247650"/>
            <a:ext cx="2200275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434343"/>
                </a:solidFill>
              </a:rPr>
              <a:t>Aanpak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" sz="2000"/>
              <a:t>geïntegreerd aanbod inburgering-opvoedingsondersteuning-(alfa)NT2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" sz="2000"/>
              <a:t>begeleiders van 3 partnerorganisaties (BON, Ket in Brussel, Brusselleer) begeleiden de groep samen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 sz="2000"/>
              <a:t>2 lesmomenten per week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" sz="2000"/>
              <a:t>in ontmoetingsruimte Baboes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nl" sz="2000"/>
              <a:t>kinderen aanwezig bij het groepsgebeuren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nl" sz="2000"/>
              <a:t>zelfde trajectbegeleider voor alle deelnemers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nl" sz="2000"/>
              <a:t>talenkeuze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434343"/>
                </a:solidFill>
              </a:rPr>
              <a:t>Historiek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/>
              <a:t>2015-2016 : proeftuinen (2 parallelle groepen - januari - juni)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/>
              <a:t>2017-2018 : 2 groepen (1 groep sept-februari - 1 groep februari-juni)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000"/>
              <a:t>2018-2019 : 1 groep (januari - juni)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434343"/>
                </a:solidFill>
              </a:rPr>
              <a:t>De groepsbijeenkomsten</a:t>
            </a:r>
            <a:endParaRPr b="1">
              <a:solidFill>
                <a:srgbClr val="434343"/>
              </a:solidFill>
            </a:endParaRPr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inburgering - opvoedingsondersteuning - NT2 : verweven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weerkerende elementen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thema’s vooraf vastgelegd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nauwe samenwerking met partnerorganisaties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nl" sz="2400"/>
              <a:t>trajectbegeleider regelmatig aanwezig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434343"/>
                </a:solidFill>
              </a:rPr>
              <a:t>Groepsbijeenkomsten : de rode draad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63" y="1250300"/>
            <a:ext cx="219075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538" y="3216425"/>
            <a:ext cx="223837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0125" y="1326575"/>
            <a:ext cx="2247900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6025" y="1331338"/>
            <a:ext cx="22098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72225" y="3235475"/>
            <a:ext cx="21907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80125" y="3197375"/>
            <a:ext cx="2247900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800" y="518463"/>
            <a:ext cx="220980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00" y="2571738"/>
            <a:ext cx="2209800" cy="172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434343"/>
                </a:solidFill>
              </a:rPr>
              <a:t>Thema’s </a:t>
            </a:r>
            <a:endParaRPr b="1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opvoeding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opvoedingsondersteuning (Faden)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rol binnen het gezin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bezoek baboes en Elmer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spelen - spelotheek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bezoek inloopteam Zita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bezoek bibliotheek</a:t>
            </a:r>
            <a:endParaRPr sz="2400">
              <a:solidFill>
                <a:srgbClr val="434343"/>
              </a:solidFill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Char char="-"/>
            </a:pPr>
            <a:r>
              <a:rPr lang="nl" sz="2400">
                <a:solidFill>
                  <a:srgbClr val="434343"/>
                </a:solidFill>
              </a:rPr>
              <a:t>verjaardag vieren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6513" y="2672150"/>
            <a:ext cx="21812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5100" y="780475"/>
            <a:ext cx="2124075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Diavoorstelling (16:9)</PresentationFormat>
  <Paragraphs>73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Comic Sans MS</vt:lpstr>
      <vt:lpstr>Simple Light</vt:lpstr>
      <vt:lpstr>AMIF in Brussel </vt:lpstr>
      <vt:lpstr>Doel</vt:lpstr>
      <vt:lpstr>Doelgroep   laaggeletterde mama’s kind tussen 0 en 3 jaar geen EU nationaliteit </vt:lpstr>
      <vt:lpstr>Aanpak</vt:lpstr>
      <vt:lpstr>Historiek</vt:lpstr>
      <vt:lpstr>De groepsbijeenkomsten</vt:lpstr>
      <vt:lpstr>Groepsbijeenkomsten : de rode draad </vt:lpstr>
      <vt:lpstr>PowerPoint-presentatie</vt:lpstr>
      <vt:lpstr>Thema’s   opvoeding opvoedingsondersteuning (Faden) rol binnen het gezin bezoek baboes en Elmer spelen - spelotheek bezoek inloopteam Zita bezoek bibliotheek verjaardag vieren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Evaluatie en ondersteuning  Zikovo ouder evaluatie ouderondersteuning vanuit traject begeleider helpen bij zoeken van crêche/school</vt:lpstr>
      <vt:lpstr>De toekomst  volgend schooljaar 3 groepen ? opnieuw experiment met groep zonder tussentaal ? structurele verankering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AMIF in Brussel </dc:title>
  <dc:creator>staf</dc:creator>
  <cp:lastModifiedBy>staf</cp:lastModifiedBy>
  <cp:revision>1</cp:revision>
  <dcterms:modified xsi:type="dcterms:W3CDTF">2019-04-26T08:25:54Z</dcterms:modified>
</cp:coreProperties>
</file>