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4"/>
  </p:notesMasterIdLst>
  <p:sldIdLst>
    <p:sldId id="493" r:id="rId5"/>
    <p:sldId id="489" r:id="rId6"/>
    <p:sldId id="274" r:id="rId7"/>
    <p:sldId id="275" r:id="rId8"/>
    <p:sldId id="496" r:id="rId9"/>
    <p:sldId id="497" r:id="rId10"/>
    <p:sldId id="498" r:id="rId11"/>
    <p:sldId id="262" r:id="rId12"/>
    <p:sldId id="264" r:id="rId13"/>
    <p:sldId id="266" r:id="rId14"/>
    <p:sldId id="499" r:id="rId15"/>
    <p:sldId id="268" r:id="rId16"/>
    <p:sldId id="494" r:id="rId17"/>
    <p:sldId id="492" r:id="rId18"/>
    <p:sldId id="505" r:id="rId19"/>
    <p:sldId id="270" r:id="rId20"/>
    <p:sldId id="276" r:id="rId21"/>
    <p:sldId id="501" r:id="rId22"/>
    <p:sldId id="272" r:id="rId23"/>
    <p:sldId id="421" r:id="rId24"/>
    <p:sldId id="422" r:id="rId25"/>
    <p:sldId id="423" r:id="rId26"/>
    <p:sldId id="502" r:id="rId27"/>
    <p:sldId id="477" r:id="rId28"/>
    <p:sldId id="378" r:id="rId29"/>
    <p:sldId id="393" r:id="rId30"/>
    <p:sldId id="319" r:id="rId31"/>
    <p:sldId id="507" r:id="rId32"/>
    <p:sldId id="506" r:id="rId33"/>
    <p:sldId id="479" r:id="rId34"/>
    <p:sldId id="504" r:id="rId35"/>
    <p:sldId id="340" r:id="rId36"/>
    <p:sldId id="480" r:id="rId37"/>
    <p:sldId id="503" r:id="rId38"/>
    <p:sldId id="482" r:id="rId39"/>
    <p:sldId id="483" r:id="rId40"/>
    <p:sldId id="478" r:id="rId41"/>
    <p:sldId id="495" r:id="rId42"/>
    <p:sldId id="257" r:id="rId43"/>
  </p:sldIdLst>
  <p:sldSz cx="9144000" cy="6858000" type="screen4x3"/>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798F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36" autoAdjust="0"/>
    <p:restoredTop sz="64904"/>
  </p:normalViewPr>
  <p:slideViewPr>
    <p:cSldViewPr>
      <p:cViewPr varScale="1">
        <p:scale>
          <a:sx n="75" d="100"/>
          <a:sy n="75" d="100"/>
        </p:scale>
        <p:origin x="2728" y="176"/>
      </p:cViewPr>
      <p:guideLst>
        <p:guide orient="horz" pos="2160"/>
        <p:guide pos="2880"/>
      </p:guideLst>
    </p:cSldViewPr>
  </p:slideViewPr>
  <p:notesTextViewPr>
    <p:cViewPr>
      <p:scale>
        <a:sx n="100" d="100"/>
        <a:sy n="100"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oleObject" Target="file:////Users/koenvandendriessche/Desktop/Koens/Research/COVID-19/One%20data%20revision.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rgbClr val="002060"/>
                </a:solidFill>
                <a:latin typeface="+mn-lt"/>
                <a:ea typeface="+mn-ea"/>
                <a:cs typeface="+mn-cs"/>
              </a:defRPr>
            </a:pPr>
            <a:r>
              <a:rPr lang="en-US"/>
              <a:t>Number of COVID-19 patients</a:t>
            </a:r>
          </a:p>
        </c:rich>
      </c:tx>
      <c:layout>
        <c:manualLayout>
          <c:xMode val="edge"/>
          <c:yMode val="edge"/>
          <c:x val="0.75410525607376"/>
          <c:y val="0.86852257240300057"/>
        </c:manualLayout>
      </c:layout>
      <c:overlay val="0"/>
      <c:spPr>
        <a:noFill/>
        <a:ln>
          <a:noFill/>
        </a:ln>
        <a:effectLst/>
      </c:spPr>
      <c:txPr>
        <a:bodyPr rot="0" spcFirstLastPara="1" vertOverflow="ellipsis" vert="horz" wrap="square" anchor="ctr" anchorCtr="1"/>
        <a:lstStyle/>
        <a:p>
          <a:pPr>
            <a:defRPr sz="1680" b="0" i="0" u="none" strike="noStrike" kern="1200" spc="0" baseline="0">
              <a:solidFill>
                <a:srgbClr val="002060"/>
              </a:solidFill>
              <a:latin typeface="+mn-lt"/>
              <a:ea typeface="+mn-ea"/>
              <a:cs typeface="+mn-cs"/>
            </a:defRPr>
          </a:pPr>
          <a:endParaRPr lang="en-BE"/>
        </a:p>
      </c:txPr>
    </c:title>
    <c:autoTitleDeleted val="0"/>
    <c:plotArea>
      <c:layout/>
      <c:barChart>
        <c:barDir val="bar"/>
        <c:grouping val="stacked"/>
        <c:varyColors val="0"/>
        <c:ser>
          <c:idx val="1"/>
          <c:order val="1"/>
          <c:tx>
            <c:strRef>
              <c:f>Sheet1!$C$35</c:f>
              <c:strCache>
                <c:ptCount val="1"/>
                <c:pt idx="0">
                  <c:v>Infected by somebody who coughed</c:v>
                </c:pt>
              </c:strCache>
            </c:strRef>
          </c:tx>
          <c:spPr>
            <a:solidFill>
              <a:srgbClr val="3282CE"/>
            </a:solidFill>
            <a:ln>
              <a:noFill/>
            </a:ln>
            <a:effectLst/>
          </c:spPr>
          <c:invertIfNegative val="0"/>
          <c:cat>
            <c:strRef>
              <c:f>Sheet1!$A$36:$A$37</c:f>
              <c:strCache>
                <c:ptCount val="2"/>
                <c:pt idx="0">
                  <c:v>Ambulatory cases and hospitalized patients not requiring oxygen therapy</c:v>
                </c:pt>
                <c:pt idx="1">
                  <c:v>Hospitalized requiring oxygen therapy</c:v>
                </c:pt>
              </c:strCache>
            </c:strRef>
          </c:cat>
          <c:val>
            <c:numRef>
              <c:f>Sheet1!$C$36:$C$37</c:f>
              <c:numCache>
                <c:formatCode>General</c:formatCode>
                <c:ptCount val="2"/>
                <c:pt idx="0">
                  <c:v>5</c:v>
                </c:pt>
                <c:pt idx="1">
                  <c:v>9</c:v>
                </c:pt>
              </c:numCache>
            </c:numRef>
          </c:val>
          <c:extLst>
            <c:ext xmlns:c16="http://schemas.microsoft.com/office/drawing/2014/chart" uri="{C3380CC4-5D6E-409C-BE32-E72D297353CC}">
              <c16:uniqueId val="{00000000-29CB-BC47-8D7B-C75210627B05}"/>
            </c:ext>
          </c:extLst>
        </c:ser>
        <c:ser>
          <c:idx val="2"/>
          <c:order val="2"/>
          <c:tx>
            <c:strRef>
              <c:f>Sheet1!$D$35</c:f>
              <c:strCache>
                <c:ptCount val="1"/>
                <c:pt idx="0">
                  <c:v>Infected by somebody who did not cough</c:v>
                </c:pt>
              </c:strCache>
            </c:strRef>
          </c:tx>
          <c:spPr>
            <a:solidFill>
              <a:srgbClr val="FFC000"/>
            </a:solidFill>
            <a:ln>
              <a:noFill/>
            </a:ln>
            <a:effectLst/>
          </c:spPr>
          <c:invertIfNegative val="0"/>
          <c:cat>
            <c:strRef>
              <c:f>Sheet1!$A$36:$A$37</c:f>
              <c:strCache>
                <c:ptCount val="2"/>
                <c:pt idx="0">
                  <c:v>Ambulatory cases and hospitalized patients not requiring oxygen therapy</c:v>
                </c:pt>
                <c:pt idx="1">
                  <c:v>Hospitalized requiring oxygen therapy</c:v>
                </c:pt>
              </c:strCache>
            </c:strRef>
          </c:cat>
          <c:val>
            <c:numRef>
              <c:f>Sheet1!$D$36:$D$37</c:f>
              <c:numCache>
                <c:formatCode>General</c:formatCode>
                <c:ptCount val="2"/>
                <c:pt idx="0">
                  <c:v>8</c:v>
                </c:pt>
                <c:pt idx="1">
                  <c:v>16</c:v>
                </c:pt>
              </c:numCache>
            </c:numRef>
          </c:val>
          <c:extLst>
            <c:ext xmlns:c16="http://schemas.microsoft.com/office/drawing/2014/chart" uri="{C3380CC4-5D6E-409C-BE32-E72D297353CC}">
              <c16:uniqueId val="{00000001-29CB-BC47-8D7B-C75210627B05}"/>
            </c:ext>
          </c:extLst>
        </c:ser>
        <c:dLbls>
          <c:showLegendKey val="0"/>
          <c:showVal val="0"/>
          <c:showCatName val="0"/>
          <c:showSerName val="0"/>
          <c:showPercent val="0"/>
          <c:showBubbleSize val="0"/>
        </c:dLbls>
        <c:gapWidth val="150"/>
        <c:overlap val="100"/>
        <c:axId val="1890799088"/>
        <c:axId val="1890790352"/>
        <c:extLst>
          <c:ext xmlns:c15="http://schemas.microsoft.com/office/drawing/2012/chart" uri="{02D57815-91ED-43cb-92C2-25804820EDAC}">
            <c15:filteredBarSeries>
              <c15:ser>
                <c:idx val="0"/>
                <c:order val="0"/>
                <c:tx>
                  <c:strRef>
                    <c:extLst>
                      <c:ext uri="{02D57815-91ED-43cb-92C2-25804820EDAC}">
                        <c15:formulaRef>
                          <c15:sqref>Sheet1!$B$35</c15:sqref>
                        </c15:formulaRef>
                      </c:ext>
                    </c:extLst>
                    <c:strCache>
                      <c:ptCount val="1"/>
                    </c:strCache>
                  </c:strRef>
                </c:tx>
                <c:spPr>
                  <a:solidFill>
                    <a:schemeClr val="accent6"/>
                  </a:solidFill>
                  <a:ln>
                    <a:noFill/>
                  </a:ln>
                  <a:effectLst/>
                </c:spPr>
                <c:invertIfNegative val="0"/>
                <c:cat>
                  <c:strRef>
                    <c:extLst>
                      <c:ext uri="{02D57815-91ED-43cb-92C2-25804820EDAC}">
                        <c15:formulaRef>
                          <c15:sqref>Sheet1!$A$36:$A$37</c15:sqref>
                        </c15:formulaRef>
                      </c:ext>
                    </c:extLst>
                    <c:strCache>
                      <c:ptCount val="2"/>
                      <c:pt idx="0">
                        <c:v>Ambulatory cases and hospitalized patients not requiring oxygen therapy</c:v>
                      </c:pt>
                      <c:pt idx="1">
                        <c:v>Hospitalized requiring oxygen therapy</c:v>
                      </c:pt>
                    </c:strCache>
                  </c:strRef>
                </c:cat>
                <c:val>
                  <c:numRef>
                    <c:extLst>
                      <c:ext uri="{02D57815-91ED-43cb-92C2-25804820EDAC}">
                        <c15:formulaRef>
                          <c15:sqref>Sheet1!$B$36:$B$37</c15:sqref>
                        </c15:formulaRef>
                      </c:ext>
                    </c:extLst>
                    <c:numCache>
                      <c:formatCode>General</c:formatCode>
                      <c:ptCount val="2"/>
                    </c:numCache>
                  </c:numRef>
                </c:val>
                <c:extLst>
                  <c:ext xmlns:c16="http://schemas.microsoft.com/office/drawing/2014/chart" uri="{C3380CC4-5D6E-409C-BE32-E72D297353CC}">
                    <c16:uniqueId val="{00000002-29CB-BC47-8D7B-C75210627B05}"/>
                  </c:ext>
                </c:extLst>
              </c15:ser>
            </c15:filteredBarSeries>
          </c:ext>
        </c:extLst>
      </c:barChart>
      <c:catAx>
        <c:axId val="18907990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002060"/>
                </a:solidFill>
                <a:latin typeface="+mn-lt"/>
                <a:ea typeface="+mn-ea"/>
                <a:cs typeface="+mn-cs"/>
              </a:defRPr>
            </a:pPr>
            <a:endParaRPr lang="en-BE"/>
          </a:p>
        </c:txPr>
        <c:crossAx val="1890790352"/>
        <c:crosses val="autoZero"/>
        <c:auto val="1"/>
        <c:lblAlgn val="ctr"/>
        <c:lblOffset val="100"/>
        <c:noMultiLvlLbl val="0"/>
      </c:catAx>
      <c:valAx>
        <c:axId val="1890790352"/>
        <c:scaling>
          <c:orientation val="minMax"/>
          <c:max val="25"/>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002060"/>
                </a:solidFill>
                <a:latin typeface="+mn-lt"/>
                <a:ea typeface="+mn-ea"/>
                <a:cs typeface="+mn-cs"/>
              </a:defRPr>
            </a:pPr>
            <a:endParaRPr lang="en-BE"/>
          </a:p>
        </c:txPr>
        <c:crossAx val="1890799088"/>
        <c:crosses val="autoZero"/>
        <c:crossBetween val="between"/>
      </c:valAx>
      <c:spPr>
        <a:noFill/>
        <a:ln>
          <a:noFill/>
        </a:ln>
        <a:effectLst/>
      </c:spPr>
    </c:plotArea>
    <c:legend>
      <c:legendPos val="b"/>
      <c:layout>
        <c:manualLayout>
          <c:xMode val="edge"/>
          <c:yMode val="edge"/>
          <c:x val="9.0812007874015735E-2"/>
          <c:y val="6.886699042859161E-2"/>
          <c:w val="0.89663353018372705"/>
          <c:h val="0.13484907400861182"/>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002060"/>
              </a:solidFill>
              <a:latin typeface="+mn-lt"/>
              <a:ea typeface="+mn-ea"/>
              <a:cs typeface="+mn-cs"/>
            </a:defRPr>
          </a:pPr>
          <a:endParaRPr lang="en-BE"/>
        </a:p>
      </c:txPr>
    </c:legend>
    <c:plotVisOnly val="1"/>
    <c:dispBlanksAs val="gap"/>
    <c:showDLblsOverMax val="0"/>
  </c:chart>
  <c:spPr>
    <a:noFill/>
    <a:ln>
      <a:noFill/>
    </a:ln>
    <a:effectLst/>
  </c:spPr>
  <c:txPr>
    <a:bodyPr/>
    <a:lstStyle/>
    <a:p>
      <a:pPr>
        <a:defRPr sz="1400">
          <a:solidFill>
            <a:srgbClr val="002060"/>
          </a:solidFill>
        </a:defRPr>
      </a:pPr>
      <a:endParaRPr lang="en-BE"/>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1FE6C7-36A3-E74C-8809-AD0DAF760A06}" type="datetimeFigureOut">
              <a:rPr lang="en-BE" smtClean="0"/>
              <a:t>26/08/2020</a:t>
            </a:fld>
            <a:endParaRPr lang="en-BE"/>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AD02CD-C231-624D-A350-48A7B8C1B8C3}" type="slidenum">
              <a:rPr lang="en-BE" smtClean="0"/>
              <a:t>‹#›</a:t>
            </a:fld>
            <a:endParaRPr lang="en-BE"/>
          </a:p>
        </p:txBody>
      </p:sp>
    </p:spTree>
    <p:extLst>
      <p:ext uri="{BB962C8B-B14F-4D97-AF65-F5344CB8AC3E}">
        <p14:creationId xmlns:p14="http://schemas.microsoft.com/office/powerpoint/2010/main" val="5088213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a:t>
            </a:r>
            <a:r>
              <a:rPr lang="en-BE" dirty="0"/>
              <a:t>lle drie kinderarts en infectioloog</a:t>
            </a:r>
          </a:p>
        </p:txBody>
      </p:sp>
      <p:sp>
        <p:nvSpPr>
          <p:cNvPr id="4" name="Slide Number Placeholder 3"/>
          <p:cNvSpPr>
            <a:spLocks noGrp="1"/>
          </p:cNvSpPr>
          <p:nvPr>
            <p:ph type="sldNum" sz="quarter" idx="5"/>
          </p:nvPr>
        </p:nvSpPr>
        <p:spPr/>
        <p:txBody>
          <a:bodyPr/>
          <a:lstStyle/>
          <a:p>
            <a:fld id="{4BAD02CD-C231-624D-A350-48A7B8C1B8C3}" type="slidenum">
              <a:rPr lang="en-BE" smtClean="0"/>
              <a:t>1</a:t>
            </a:fld>
            <a:endParaRPr lang="en-BE"/>
          </a:p>
        </p:txBody>
      </p:sp>
    </p:spTree>
    <p:extLst>
      <p:ext uri="{BB962C8B-B14F-4D97-AF65-F5344CB8AC3E}">
        <p14:creationId xmlns:p14="http://schemas.microsoft.com/office/powerpoint/2010/main" val="9366852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Reeds in 2009 </a:t>
            </a:r>
            <a:r>
              <a:rPr lang="en-US" sz="1200" kern="1200" dirty="0" err="1">
                <a:solidFill>
                  <a:schemeClr val="tx1"/>
                </a:solidFill>
                <a:effectLst/>
                <a:latin typeface="+mn-lt"/>
                <a:ea typeface="+mn-ea"/>
                <a:cs typeface="+mn-cs"/>
              </a:rPr>
              <a:t>toonde</a:t>
            </a:r>
            <a:r>
              <a:rPr lang="en-US" sz="1200" kern="1200" dirty="0">
                <a:solidFill>
                  <a:schemeClr val="tx1"/>
                </a:solidFill>
                <a:effectLst/>
                <a:latin typeface="+mn-lt"/>
                <a:ea typeface="+mn-ea"/>
                <a:cs typeface="+mn-cs"/>
              </a:rPr>
              <a:t> professor </a:t>
            </a:r>
            <a:r>
              <a:rPr lang="en-US" sz="1200" kern="1200" dirty="0" err="1">
                <a:solidFill>
                  <a:schemeClr val="tx1"/>
                </a:solidFill>
                <a:effectLst/>
                <a:latin typeface="+mn-lt"/>
                <a:ea typeface="+mn-ea"/>
                <a:cs typeface="+mn-cs"/>
              </a:rPr>
              <a:t>Morawska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uit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Austalië</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dat</a:t>
            </a:r>
            <a:r>
              <a:rPr lang="en-US" sz="1200" kern="1200" dirty="0">
                <a:solidFill>
                  <a:schemeClr val="tx1"/>
                </a:solidFill>
                <a:effectLst/>
                <a:latin typeface="+mn-lt"/>
                <a:ea typeface="+mn-ea"/>
                <a:cs typeface="+mn-cs"/>
              </a:rPr>
              <a:t> 10 </a:t>
            </a:r>
            <a:r>
              <a:rPr lang="en-US" sz="1200" kern="1200" dirty="0" err="1">
                <a:solidFill>
                  <a:schemeClr val="tx1"/>
                </a:solidFill>
                <a:effectLst/>
                <a:latin typeface="+mn-lt"/>
                <a:ea typeface="+mn-ea"/>
                <a:cs typeface="+mn-cs"/>
              </a:rPr>
              <a:t>seconden</a:t>
            </a:r>
            <a:r>
              <a:rPr lang="en-US" sz="1200" kern="1200" dirty="0">
                <a:solidFill>
                  <a:schemeClr val="tx1"/>
                </a:solidFill>
                <a:effectLst/>
                <a:latin typeface="+mn-lt"/>
                <a:ea typeface="+mn-ea"/>
                <a:cs typeface="+mn-cs"/>
              </a:rPr>
              <a:t> aah </a:t>
            </a:r>
            <a:r>
              <a:rPr lang="en-US" sz="1200" kern="1200" dirty="0" err="1">
                <a:solidFill>
                  <a:schemeClr val="tx1"/>
                </a:solidFill>
                <a:effectLst/>
                <a:latin typeface="+mn-lt"/>
                <a:ea typeface="+mn-ea"/>
                <a:cs typeface="+mn-cs"/>
              </a:rPr>
              <a:t>zeggen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evenveel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microdruppels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genereert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als</a:t>
            </a:r>
            <a:r>
              <a:rPr lang="en-US" sz="1200" kern="1200" dirty="0">
                <a:solidFill>
                  <a:schemeClr val="tx1"/>
                </a:solidFill>
                <a:effectLst/>
                <a:latin typeface="+mn-lt"/>
                <a:ea typeface="+mn-ea"/>
                <a:cs typeface="+mn-cs"/>
              </a:rPr>
              <a:t> 10 </a:t>
            </a:r>
            <a:r>
              <a:rPr lang="en-US" sz="1200" kern="1200" dirty="0" err="1">
                <a:solidFill>
                  <a:schemeClr val="tx1"/>
                </a:solidFill>
                <a:effectLst/>
                <a:latin typeface="+mn-lt"/>
                <a:ea typeface="+mn-ea"/>
                <a:cs typeface="+mn-cs"/>
              </a:rPr>
              <a:t>seconden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hoesten</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De </a:t>
            </a:r>
            <a:r>
              <a:rPr lang="en-US" sz="1200" kern="1200" dirty="0" err="1">
                <a:solidFill>
                  <a:schemeClr val="tx1"/>
                </a:solidFill>
                <a:effectLst/>
                <a:latin typeface="+mn-lt"/>
                <a:ea typeface="+mn-ea"/>
                <a:cs typeface="+mn-cs"/>
              </a:rPr>
              <a:t>microdruppels</a:t>
            </a:r>
            <a:r>
              <a:rPr lang="en-US" sz="1200" kern="1200" dirty="0">
                <a:solidFill>
                  <a:schemeClr val="tx1"/>
                </a:solidFill>
                <a:effectLst/>
                <a:latin typeface="+mn-lt"/>
                <a:ea typeface="+mn-ea"/>
                <a:cs typeface="+mn-cs"/>
              </a:rPr>
              <a:t> die </a:t>
            </a:r>
            <a:r>
              <a:rPr lang="en-US" sz="1200" kern="1200" dirty="0" err="1">
                <a:solidFill>
                  <a:schemeClr val="tx1"/>
                </a:solidFill>
                <a:effectLst/>
                <a:latin typeface="+mn-lt"/>
                <a:ea typeface="+mn-ea"/>
                <a:cs typeface="+mn-cs"/>
              </a:rPr>
              <a:t>vrijkomen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bij</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worden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geproduceerd</a:t>
            </a:r>
            <a:r>
              <a:rPr lang="en-US" sz="1200" kern="1200" dirty="0">
                <a:solidFill>
                  <a:schemeClr val="tx1"/>
                </a:solidFill>
                <a:effectLst/>
                <a:latin typeface="+mn-lt"/>
                <a:ea typeface="+mn-ea"/>
                <a:cs typeface="+mn-cs"/>
              </a:rPr>
              <a:t> door het </a:t>
            </a:r>
            <a:r>
              <a:rPr lang="en-US" sz="1200" kern="1200" dirty="0" err="1">
                <a:solidFill>
                  <a:schemeClr val="tx1"/>
                </a:solidFill>
                <a:effectLst/>
                <a:latin typeface="+mn-lt"/>
                <a:ea typeface="+mn-ea"/>
                <a:cs typeface="+mn-cs"/>
              </a:rPr>
              <a:t>trillen</a:t>
            </a:r>
            <a:r>
              <a:rPr lang="en-US" sz="1200" kern="1200" dirty="0">
                <a:solidFill>
                  <a:schemeClr val="tx1"/>
                </a:solidFill>
                <a:effectLst/>
                <a:latin typeface="+mn-lt"/>
                <a:ea typeface="+mn-ea"/>
                <a:cs typeface="+mn-cs"/>
              </a:rPr>
              <a:t> van de </a:t>
            </a:r>
            <a:r>
              <a:rPr lang="en-US" sz="1200" kern="1200" dirty="0" err="1">
                <a:solidFill>
                  <a:schemeClr val="tx1"/>
                </a:solidFill>
                <a:effectLst/>
                <a:latin typeface="+mn-lt"/>
                <a:ea typeface="+mn-ea"/>
                <a:cs typeface="+mn-cs"/>
              </a:rPr>
              <a:t>stembanden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bestaan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uit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speeksel</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a:t>
            </a:r>
            <a:r>
              <a:rPr lang="en-US" sz="1200" kern="1200" dirty="0" err="1">
                <a:solidFill>
                  <a:schemeClr val="tx1"/>
                </a:solidFill>
                <a:effectLst/>
                <a:latin typeface="+mn-lt"/>
                <a:ea typeface="+mn-ea"/>
                <a:cs typeface="+mn-cs"/>
              </a:rPr>
              <a:t>februari</a:t>
            </a:r>
            <a:r>
              <a:rPr lang="en-US" sz="1200" kern="1200" dirty="0">
                <a:solidFill>
                  <a:schemeClr val="tx1"/>
                </a:solidFill>
                <a:effectLst/>
                <a:latin typeface="+mn-lt"/>
                <a:ea typeface="+mn-ea"/>
                <a:cs typeface="+mn-cs"/>
              </a:rPr>
              <a:t> reeds </a:t>
            </a:r>
            <a:r>
              <a:rPr lang="en-US" sz="1200" kern="1200" dirty="0" err="1">
                <a:solidFill>
                  <a:schemeClr val="tx1"/>
                </a:solidFill>
                <a:effectLst/>
                <a:latin typeface="+mn-lt"/>
                <a:ea typeface="+mn-ea"/>
                <a:cs typeface="+mn-cs"/>
              </a:rPr>
              <a:t>verscheen</a:t>
            </a:r>
            <a:r>
              <a:rPr lang="en-US" sz="1200" kern="1200" dirty="0">
                <a:solidFill>
                  <a:schemeClr val="tx1"/>
                </a:solidFill>
                <a:effectLst/>
                <a:latin typeface="+mn-lt"/>
                <a:ea typeface="+mn-ea"/>
                <a:cs typeface="+mn-cs"/>
              </a:rPr>
              <a:t> er </a:t>
            </a:r>
            <a:r>
              <a:rPr lang="en-US" sz="1200" kern="1200" dirty="0" err="1">
                <a:solidFill>
                  <a:schemeClr val="tx1"/>
                </a:solidFill>
                <a:effectLst/>
                <a:latin typeface="+mn-lt"/>
                <a:ea typeface="+mn-ea"/>
                <a:cs typeface="+mn-cs"/>
              </a:rPr>
              <a:t>een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artikel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speeksel</a:t>
            </a:r>
            <a:r>
              <a:rPr lang="en-US" sz="1200" kern="1200" dirty="0">
                <a:solidFill>
                  <a:schemeClr val="tx1"/>
                </a:solidFill>
                <a:effectLst/>
                <a:latin typeface="+mn-lt"/>
                <a:ea typeface="+mn-ea"/>
                <a:cs typeface="+mn-cs"/>
              </a:rPr>
              <a:t> heel </a:t>
            </a:r>
            <a:r>
              <a:rPr lang="en-US" sz="1200" kern="1200" dirty="0" err="1">
                <a:solidFill>
                  <a:schemeClr val="tx1"/>
                </a:solidFill>
                <a:effectLst/>
                <a:latin typeface="+mn-lt"/>
                <a:ea typeface="+mn-ea"/>
                <a:cs typeface="+mn-cs"/>
              </a:rPr>
              <a:t>veel</a:t>
            </a:r>
            <a:r>
              <a:rPr lang="en-US" sz="1200" kern="1200" dirty="0">
                <a:solidFill>
                  <a:schemeClr val="tx1"/>
                </a:solidFill>
                <a:effectLst/>
                <a:latin typeface="+mn-lt"/>
                <a:ea typeface="+mn-ea"/>
                <a:cs typeface="+mn-cs"/>
              </a:rPr>
              <a:t> coronavirus </a:t>
            </a:r>
            <a:r>
              <a:rPr lang="en-US" sz="1200" kern="1200" dirty="0" err="1">
                <a:solidFill>
                  <a:schemeClr val="tx1"/>
                </a:solidFill>
                <a:effectLst/>
                <a:latin typeface="+mn-lt"/>
                <a:ea typeface="+mn-ea"/>
                <a:cs typeface="+mn-cs"/>
              </a:rPr>
              <a:t>bevat</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reeds in 1968 </a:t>
            </a:r>
            <a:r>
              <a:rPr lang="en-US" sz="1200" kern="1200" dirty="0" err="1">
                <a:solidFill>
                  <a:schemeClr val="tx1"/>
                </a:solidFill>
                <a:effectLst/>
                <a:latin typeface="+mn-lt"/>
                <a:ea typeface="+mn-ea"/>
                <a:cs typeface="+mn-cs"/>
              </a:rPr>
              <a:t>toonde</a:t>
            </a:r>
            <a:r>
              <a:rPr lang="en-US" sz="1200" kern="1200" dirty="0">
                <a:solidFill>
                  <a:schemeClr val="tx1"/>
                </a:solidFill>
                <a:effectLst/>
                <a:latin typeface="+mn-lt"/>
                <a:ea typeface="+mn-ea"/>
                <a:cs typeface="+mn-cs"/>
              </a:rPr>
              <a:t> Loudon </a:t>
            </a:r>
            <a:r>
              <a:rPr lang="en-US" sz="1200" kern="1200" dirty="0" err="1">
                <a:solidFill>
                  <a:schemeClr val="tx1"/>
                </a:solidFill>
                <a:effectLst/>
                <a:latin typeface="+mn-lt"/>
                <a:ea typeface="+mn-ea"/>
                <a:cs typeface="+mn-cs"/>
              </a:rPr>
              <a:t>aan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bij</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luid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zingen</a:t>
            </a:r>
            <a:r>
              <a:rPr lang="en-US" sz="1200" kern="1200" dirty="0">
                <a:solidFill>
                  <a:schemeClr val="tx1"/>
                </a:solidFill>
                <a:effectLst/>
                <a:latin typeface="+mn-lt"/>
                <a:ea typeface="+mn-ea"/>
                <a:cs typeface="+mn-cs"/>
              </a:rPr>
              <a:t> tot </a:t>
            </a:r>
            <a:r>
              <a:rPr lang="en-US" sz="1200" kern="1200" dirty="0" err="1">
                <a:solidFill>
                  <a:schemeClr val="tx1"/>
                </a:solidFill>
                <a:effectLst/>
                <a:latin typeface="+mn-lt"/>
                <a:ea typeface="+mn-ea"/>
                <a:cs typeface="+mn-cs"/>
              </a:rPr>
              <a:t>wel</a:t>
            </a:r>
            <a:r>
              <a:rPr lang="en-US" sz="1200" kern="1200" dirty="0">
                <a:solidFill>
                  <a:schemeClr val="tx1"/>
                </a:solidFill>
                <a:effectLst/>
                <a:latin typeface="+mn-lt"/>
                <a:ea typeface="+mn-ea"/>
                <a:cs typeface="+mn-cs"/>
              </a:rPr>
              <a:t> 50 </a:t>
            </a:r>
            <a:r>
              <a:rPr lang="en-US" sz="1200" kern="1200" dirty="0" err="1">
                <a:solidFill>
                  <a:schemeClr val="tx1"/>
                </a:solidFill>
                <a:effectLst/>
                <a:latin typeface="+mn-lt"/>
                <a:ea typeface="+mn-ea"/>
                <a:cs typeface="+mn-cs"/>
              </a:rPr>
              <a:t>keer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microdruppels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geproduceerd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worden</a:t>
            </a:r>
            <a:r>
              <a:rPr lang="en-US" sz="1200" kern="1200" dirty="0">
                <a:solidFill>
                  <a:schemeClr val="tx1"/>
                </a:solidFill>
                <a:effectLst/>
                <a:latin typeface="+mn-lt"/>
                <a:ea typeface="+mn-ea"/>
                <a:cs typeface="+mn-cs"/>
              </a:rPr>
              <a:t> in </a:t>
            </a:r>
            <a:r>
              <a:rPr lang="en-US" sz="1200" kern="1200" dirty="0" err="1">
                <a:solidFill>
                  <a:schemeClr val="tx1"/>
                </a:solidFill>
                <a:effectLst/>
                <a:latin typeface="+mn-lt"/>
                <a:ea typeface="+mn-ea"/>
                <a:cs typeface="+mn-cs"/>
              </a:rPr>
              <a:t>vergelijking</a:t>
            </a:r>
            <a:r>
              <a:rPr lang="en-US" sz="1200" kern="1200" dirty="0">
                <a:solidFill>
                  <a:schemeClr val="tx1"/>
                </a:solidFill>
                <a:effectLst/>
                <a:latin typeface="+mn-lt"/>
                <a:ea typeface="+mn-ea"/>
                <a:cs typeface="+mn-cs"/>
              </a:rPr>
              <a:t> met </a:t>
            </a:r>
            <a:r>
              <a:rPr lang="en-US" sz="1200" kern="1200" dirty="0" err="1">
                <a:solidFill>
                  <a:schemeClr val="tx1"/>
                </a:solidFill>
                <a:effectLst/>
                <a:latin typeface="+mn-lt"/>
                <a:ea typeface="+mn-ea"/>
                <a:cs typeface="+mn-cs"/>
              </a:rPr>
              <a:t>zacht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praten</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Je </a:t>
            </a:r>
            <a:r>
              <a:rPr lang="en-US" sz="1200" kern="1200" dirty="0" err="1">
                <a:solidFill>
                  <a:schemeClr val="tx1"/>
                </a:solidFill>
                <a:effectLst/>
                <a:latin typeface="+mn-lt"/>
                <a:ea typeface="+mn-ea"/>
                <a:cs typeface="+mn-cs"/>
              </a:rPr>
              <a:t>verwacht</a:t>
            </a:r>
            <a:r>
              <a:rPr lang="en-US" sz="1200" kern="1200" dirty="0">
                <a:solidFill>
                  <a:schemeClr val="tx1"/>
                </a:solidFill>
                <a:effectLst/>
                <a:latin typeface="+mn-lt"/>
                <a:ea typeface="+mn-ea"/>
                <a:cs typeface="+mn-cs"/>
              </a:rPr>
              <a:t> dan </a:t>
            </a:r>
            <a:r>
              <a:rPr lang="en-US" sz="1200" kern="1200" dirty="0" err="1">
                <a:solidFill>
                  <a:schemeClr val="tx1"/>
                </a:solidFill>
                <a:effectLst/>
                <a:latin typeface="+mn-lt"/>
                <a:ea typeface="+mn-ea"/>
                <a:cs typeface="+mn-cs"/>
              </a:rPr>
              <a:t>ook</a:t>
            </a:r>
            <a:r>
              <a:rPr lang="en-US" sz="1200" kern="1200" dirty="0">
                <a:solidFill>
                  <a:schemeClr val="tx1"/>
                </a:solidFill>
                <a:effectLst/>
                <a:latin typeface="+mn-lt"/>
                <a:ea typeface="+mn-ea"/>
                <a:cs typeface="+mn-cs"/>
              </a:rPr>
              <a:t> super </a:t>
            </a:r>
            <a:r>
              <a:rPr lang="en-US" sz="1200" kern="1200" dirty="0" err="1">
                <a:solidFill>
                  <a:schemeClr val="tx1"/>
                </a:solidFill>
                <a:effectLst/>
                <a:latin typeface="+mn-lt"/>
                <a:ea typeface="+mn-ea"/>
                <a:cs typeface="+mn-cs"/>
              </a:rPr>
              <a:t>verspreiding</a:t>
            </a:r>
            <a:r>
              <a:rPr lang="en-US" sz="1200" kern="1200" dirty="0">
                <a:solidFill>
                  <a:schemeClr val="tx1"/>
                </a:solidFill>
                <a:effectLst/>
                <a:latin typeface="+mn-lt"/>
                <a:ea typeface="+mn-ea"/>
                <a:cs typeface="+mn-cs"/>
              </a:rPr>
              <a:t> (super spreading events in het Engels) op </a:t>
            </a:r>
            <a:r>
              <a:rPr lang="en-US" sz="1200" kern="1200" dirty="0" err="1">
                <a:solidFill>
                  <a:schemeClr val="tx1"/>
                </a:solidFill>
                <a:effectLst/>
                <a:latin typeface="+mn-lt"/>
                <a:ea typeface="+mn-ea"/>
                <a:cs typeface="+mn-cs"/>
              </a:rPr>
              <a:t>plaatsen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waar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luid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gepraat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wordt</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_____________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Ten seconds saying “aah” produces a comparable number of droplet nuclei as coughing for 10 seconds</a:t>
            </a:r>
            <a:r>
              <a:rPr lang="en-BE" dirty="0">
                <a:effectLst/>
              </a:rPr>
              <a:t> </a:t>
            </a:r>
          </a:p>
          <a:p>
            <a:r>
              <a:rPr lang="en-US" sz="1200" kern="1200" dirty="0">
                <a:solidFill>
                  <a:schemeClr val="tx1"/>
                </a:solidFill>
                <a:effectLst/>
                <a:latin typeface="+mn-lt"/>
                <a:ea typeface="+mn-ea"/>
                <a:cs typeface="+mn-cs"/>
              </a:rPr>
              <a:t>The vocal cords are being lubricated by saliva, which contains large amounts of SARS-CoV-2 in most COVID-19 patients</a:t>
            </a:r>
            <a:r>
              <a:rPr lang="en-BE"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During singing or talking with a loud voice, up to 50 times more droplet nuclei are being generated compared to talking with a quiet voice</a:t>
            </a:r>
            <a:r>
              <a:rPr lang="en-BE" dirty="0">
                <a:effectLst/>
              </a:rPr>
              <a:t> </a:t>
            </a:r>
          </a:p>
          <a:p>
            <a:endParaRPr lang="en-BE" dirty="0"/>
          </a:p>
        </p:txBody>
      </p:sp>
      <p:sp>
        <p:nvSpPr>
          <p:cNvPr id="4" name="Slide Number Placeholder 3"/>
          <p:cNvSpPr>
            <a:spLocks noGrp="1"/>
          </p:cNvSpPr>
          <p:nvPr>
            <p:ph type="sldNum" sz="quarter" idx="5"/>
          </p:nvPr>
        </p:nvSpPr>
        <p:spPr/>
        <p:txBody>
          <a:bodyPr/>
          <a:lstStyle/>
          <a:p>
            <a:fld id="{4BAD02CD-C231-624D-A350-48A7B8C1B8C3}" type="slidenum">
              <a:rPr lang="en-BE" smtClean="0"/>
              <a:t>10</a:t>
            </a:fld>
            <a:endParaRPr lang="en-BE"/>
          </a:p>
        </p:txBody>
      </p:sp>
    </p:spTree>
    <p:extLst>
      <p:ext uri="{BB962C8B-B14F-4D97-AF65-F5344CB8AC3E}">
        <p14:creationId xmlns:p14="http://schemas.microsoft.com/office/powerpoint/2010/main" val="1384567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Als</a:t>
            </a:r>
            <a:r>
              <a:rPr lang="en-US" sz="1200" kern="1200" dirty="0">
                <a:solidFill>
                  <a:schemeClr val="tx1"/>
                </a:solidFill>
                <a:effectLst/>
                <a:latin typeface="+mn-lt"/>
                <a:ea typeface="+mn-ea"/>
                <a:cs typeface="+mn-cs"/>
              </a:rPr>
              <a:t> we nu </a:t>
            </a:r>
            <a:r>
              <a:rPr lang="en-US" sz="1200" kern="1200" dirty="0" err="1">
                <a:solidFill>
                  <a:schemeClr val="tx1"/>
                </a:solidFill>
                <a:effectLst/>
                <a:latin typeface="+mn-lt"/>
                <a:ea typeface="+mn-ea"/>
                <a:cs typeface="+mn-cs"/>
              </a:rPr>
              <a:t>eens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gaan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kijken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naar</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superspreader</a:t>
            </a:r>
            <a:r>
              <a:rPr lang="en-US" sz="1200" kern="1200" dirty="0">
                <a:solidFill>
                  <a:schemeClr val="tx1"/>
                </a:solidFill>
                <a:effectLst/>
                <a:latin typeface="+mn-lt"/>
                <a:ea typeface="+mn-ea"/>
                <a:cs typeface="+mn-cs"/>
              </a:rPr>
              <a:t> events die we </a:t>
            </a:r>
            <a:r>
              <a:rPr lang="en-US" sz="1200" kern="1200" dirty="0" err="1">
                <a:solidFill>
                  <a:schemeClr val="tx1"/>
                </a:solidFill>
                <a:effectLst/>
                <a:latin typeface="+mn-lt"/>
                <a:ea typeface="+mn-ea"/>
                <a:cs typeface="+mn-cs"/>
              </a:rPr>
              <a:t>kennen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betreft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inderdaad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vaak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plaatsen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waar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luid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gepraat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wordt</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De indoor </a:t>
            </a:r>
            <a:r>
              <a:rPr lang="en-US" sz="1200" kern="1200" dirty="0" err="1">
                <a:solidFill>
                  <a:schemeClr val="tx1"/>
                </a:solidFill>
                <a:effectLst/>
                <a:latin typeface="+mn-lt"/>
                <a:ea typeface="+mn-ea"/>
                <a:cs typeface="+mn-cs"/>
              </a:rPr>
              <a:t>markt</a:t>
            </a:r>
            <a:r>
              <a:rPr lang="en-US" sz="1200" kern="1200" dirty="0">
                <a:solidFill>
                  <a:schemeClr val="tx1"/>
                </a:solidFill>
                <a:effectLst/>
                <a:latin typeface="+mn-lt"/>
                <a:ea typeface="+mn-ea"/>
                <a:cs typeface="+mn-cs"/>
              </a:rPr>
              <a:t> in Wuhan in China die 1 </a:t>
            </a:r>
            <a:r>
              <a:rPr lang="en-US" sz="1200" kern="1200" dirty="0" err="1">
                <a:solidFill>
                  <a:schemeClr val="tx1"/>
                </a:solidFill>
                <a:effectLst/>
                <a:latin typeface="+mn-lt"/>
                <a:ea typeface="+mn-ea"/>
                <a:cs typeface="+mn-cs"/>
              </a:rPr>
              <a:t>januari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sloot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_________________</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Bringing all this information together (from the three previous slides), one could expect COVID-19 </a:t>
            </a:r>
            <a:r>
              <a:rPr lang="en-US" sz="1200" kern="1200" dirty="0" err="1">
                <a:solidFill>
                  <a:schemeClr val="tx1"/>
                </a:solidFill>
                <a:effectLst/>
                <a:latin typeface="+mn-lt"/>
                <a:ea typeface="+mn-ea"/>
                <a:cs typeface="+mn-cs"/>
              </a:rPr>
              <a:t>superspreader</a:t>
            </a:r>
            <a:r>
              <a:rPr lang="en-US" sz="1200" kern="1200" dirty="0">
                <a:solidFill>
                  <a:schemeClr val="tx1"/>
                </a:solidFill>
                <a:effectLst/>
                <a:latin typeface="+mn-lt"/>
                <a:ea typeface="+mn-ea"/>
                <a:cs typeface="+mn-cs"/>
              </a:rPr>
              <a:t> events in places where people talk loudly or sing, like bars and clubs with loud music, choirs, and crowded indoor markets.</a:t>
            </a:r>
          </a:p>
          <a:p>
            <a:r>
              <a:rPr lang="en-US" sz="1200" kern="1200" dirty="0">
                <a:solidFill>
                  <a:schemeClr val="tx1"/>
                </a:solidFill>
                <a:effectLst/>
                <a:latin typeface="+mn-lt"/>
                <a:ea typeface="+mn-ea"/>
                <a:cs typeface="+mn-cs"/>
              </a:rPr>
              <a:t>Wuhan market</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BAD02CD-C231-624D-A350-48A7B8C1B8C3}" type="slidenum">
              <a:rPr lang="en-BE" smtClean="0"/>
              <a:t>11</a:t>
            </a:fld>
            <a:endParaRPr lang="en-BE"/>
          </a:p>
        </p:txBody>
      </p:sp>
    </p:spTree>
    <p:extLst>
      <p:ext uri="{BB962C8B-B14F-4D97-AF65-F5344CB8AC3E}">
        <p14:creationId xmlns:p14="http://schemas.microsoft.com/office/powerpoint/2010/main" val="40598003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De fitness lessen in Seoul in Korea </a:t>
            </a:r>
            <a:r>
              <a:rPr lang="en-GB" sz="1200" b="0" i="0" u="none" strike="noStrike" kern="1200" dirty="0" err="1">
                <a:solidFill>
                  <a:schemeClr val="tx1"/>
                </a:solidFill>
                <a:effectLst/>
                <a:latin typeface="+mn-lt"/>
                <a:ea typeface="+mn-ea"/>
                <a:cs typeface="+mn-cs"/>
              </a:rPr>
              <a:t>waar</a:t>
            </a:r>
            <a:r>
              <a:rPr lang="en-GB" sz="1200" b="0" i="0" u="none" strike="noStrike" kern="1200" dirty="0">
                <a:solidFill>
                  <a:schemeClr val="tx1"/>
                </a:solidFill>
                <a:effectLst/>
                <a:latin typeface="+mn-lt"/>
                <a:ea typeface="+mn-ea"/>
                <a:cs typeface="+mn-cs"/>
              </a:rPr>
              <a:t> 112 </a:t>
            </a:r>
            <a:r>
              <a:rPr lang="en-GB" sz="1200" b="0" i="0" u="none" strike="noStrike" kern="1200" dirty="0" err="1">
                <a:solidFill>
                  <a:schemeClr val="tx1"/>
                </a:solidFill>
                <a:effectLst/>
                <a:latin typeface="+mn-lt"/>
                <a:ea typeface="+mn-ea"/>
                <a:cs typeface="+mn-cs"/>
              </a:rPr>
              <a:t>mensen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besmet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raakten</a:t>
            </a:r>
            <a:r>
              <a:rPr lang="en-GB" sz="1200" b="0" i="0" u="none" strike="noStrike" kern="1200" dirty="0">
                <a:solidFill>
                  <a:schemeClr val="tx1"/>
                </a:solidFill>
                <a:effectLst/>
                <a:latin typeface="+mn-lt"/>
                <a:ea typeface="+mn-ea"/>
                <a:cs typeface="+mn-cs"/>
              </a:rPr>
              <a:t> door </a:t>
            </a:r>
            <a:r>
              <a:rPr lang="en-GB" sz="1200" b="0" i="0" u="none" strike="noStrike" kern="1200" dirty="0" err="1">
                <a:solidFill>
                  <a:schemeClr val="tx1"/>
                </a:solidFill>
                <a:effectLst/>
                <a:latin typeface="+mn-lt"/>
                <a:ea typeface="+mn-ea"/>
                <a:cs typeface="+mn-cs"/>
              </a:rPr>
              <a:t>instructeurs</a:t>
            </a:r>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De apres-ski bar </a:t>
            </a:r>
            <a:r>
              <a:rPr lang="en-GB" sz="1200" b="0" i="0" u="none" strike="noStrike" kern="1200" dirty="0" err="1">
                <a:solidFill>
                  <a:schemeClr val="tx1"/>
                </a:solidFill>
                <a:effectLst/>
                <a:latin typeface="+mn-lt"/>
                <a:ea typeface="+mn-ea"/>
                <a:cs typeface="+mn-cs"/>
              </a:rPr>
              <a:t>Kitzloch</a:t>
            </a:r>
            <a:r>
              <a:rPr lang="en-GB" sz="1200" b="0" i="0" u="none" strike="noStrike" kern="1200" dirty="0">
                <a:solidFill>
                  <a:schemeClr val="tx1"/>
                </a:solidFill>
                <a:effectLst/>
                <a:latin typeface="+mn-lt"/>
                <a:ea typeface="+mn-ea"/>
                <a:cs typeface="+mn-cs"/>
              </a:rPr>
              <a:t> in </a:t>
            </a:r>
            <a:r>
              <a:rPr lang="en-GB" sz="1200" b="0" i="0" u="none" strike="noStrike" kern="1200" dirty="0" err="1">
                <a:solidFill>
                  <a:schemeClr val="tx1"/>
                </a:solidFill>
                <a:effectLst/>
                <a:latin typeface="+mn-lt"/>
                <a:ea typeface="+mn-ea"/>
                <a:cs typeface="+mn-cs"/>
              </a:rPr>
              <a:t>Ischgl</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waar</a:t>
            </a:r>
            <a:r>
              <a:rPr lang="en-GB" sz="1200" b="0" i="0" u="none" strike="noStrike" kern="1200" dirty="0">
                <a:solidFill>
                  <a:schemeClr val="tx1"/>
                </a:solidFill>
                <a:effectLst/>
                <a:latin typeface="+mn-lt"/>
                <a:ea typeface="+mn-ea"/>
                <a:cs typeface="+mn-cs"/>
              </a:rPr>
              <a:t> 80 </a:t>
            </a:r>
            <a:r>
              <a:rPr lang="en-GB" sz="1200" b="0" i="0" u="none" strike="noStrike" kern="1200" dirty="0" err="1">
                <a:solidFill>
                  <a:schemeClr val="tx1"/>
                </a:solidFill>
                <a:effectLst/>
                <a:latin typeface="+mn-lt"/>
                <a:ea typeface="+mn-ea"/>
                <a:cs typeface="+mn-cs"/>
              </a:rPr>
              <a:t>mensen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besmet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raakten</a:t>
            </a:r>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De </a:t>
            </a:r>
            <a:r>
              <a:rPr lang="en-GB" sz="1200" b="0" i="0" u="none" strike="noStrike" kern="1200" dirty="0" err="1">
                <a:solidFill>
                  <a:schemeClr val="tx1"/>
                </a:solidFill>
                <a:effectLst/>
                <a:latin typeface="+mn-lt"/>
                <a:ea typeface="+mn-ea"/>
                <a:cs typeface="+mn-cs"/>
              </a:rPr>
              <a:t>kooruitbraken</a:t>
            </a:r>
            <a:r>
              <a:rPr lang="en-GB" sz="1200" b="0" i="0" u="none" strike="noStrike" kern="1200" dirty="0">
                <a:solidFill>
                  <a:schemeClr val="tx1"/>
                </a:solidFill>
                <a:effectLst/>
                <a:latin typeface="+mn-lt"/>
                <a:ea typeface="+mn-ea"/>
                <a:cs typeface="+mn-cs"/>
              </a:rPr>
              <a:t>: het </a:t>
            </a:r>
            <a:r>
              <a:rPr lang="en-GB" sz="1200" b="0" i="0" u="none" strike="noStrike" kern="1200" dirty="0" err="1">
                <a:solidFill>
                  <a:schemeClr val="tx1"/>
                </a:solidFill>
                <a:effectLst/>
                <a:latin typeface="+mn-lt"/>
                <a:ea typeface="+mn-ea"/>
                <a:cs typeface="+mn-cs"/>
              </a:rPr>
              <a:t>koor</a:t>
            </a:r>
            <a:r>
              <a:rPr lang="en-GB" sz="1200" b="0" i="0" u="none" strike="noStrike" kern="1200" dirty="0">
                <a:solidFill>
                  <a:schemeClr val="tx1"/>
                </a:solidFill>
                <a:effectLst/>
                <a:latin typeface="+mn-lt"/>
                <a:ea typeface="+mn-ea"/>
                <a:cs typeface="+mn-cs"/>
              </a:rPr>
              <a:t> in Washington </a:t>
            </a:r>
            <a:r>
              <a:rPr lang="en-GB" sz="1200" b="0" i="0" u="none" strike="noStrike" kern="1200" dirty="0" err="1">
                <a:solidFill>
                  <a:schemeClr val="tx1"/>
                </a:solidFill>
                <a:effectLst/>
                <a:latin typeface="+mn-lt"/>
                <a:ea typeface="+mn-ea"/>
                <a:cs typeface="+mn-cs"/>
              </a:rPr>
              <a:t>waar</a:t>
            </a:r>
            <a:r>
              <a:rPr lang="en-GB" sz="1200" b="0" i="0" u="none" strike="noStrike" kern="1200" dirty="0">
                <a:solidFill>
                  <a:schemeClr val="tx1"/>
                </a:solidFill>
                <a:effectLst/>
                <a:latin typeface="+mn-lt"/>
                <a:ea typeface="+mn-ea"/>
                <a:cs typeface="+mn-cs"/>
              </a:rPr>
              <a:t> 52/60 </a:t>
            </a:r>
            <a:r>
              <a:rPr lang="en-GB" sz="1200" b="0" i="0" u="none" strike="noStrike" kern="1200" dirty="0" err="1">
                <a:solidFill>
                  <a:schemeClr val="tx1"/>
                </a:solidFill>
                <a:effectLst/>
                <a:latin typeface="+mn-lt"/>
                <a:ea typeface="+mn-ea"/>
                <a:cs typeface="+mn-cs"/>
              </a:rPr>
              <a:t>mensen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besmet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raakten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en</a:t>
            </a:r>
            <a:r>
              <a:rPr lang="en-GB" sz="1200" b="0" i="0" u="none" strike="noStrike" kern="1200" dirty="0">
                <a:solidFill>
                  <a:schemeClr val="tx1"/>
                </a:solidFill>
                <a:effectLst/>
                <a:latin typeface="+mn-lt"/>
                <a:ea typeface="+mn-ea"/>
                <a:cs typeface="+mn-cs"/>
              </a:rPr>
              <a:t> het </a:t>
            </a:r>
            <a:r>
              <a:rPr lang="en-GB" sz="1200" b="0" i="0" u="none" strike="noStrike" kern="1200" dirty="0" err="1">
                <a:solidFill>
                  <a:schemeClr val="tx1"/>
                </a:solidFill>
                <a:effectLst/>
                <a:latin typeface="+mn-lt"/>
                <a:ea typeface="+mn-ea"/>
                <a:cs typeface="+mn-cs"/>
              </a:rPr>
              <a:t>koor</a:t>
            </a:r>
            <a:r>
              <a:rPr lang="en-GB" sz="1200" b="0" i="0" u="none" strike="noStrike" kern="1200" dirty="0">
                <a:solidFill>
                  <a:schemeClr val="tx1"/>
                </a:solidFill>
                <a:effectLst/>
                <a:latin typeface="+mn-lt"/>
                <a:ea typeface="+mn-ea"/>
                <a:cs typeface="+mn-cs"/>
              </a:rPr>
              <a:t> in Amsterdam </a:t>
            </a:r>
            <a:r>
              <a:rPr lang="en-GB" sz="1200" b="0" i="0" u="none" strike="noStrike" kern="1200" dirty="0" err="1">
                <a:solidFill>
                  <a:schemeClr val="tx1"/>
                </a:solidFill>
                <a:effectLst/>
                <a:latin typeface="+mn-lt"/>
                <a:ea typeface="+mn-ea"/>
                <a:cs typeface="+mn-cs"/>
              </a:rPr>
              <a:t>waar</a:t>
            </a:r>
            <a:r>
              <a:rPr lang="en-GB" sz="1200" b="1" i="0" u="none" strike="noStrike" kern="1200" dirty="0">
                <a:solidFill>
                  <a:schemeClr val="tx1"/>
                </a:solidFill>
                <a:effectLst/>
                <a:latin typeface="+mn-lt"/>
                <a:ea typeface="+mn-ea"/>
                <a:cs typeface="+mn-cs"/>
              </a:rPr>
              <a:t> 102/130 </a:t>
            </a:r>
            <a:r>
              <a:rPr lang="en-GB" sz="1200" b="0" i="0" u="none" strike="noStrike" kern="1200" dirty="0" err="1">
                <a:solidFill>
                  <a:schemeClr val="tx1"/>
                </a:solidFill>
                <a:effectLst/>
                <a:latin typeface="+mn-lt"/>
                <a:ea typeface="+mn-ea"/>
                <a:cs typeface="+mn-cs"/>
              </a:rPr>
              <a:t>mensen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besmet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raakten</a:t>
            </a:r>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Op </a:t>
            </a:r>
            <a:r>
              <a:rPr lang="en-GB" sz="1200" b="0" i="0" u="none" strike="noStrike" kern="1200" dirty="0" err="1">
                <a:solidFill>
                  <a:schemeClr val="tx1"/>
                </a:solidFill>
                <a:effectLst/>
                <a:latin typeface="+mn-lt"/>
                <a:ea typeface="+mn-ea"/>
                <a:cs typeface="+mn-cs"/>
              </a:rPr>
              <a:t>sommige</a:t>
            </a:r>
            <a:r>
              <a:rPr lang="en-GB" sz="1200" b="0" i="0" u="none" strike="noStrike" kern="1200" dirty="0">
                <a:solidFill>
                  <a:schemeClr val="tx1"/>
                </a:solidFill>
                <a:effectLst/>
                <a:latin typeface="+mn-lt"/>
                <a:ea typeface="+mn-ea"/>
                <a:cs typeface="+mn-cs"/>
              </a:rPr>
              <a:t> van die </a:t>
            </a:r>
            <a:r>
              <a:rPr lang="en-GB" sz="1200" b="0" i="0" u="none" strike="noStrike" kern="1200" dirty="0" err="1">
                <a:solidFill>
                  <a:schemeClr val="tx1"/>
                </a:solidFill>
                <a:effectLst/>
                <a:latin typeface="+mn-lt"/>
                <a:ea typeface="+mn-ea"/>
                <a:cs typeface="+mn-cs"/>
              </a:rPr>
              <a:t>superspreader</a:t>
            </a:r>
            <a:r>
              <a:rPr lang="en-GB" sz="1200" b="0" i="0" u="none" strike="noStrike" kern="1200" dirty="0">
                <a:solidFill>
                  <a:schemeClr val="tx1"/>
                </a:solidFill>
                <a:effectLst/>
                <a:latin typeface="+mn-lt"/>
                <a:ea typeface="+mn-ea"/>
                <a:cs typeface="+mn-cs"/>
              </a:rPr>
              <a:t> events </a:t>
            </a:r>
            <a:r>
              <a:rPr lang="en-GB" sz="1200" b="0" i="0" u="none" strike="noStrike" kern="1200" dirty="0" err="1">
                <a:solidFill>
                  <a:schemeClr val="tx1"/>
                </a:solidFill>
                <a:effectLst/>
                <a:latin typeface="+mn-lt"/>
                <a:ea typeface="+mn-ea"/>
                <a:cs typeface="+mn-cs"/>
              </a:rPr>
              <a:t>raken</a:t>
            </a:r>
            <a:r>
              <a:rPr lang="en-GB" sz="1200" b="0" i="0" u="none" strike="noStrike" kern="1200" dirty="0">
                <a:solidFill>
                  <a:schemeClr val="tx1"/>
                </a:solidFill>
                <a:effectLst/>
                <a:latin typeface="+mn-lt"/>
                <a:ea typeface="+mn-ea"/>
                <a:cs typeface="+mn-cs"/>
              </a:rPr>
              <a:t> zo </a:t>
            </a:r>
            <a:r>
              <a:rPr lang="en-GB" sz="1200" b="0" i="0" u="none" strike="noStrike" kern="1200" dirty="0" err="1">
                <a:solidFill>
                  <a:schemeClr val="tx1"/>
                </a:solidFill>
                <a:effectLst/>
                <a:latin typeface="+mn-lt"/>
                <a:ea typeface="+mn-ea"/>
                <a:cs typeface="+mn-cs"/>
              </a:rPr>
              <a:t>veel</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mensen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besmet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dat</a:t>
            </a:r>
            <a:r>
              <a:rPr lang="en-GB" sz="1200" b="0" i="0" u="none" strike="noStrike" kern="1200" dirty="0">
                <a:solidFill>
                  <a:schemeClr val="tx1"/>
                </a:solidFill>
                <a:effectLst/>
                <a:latin typeface="+mn-lt"/>
                <a:ea typeface="+mn-ea"/>
                <a:cs typeface="+mn-cs"/>
              </a:rPr>
              <a:t> je </a:t>
            </a:r>
            <a:r>
              <a:rPr lang="en-GB" sz="1200" b="0" i="0" u="none" strike="noStrike" kern="1200" dirty="0" err="1">
                <a:solidFill>
                  <a:schemeClr val="tx1"/>
                </a:solidFill>
                <a:effectLst/>
                <a:latin typeface="+mn-lt"/>
                <a:ea typeface="+mn-ea"/>
                <a:cs typeface="+mn-cs"/>
              </a:rPr>
              <a:t>dat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enkel</a:t>
            </a:r>
            <a:r>
              <a:rPr lang="en-GB" sz="1200" b="0" i="0" u="none" strike="noStrike" kern="1200" dirty="0">
                <a:solidFill>
                  <a:schemeClr val="tx1"/>
                </a:solidFill>
                <a:effectLst/>
                <a:latin typeface="+mn-lt"/>
                <a:ea typeface="+mn-ea"/>
                <a:cs typeface="+mn-cs"/>
              </a:rPr>
              <a:t> door </a:t>
            </a:r>
            <a:r>
              <a:rPr lang="en-GB" sz="1200" b="1" i="0" u="none" strike="noStrike" kern="1200" dirty="0">
                <a:solidFill>
                  <a:schemeClr val="tx1"/>
                </a:solidFill>
                <a:effectLst/>
                <a:latin typeface="+mn-lt"/>
                <a:ea typeface="+mn-ea"/>
                <a:cs typeface="+mn-cs"/>
              </a:rPr>
              <a:t>aerosol </a:t>
            </a:r>
            <a:r>
              <a:rPr lang="en-GB" sz="1200" b="1" i="0" u="none" strike="noStrike" kern="1200" dirty="0" err="1">
                <a:solidFill>
                  <a:schemeClr val="tx1"/>
                </a:solidFill>
                <a:effectLst/>
                <a:latin typeface="+mn-lt"/>
                <a:ea typeface="+mn-ea"/>
                <a:cs typeface="+mn-cs"/>
              </a:rPr>
              <a:t>transmissie</a:t>
            </a:r>
            <a:r>
              <a:rPr lang="en-GB" sz="1200" b="1" i="0" u="none" strike="noStrike"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rPr>
              <a:t>via de </a:t>
            </a:r>
            <a:r>
              <a:rPr lang="en-GB" sz="1200" b="0" i="0" u="none" strike="noStrike" kern="1200" dirty="0" err="1">
                <a:solidFill>
                  <a:schemeClr val="tx1"/>
                </a:solidFill>
                <a:effectLst/>
                <a:latin typeface="+mn-lt"/>
                <a:ea typeface="+mn-ea"/>
                <a:cs typeface="+mn-cs"/>
              </a:rPr>
              <a:t>lucht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kan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verklaren</a:t>
            </a:r>
            <a:r>
              <a:rPr lang="en-GB" sz="1200" b="0" i="0" u="none" strike="noStrike"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Seoul fitness classes: </a:t>
            </a:r>
            <a:r>
              <a:rPr lang="fr-FR" sz="1200" b="0" i="0" u="none" strike="noStrike" kern="1200" dirty="0" err="1">
                <a:solidFill>
                  <a:schemeClr val="tx1"/>
                </a:solidFill>
                <a:effectLst/>
                <a:latin typeface="+mn-lt"/>
                <a:ea typeface="+mn-ea"/>
                <a:cs typeface="+mn-cs"/>
              </a:rPr>
              <a:t>February-MArch</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err="1">
                <a:solidFill>
                  <a:schemeClr val="tx1"/>
                </a:solidFill>
                <a:effectLst/>
                <a:latin typeface="+mn-lt"/>
                <a:ea typeface="+mn-ea"/>
                <a:cs typeface="+mn-cs"/>
              </a:rPr>
              <a:t>Kitzloch</a:t>
            </a:r>
            <a:r>
              <a:rPr lang="en-GB" sz="1200" b="0" i="0" u="none" strike="noStrike" kern="1200" dirty="0">
                <a:solidFill>
                  <a:schemeClr val="tx1"/>
                </a:solidFill>
                <a:effectLst/>
                <a:latin typeface="+mn-lt"/>
                <a:ea typeface="+mn-ea"/>
                <a:cs typeface="+mn-cs"/>
              </a:rPr>
              <a:t> apres-ski bar in </a:t>
            </a:r>
            <a:r>
              <a:rPr lang="en-GB" sz="1200" b="0" i="0" u="none" strike="noStrike" kern="1200" dirty="0" err="1">
                <a:solidFill>
                  <a:schemeClr val="tx1"/>
                </a:solidFill>
                <a:effectLst/>
                <a:latin typeface="+mn-lt"/>
                <a:ea typeface="+mn-ea"/>
                <a:cs typeface="+mn-cs"/>
              </a:rPr>
              <a:t>Ischgl</a:t>
            </a:r>
            <a:r>
              <a:rPr lang="en-GB" sz="1200" b="0" i="0" u="none" strike="noStrike" kern="1200" dirty="0">
                <a:solidFill>
                  <a:schemeClr val="tx1"/>
                </a:solidFill>
                <a:effectLst/>
                <a:latin typeface="+mn-lt"/>
                <a:ea typeface="+mn-ea"/>
                <a:cs typeface="+mn-cs"/>
              </a:rPr>
              <a:t> in Austria: </a:t>
            </a:r>
            <a:r>
              <a:rPr lang="fr-FR" sz="1200" b="0" i="0" u="none" strike="noStrike" kern="1200" dirty="0" err="1">
                <a:solidFill>
                  <a:schemeClr val="tx1"/>
                </a:solidFill>
                <a:effectLst/>
                <a:latin typeface="+mn-lt"/>
                <a:ea typeface="+mn-ea"/>
                <a:cs typeface="+mn-cs"/>
              </a:rPr>
              <a:t>February-MArch</a:t>
            </a:r>
            <a:endParaRPr lang="en-US" sz="1200"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Amsterdam </a:t>
            </a:r>
            <a:r>
              <a:rPr lang="en-GB" sz="1200" b="0" i="0" u="none" strike="noStrike" kern="1200" dirty="0" err="1">
                <a:solidFill>
                  <a:schemeClr val="tx1"/>
                </a:solidFill>
                <a:effectLst/>
                <a:latin typeface="+mn-lt"/>
                <a:ea typeface="+mn-ea"/>
                <a:cs typeface="+mn-cs"/>
              </a:rPr>
              <a:t>koor</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en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Washinton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koor</a:t>
            </a:r>
            <a:r>
              <a:rPr lang="en-GB"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early</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MArch</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Mathematically, these </a:t>
            </a:r>
            <a:r>
              <a:rPr lang="en-US" sz="1200" kern="1200" dirty="0" err="1">
                <a:solidFill>
                  <a:schemeClr val="tx1"/>
                </a:solidFill>
                <a:effectLst/>
                <a:latin typeface="+mn-lt"/>
                <a:ea typeface="+mn-ea"/>
                <a:cs typeface="+mn-cs"/>
              </a:rPr>
              <a:t>superspreader</a:t>
            </a:r>
            <a:r>
              <a:rPr lang="en-US" sz="1200" kern="1200" dirty="0">
                <a:solidFill>
                  <a:schemeClr val="tx1"/>
                </a:solidFill>
                <a:effectLst/>
                <a:latin typeface="+mn-lt"/>
                <a:ea typeface="+mn-ea"/>
                <a:cs typeface="+mn-cs"/>
              </a:rPr>
              <a:t> events can only be explained by aerosol transmission, i.e. not by contact or droplet transmission</a:t>
            </a:r>
          </a:p>
          <a:p>
            <a:r>
              <a:rPr lang="en-US" sz="1200" kern="1200" dirty="0">
                <a:solidFill>
                  <a:schemeClr val="tx1"/>
                </a:solidFill>
                <a:effectLst/>
                <a:latin typeface="+mn-lt"/>
                <a:ea typeface="+mn-ea"/>
                <a:cs typeface="+mn-cs"/>
              </a:rPr>
              <a:t>One could even argue that talking with a loud voice to hearing impaired elderly,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not a good </a:t>
            </a:r>
            <a:r>
              <a:rPr lang="fr-FR" sz="1200" kern="1200" dirty="0" err="1">
                <a:solidFill>
                  <a:schemeClr val="tx1"/>
                </a:solidFill>
                <a:effectLst/>
                <a:latin typeface="+mn-lt"/>
                <a:ea typeface="+mn-ea"/>
                <a:cs typeface="+mn-cs"/>
              </a:rPr>
              <a:t>idea</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when</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you</a:t>
            </a:r>
            <a:r>
              <a:rPr lang="fr-FR" sz="1200" kern="1200" dirty="0">
                <a:solidFill>
                  <a:schemeClr val="tx1"/>
                </a:solidFill>
                <a:effectLst/>
                <a:latin typeface="+mn-lt"/>
                <a:ea typeface="+mn-ea"/>
                <a:cs typeface="+mn-cs"/>
              </a:rPr>
              <a:t> are not </a:t>
            </a:r>
            <a:r>
              <a:rPr lang="fr-FR" sz="1200" kern="1200" dirty="0" err="1">
                <a:solidFill>
                  <a:schemeClr val="tx1"/>
                </a:solidFill>
                <a:effectLst/>
                <a:latin typeface="+mn-lt"/>
                <a:ea typeface="+mn-ea"/>
                <a:cs typeface="+mn-cs"/>
              </a:rPr>
              <a:t>wearing</a:t>
            </a:r>
            <a:r>
              <a:rPr lang="fr-FR" sz="1200" kern="1200" dirty="0">
                <a:solidFill>
                  <a:schemeClr val="tx1"/>
                </a:solidFill>
                <a:effectLst/>
                <a:latin typeface="+mn-lt"/>
                <a:ea typeface="+mn-ea"/>
                <a:cs typeface="+mn-cs"/>
              </a:rPr>
              <a:t> a </a:t>
            </a:r>
            <a:r>
              <a:rPr lang="fr-FR" sz="1200" kern="1200" dirty="0" err="1">
                <a:solidFill>
                  <a:schemeClr val="tx1"/>
                </a:solidFill>
                <a:effectLst/>
                <a:latin typeface="+mn-lt"/>
                <a:ea typeface="+mn-ea"/>
                <a:cs typeface="+mn-cs"/>
              </a:rPr>
              <a:t>mask</a:t>
            </a:r>
            <a:r>
              <a:rPr lang="fr-FR" sz="1200" kern="1200" dirty="0">
                <a:solidFill>
                  <a:schemeClr val="tx1"/>
                </a:solidFill>
                <a:effectLst/>
                <a:latin typeface="+mn-lt"/>
                <a:ea typeface="+mn-ea"/>
                <a:cs typeface="+mn-cs"/>
              </a:rPr>
              <a:t>. </a:t>
            </a:r>
          </a:p>
          <a:p>
            <a:endParaRPr lang="en-BE" dirty="0"/>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BAD02CD-C231-624D-A350-48A7B8C1B8C3}" type="slidenum">
              <a:rPr lang="en-BE" smtClean="0"/>
              <a:t>12</a:t>
            </a:fld>
            <a:endParaRPr lang="en-BE"/>
          </a:p>
        </p:txBody>
      </p:sp>
    </p:spTree>
    <p:extLst>
      <p:ext uri="{BB962C8B-B14F-4D97-AF65-F5344CB8AC3E}">
        <p14:creationId xmlns:p14="http://schemas.microsoft.com/office/powerpoint/2010/main" val="42940521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ighlight>
                  <a:srgbClr val="FFFF00"/>
                </a:highlight>
              </a:rPr>
              <a:t>Die </a:t>
            </a:r>
            <a:r>
              <a:rPr lang="en-US" dirty="0" err="1">
                <a:highlight>
                  <a:srgbClr val="FFFF00"/>
                </a:highlight>
              </a:rPr>
              <a:t>superspreader</a:t>
            </a:r>
            <a:r>
              <a:rPr lang="en-US" dirty="0">
                <a:highlight>
                  <a:srgbClr val="FFFF00"/>
                </a:highlight>
              </a:rPr>
              <a:t> events </a:t>
            </a:r>
            <a:r>
              <a:rPr lang="en-US" dirty="0" err="1">
                <a:highlight>
                  <a:srgbClr val="FFFF00"/>
                </a:highlight>
              </a:rPr>
              <a:t>zijn</a:t>
            </a:r>
            <a:r>
              <a:rPr lang="en-US" dirty="0">
                <a:highlight>
                  <a:srgbClr val="FFFF00"/>
                </a:highlight>
              </a:rPr>
              <a:t> </a:t>
            </a:r>
            <a:r>
              <a:rPr lang="en-US" dirty="0" err="1">
                <a:highlight>
                  <a:srgbClr val="FFFF00"/>
                </a:highlight>
              </a:rPr>
              <a:t>soms</a:t>
            </a:r>
            <a:r>
              <a:rPr lang="en-US" dirty="0">
                <a:highlight>
                  <a:srgbClr val="FFFF00"/>
                </a:highlight>
              </a:rPr>
              <a:t> </a:t>
            </a:r>
            <a:r>
              <a:rPr lang="en-US" dirty="0" err="1">
                <a:highlight>
                  <a:srgbClr val="FFFF00"/>
                </a:highlight>
              </a:rPr>
              <a:t>zwart</a:t>
            </a:r>
            <a:r>
              <a:rPr lang="en-US" dirty="0">
                <a:highlight>
                  <a:srgbClr val="FFFF00"/>
                </a:highlight>
              </a:rPr>
              <a:t>/wit: </a:t>
            </a:r>
            <a:r>
              <a:rPr lang="en-US" dirty="0" err="1">
                <a:highlight>
                  <a:srgbClr val="FFFF00"/>
                </a:highlight>
              </a:rPr>
              <a:t>bijna</a:t>
            </a:r>
            <a:r>
              <a:rPr lang="en-US" dirty="0">
                <a:highlight>
                  <a:srgbClr val="FFFF00"/>
                </a:highlight>
              </a:rPr>
              <a:t> </a:t>
            </a:r>
            <a:r>
              <a:rPr lang="en-US" dirty="0" err="1">
                <a:highlight>
                  <a:srgbClr val="FFFF00"/>
                </a:highlight>
              </a:rPr>
              <a:t>iedereen</a:t>
            </a:r>
            <a:r>
              <a:rPr lang="en-US" dirty="0">
                <a:highlight>
                  <a:srgbClr val="FFFF00"/>
                </a:highlight>
              </a:rPr>
              <a:t> </a:t>
            </a:r>
            <a:r>
              <a:rPr lang="en-US" dirty="0" err="1">
                <a:highlight>
                  <a:srgbClr val="FFFF00"/>
                </a:highlight>
              </a:rPr>
              <a:t>aanwezig</a:t>
            </a:r>
            <a:r>
              <a:rPr lang="en-US" dirty="0">
                <a:highlight>
                  <a:srgbClr val="FFFF00"/>
                </a:highlight>
              </a:rPr>
              <a:t> </a:t>
            </a:r>
            <a:r>
              <a:rPr lang="en-US" dirty="0" err="1">
                <a:highlight>
                  <a:srgbClr val="FFFF00"/>
                </a:highlight>
              </a:rPr>
              <a:t>raakt</a:t>
            </a:r>
            <a:r>
              <a:rPr lang="en-US" dirty="0">
                <a:highlight>
                  <a:srgbClr val="FFFF00"/>
                </a:highlight>
              </a:rPr>
              <a:t> </a:t>
            </a:r>
            <a:r>
              <a:rPr lang="en-US" dirty="0" err="1">
                <a:highlight>
                  <a:srgbClr val="FFFF00"/>
                </a:highlight>
              </a:rPr>
              <a:t>besmet</a:t>
            </a:r>
            <a:endParaRPr lang="en-US" dirty="0">
              <a:highlight>
                <a:srgbClr val="FFFF00"/>
              </a:highlight>
            </a:endParaRPr>
          </a:p>
          <a:p>
            <a:r>
              <a:rPr lang="en-US" b="1" dirty="0" err="1">
                <a:highlight>
                  <a:srgbClr val="FFFF00"/>
                </a:highlight>
              </a:rPr>
              <a:t>Zeldzaam</a:t>
            </a:r>
            <a:r>
              <a:rPr lang="en-US" dirty="0">
                <a:highlight>
                  <a:srgbClr val="FFFF00"/>
                </a:highlight>
              </a:rPr>
              <a:t>: </a:t>
            </a:r>
            <a:r>
              <a:rPr lang="en-US" dirty="0" err="1">
                <a:highlight>
                  <a:srgbClr val="FFFF00"/>
                </a:highlight>
              </a:rPr>
              <a:t>Gelukkig</a:t>
            </a:r>
            <a:r>
              <a:rPr lang="en-US" dirty="0">
                <a:highlight>
                  <a:srgbClr val="FFFF00"/>
                </a:highlight>
              </a:rPr>
              <a:t> </a:t>
            </a:r>
            <a:r>
              <a:rPr lang="en-US" dirty="0" err="1">
                <a:highlight>
                  <a:srgbClr val="FFFF00"/>
                </a:highlight>
              </a:rPr>
              <a:t>komen</a:t>
            </a:r>
            <a:r>
              <a:rPr lang="en-US" dirty="0">
                <a:highlight>
                  <a:srgbClr val="FFFF00"/>
                </a:highlight>
              </a:rPr>
              <a:t> </a:t>
            </a:r>
            <a:r>
              <a:rPr lang="en-US" dirty="0" err="1">
                <a:highlight>
                  <a:srgbClr val="FFFF00"/>
                </a:highlight>
              </a:rPr>
              <a:t>ze</a:t>
            </a:r>
            <a:r>
              <a:rPr lang="en-US" dirty="0">
                <a:highlight>
                  <a:srgbClr val="FFFF00"/>
                </a:highlight>
              </a:rPr>
              <a:t> nu </a:t>
            </a:r>
            <a:r>
              <a:rPr lang="en-US" dirty="0" err="1">
                <a:highlight>
                  <a:srgbClr val="FFFF00"/>
                </a:highlight>
              </a:rPr>
              <a:t>niet</a:t>
            </a:r>
            <a:r>
              <a:rPr lang="en-US" dirty="0">
                <a:highlight>
                  <a:srgbClr val="FFFF00"/>
                </a:highlight>
              </a:rPr>
              <a:t> </a:t>
            </a:r>
            <a:r>
              <a:rPr lang="en-US" dirty="0" err="1">
                <a:highlight>
                  <a:srgbClr val="FFFF00"/>
                </a:highlight>
              </a:rPr>
              <a:t>meer</a:t>
            </a:r>
            <a:r>
              <a:rPr lang="en-US" dirty="0">
                <a:highlight>
                  <a:srgbClr val="FFFF00"/>
                </a:highlight>
              </a:rPr>
              <a:t> </a:t>
            </a:r>
            <a:r>
              <a:rPr lang="en-US" dirty="0" err="1">
                <a:highlight>
                  <a:srgbClr val="FFFF00"/>
                </a:highlight>
              </a:rPr>
              <a:t>veel</a:t>
            </a:r>
            <a:r>
              <a:rPr lang="en-US" dirty="0">
                <a:highlight>
                  <a:srgbClr val="FFFF00"/>
                </a:highlight>
              </a:rPr>
              <a:t> </a:t>
            </a:r>
            <a:r>
              <a:rPr lang="en-US" dirty="0" err="1">
                <a:highlight>
                  <a:srgbClr val="FFFF00"/>
                </a:highlight>
              </a:rPr>
              <a:t>voor</a:t>
            </a:r>
            <a:r>
              <a:rPr lang="en-US" dirty="0">
                <a:highlight>
                  <a:srgbClr val="FFFF00"/>
                </a:highlight>
              </a:rPr>
              <a:t> </a:t>
            </a:r>
            <a:r>
              <a:rPr lang="en-US" dirty="0" err="1">
                <a:highlight>
                  <a:srgbClr val="FFFF00"/>
                </a:highlight>
              </a:rPr>
              <a:t>wanneer</a:t>
            </a:r>
            <a:r>
              <a:rPr lang="en-US" dirty="0">
                <a:highlight>
                  <a:srgbClr val="FFFF00"/>
                </a:highlight>
              </a:rPr>
              <a:t> we </a:t>
            </a:r>
            <a:r>
              <a:rPr lang="en-US" dirty="0" err="1">
                <a:highlight>
                  <a:srgbClr val="FFFF00"/>
                </a:highlight>
              </a:rPr>
              <a:t>voorzichtiger</a:t>
            </a:r>
            <a:r>
              <a:rPr lang="en-US" dirty="0">
                <a:highlight>
                  <a:srgbClr val="FFFF00"/>
                </a:highlight>
              </a:rPr>
              <a:t> </a:t>
            </a:r>
            <a:r>
              <a:rPr lang="en-US" dirty="0" err="1">
                <a:highlight>
                  <a:srgbClr val="FFFF00"/>
                </a:highlight>
              </a:rPr>
              <a:t>zijn</a:t>
            </a:r>
            <a:endParaRPr lang="en-US" dirty="0">
              <a:highlight>
                <a:srgbClr val="FFFF00"/>
              </a:highlight>
            </a:endParaRPr>
          </a:p>
          <a:p>
            <a:r>
              <a:rPr lang="en-US" dirty="0">
                <a:highlight>
                  <a:srgbClr val="FFFF00"/>
                </a:highlight>
              </a:rPr>
              <a:t>____________</a:t>
            </a:r>
          </a:p>
          <a:p>
            <a:endParaRPr lang="en-US" dirty="0">
              <a:highlight>
                <a:srgbClr val="FFFF00"/>
              </a:highlight>
            </a:endParaRPr>
          </a:p>
          <a:p>
            <a:r>
              <a:rPr lang="en-US" dirty="0" err="1">
                <a:highlight>
                  <a:srgbClr val="FFFF00"/>
                </a:highlight>
              </a:rPr>
              <a:t>Superspreader</a:t>
            </a:r>
            <a:r>
              <a:rPr lang="en-US" dirty="0">
                <a:highlight>
                  <a:srgbClr val="FFFF00"/>
                </a:highlight>
              </a:rPr>
              <a:t> event </a:t>
            </a:r>
            <a:r>
              <a:rPr lang="en-US" b="1" dirty="0">
                <a:highlight>
                  <a:srgbClr val="FFFF00"/>
                </a:highlight>
              </a:rPr>
              <a:t>happen</a:t>
            </a:r>
          </a:p>
          <a:p>
            <a:r>
              <a:rPr lang="en-US" dirty="0">
                <a:highlight>
                  <a:srgbClr val="FFFF00"/>
                </a:highlight>
              </a:rPr>
              <a:t>The </a:t>
            </a:r>
            <a:r>
              <a:rPr lang="en-US" b="1" dirty="0">
                <a:highlight>
                  <a:srgbClr val="FFFF00"/>
                </a:highlight>
              </a:rPr>
              <a:t>frequency</a:t>
            </a:r>
            <a:r>
              <a:rPr lang="en-US" dirty="0">
                <a:highlight>
                  <a:srgbClr val="FFFF00"/>
                </a:highlight>
              </a:rPr>
              <a:t> of </a:t>
            </a:r>
            <a:r>
              <a:rPr lang="en-US" dirty="0" err="1">
                <a:highlight>
                  <a:srgbClr val="FFFF00"/>
                </a:highlight>
              </a:rPr>
              <a:t>superspreader</a:t>
            </a:r>
            <a:r>
              <a:rPr lang="en-US" dirty="0">
                <a:highlight>
                  <a:srgbClr val="FFFF00"/>
                </a:highlight>
              </a:rPr>
              <a:t> event is </a:t>
            </a:r>
            <a:r>
              <a:rPr lang="en-US" b="1" dirty="0" err="1">
                <a:highlight>
                  <a:srgbClr val="FFFF00"/>
                </a:highlight>
              </a:rPr>
              <a:t>unkown</a:t>
            </a:r>
            <a:r>
              <a:rPr lang="en-US" b="1" dirty="0">
                <a:highlight>
                  <a:srgbClr val="FFFF00"/>
                </a:highlight>
              </a:rPr>
              <a:t> but probably low</a:t>
            </a:r>
            <a:r>
              <a:rPr lang="en-US" dirty="0">
                <a:highlight>
                  <a:srgbClr val="FFFF00"/>
                </a:highligh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accent1"/>
              </a:solidFill>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accent1"/>
                </a:solidFill>
                <a:highlight>
                  <a:srgbClr val="FFFF00"/>
                </a:highlight>
              </a:rPr>
              <a:t>Transmission is NOT a black and white phenomenon …</a:t>
            </a:r>
          </a:p>
          <a:p>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BE" dirty="0"/>
          </a:p>
        </p:txBody>
      </p:sp>
      <p:sp>
        <p:nvSpPr>
          <p:cNvPr id="4" name="Slide Number Placeholder 3"/>
          <p:cNvSpPr>
            <a:spLocks noGrp="1"/>
          </p:cNvSpPr>
          <p:nvPr>
            <p:ph type="sldNum" sz="quarter" idx="5"/>
          </p:nvPr>
        </p:nvSpPr>
        <p:spPr/>
        <p:txBody>
          <a:bodyPr/>
          <a:lstStyle/>
          <a:p>
            <a:fld id="{4BAD02CD-C231-624D-A350-48A7B8C1B8C3}" type="slidenum">
              <a:rPr lang="en-BE" smtClean="0"/>
              <a:t>13</a:t>
            </a:fld>
            <a:endParaRPr lang="en-BE"/>
          </a:p>
        </p:txBody>
      </p:sp>
    </p:spTree>
    <p:extLst>
      <p:ext uri="{BB962C8B-B14F-4D97-AF65-F5344CB8AC3E}">
        <p14:creationId xmlns:p14="http://schemas.microsoft.com/office/powerpoint/2010/main" val="32421191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chemeClr val="accent1"/>
                </a:solidFill>
                <a:highlight>
                  <a:srgbClr val="FFFF00"/>
                </a:highlight>
              </a:rPr>
              <a:t>Transmissie</a:t>
            </a:r>
            <a:r>
              <a:rPr lang="en-US" dirty="0">
                <a:solidFill>
                  <a:schemeClr val="accent1"/>
                </a:solidFill>
                <a:highlight>
                  <a:srgbClr val="FFFF00"/>
                </a:highlight>
              </a:rPr>
              <a:t> is nu </a:t>
            </a:r>
            <a:r>
              <a:rPr lang="en-US" dirty="0" err="1">
                <a:solidFill>
                  <a:schemeClr val="accent1"/>
                </a:solidFill>
                <a:highlight>
                  <a:srgbClr val="FFFF00"/>
                </a:highlight>
              </a:rPr>
              <a:t>veel</a:t>
            </a:r>
            <a:r>
              <a:rPr lang="en-US" dirty="0">
                <a:solidFill>
                  <a:schemeClr val="accent1"/>
                </a:solidFill>
                <a:highlight>
                  <a:srgbClr val="FFFF00"/>
                </a:highlight>
              </a:rPr>
              <a:t> </a:t>
            </a:r>
            <a:r>
              <a:rPr lang="en-US" dirty="0" err="1">
                <a:solidFill>
                  <a:schemeClr val="accent1"/>
                </a:solidFill>
                <a:highlight>
                  <a:srgbClr val="FFFF00"/>
                </a:highlight>
              </a:rPr>
              <a:t>meer</a:t>
            </a:r>
            <a:r>
              <a:rPr lang="en-US" dirty="0">
                <a:solidFill>
                  <a:schemeClr val="accent1"/>
                </a:solidFill>
                <a:highlight>
                  <a:srgbClr val="FFFF00"/>
                </a:highlight>
              </a:rPr>
              <a:t> </a:t>
            </a:r>
            <a:r>
              <a:rPr lang="en-US" dirty="0" err="1">
                <a:solidFill>
                  <a:schemeClr val="accent1"/>
                </a:solidFill>
                <a:highlight>
                  <a:srgbClr val="FFFF00"/>
                </a:highlight>
              </a:rPr>
              <a:t>een</a:t>
            </a:r>
            <a:r>
              <a:rPr lang="en-US" dirty="0">
                <a:solidFill>
                  <a:schemeClr val="accent1"/>
                </a:solidFill>
                <a:highlight>
                  <a:srgbClr val="FFFF00"/>
                </a:highlight>
              </a:rPr>
              <a:t> </a:t>
            </a:r>
            <a:r>
              <a:rPr lang="en-US" dirty="0" err="1">
                <a:solidFill>
                  <a:schemeClr val="accent1"/>
                </a:solidFill>
                <a:highlight>
                  <a:srgbClr val="FFFF00"/>
                </a:highlight>
              </a:rPr>
              <a:t>risico</a:t>
            </a:r>
            <a:r>
              <a:rPr lang="en-US" dirty="0">
                <a:solidFill>
                  <a:schemeClr val="accent1"/>
                </a:solidFill>
                <a:highlight>
                  <a:srgbClr val="FFFF00"/>
                </a:highlight>
              </a:rPr>
              <a:t> </a:t>
            </a:r>
            <a:r>
              <a:rPr lang="en-US" dirty="0" err="1">
                <a:solidFill>
                  <a:schemeClr val="accent1"/>
                </a:solidFill>
                <a:highlight>
                  <a:srgbClr val="FFFF00"/>
                </a:highlight>
              </a:rPr>
              <a:t>waar</a:t>
            </a:r>
            <a:r>
              <a:rPr lang="en-US" dirty="0">
                <a:solidFill>
                  <a:schemeClr val="accent1"/>
                </a:solidFill>
                <a:highlight>
                  <a:srgbClr val="FFFF00"/>
                </a:highlight>
              </a:rPr>
              <a:t> we </a:t>
            </a:r>
            <a:r>
              <a:rPr lang="en-US" dirty="0" err="1">
                <a:solidFill>
                  <a:schemeClr val="accent1"/>
                </a:solidFill>
                <a:highlight>
                  <a:srgbClr val="FFFF00"/>
                </a:highlight>
              </a:rPr>
              <a:t>zelf</a:t>
            </a:r>
            <a:r>
              <a:rPr lang="en-US" dirty="0">
                <a:solidFill>
                  <a:schemeClr val="accent1"/>
                </a:solidFill>
                <a:highlight>
                  <a:srgbClr val="FFFF00"/>
                </a:highlight>
              </a:rPr>
              <a:t> </a:t>
            </a:r>
            <a:r>
              <a:rPr lang="en-US" dirty="0" err="1">
                <a:solidFill>
                  <a:schemeClr val="accent1"/>
                </a:solidFill>
                <a:highlight>
                  <a:srgbClr val="FFFF00"/>
                </a:highlight>
              </a:rPr>
              <a:t>invloed</a:t>
            </a:r>
            <a:r>
              <a:rPr lang="en-US" dirty="0">
                <a:solidFill>
                  <a:schemeClr val="accent1"/>
                </a:solidFill>
                <a:highlight>
                  <a:srgbClr val="FFFF00"/>
                </a:highlight>
              </a:rPr>
              <a:t> </a:t>
            </a:r>
            <a:r>
              <a:rPr lang="en-US" dirty="0" err="1">
                <a:solidFill>
                  <a:schemeClr val="accent1"/>
                </a:solidFill>
                <a:highlight>
                  <a:srgbClr val="FFFF00"/>
                </a:highlight>
              </a:rPr>
              <a:t>invloed</a:t>
            </a:r>
            <a:r>
              <a:rPr lang="en-US" dirty="0">
                <a:solidFill>
                  <a:schemeClr val="accent1"/>
                </a:solidFill>
                <a:highlight>
                  <a:srgbClr val="FFFF00"/>
                </a:highlight>
              </a:rPr>
              <a:t> op </a:t>
            </a:r>
            <a:r>
              <a:rPr lang="en-US" dirty="0" err="1">
                <a:solidFill>
                  <a:schemeClr val="accent1"/>
                </a:solidFill>
                <a:highlight>
                  <a:srgbClr val="FFFF00"/>
                </a:highlight>
              </a:rPr>
              <a:t>hebben</a:t>
            </a:r>
            <a:r>
              <a:rPr lang="en-US" dirty="0">
                <a:solidFill>
                  <a:schemeClr val="accent1"/>
                </a:solidFill>
                <a:highlight>
                  <a:srgbClr val="FFFF00"/>
                </a:highlight>
              </a:rPr>
              <a:t>, </a:t>
            </a:r>
            <a:r>
              <a:rPr lang="en-US" dirty="0" err="1">
                <a:solidFill>
                  <a:schemeClr val="accent1"/>
                </a:solidFill>
                <a:highlight>
                  <a:srgbClr val="FFFF00"/>
                </a:highlight>
              </a:rPr>
              <a:t>vooral</a:t>
            </a:r>
            <a:r>
              <a:rPr lang="en-US" dirty="0">
                <a:solidFill>
                  <a:schemeClr val="accent1"/>
                </a:solidFill>
                <a:highlight>
                  <a:srgbClr val="FFFF00"/>
                </a:highlight>
              </a:rPr>
              <a:t> </a:t>
            </a:r>
            <a:r>
              <a:rPr lang="en-US" dirty="0" err="1">
                <a:solidFill>
                  <a:schemeClr val="accent1"/>
                </a:solidFill>
                <a:highlight>
                  <a:srgbClr val="FFFF00"/>
                </a:highlight>
              </a:rPr>
              <a:t>als</a:t>
            </a:r>
            <a:r>
              <a:rPr lang="en-US" dirty="0">
                <a:solidFill>
                  <a:schemeClr val="accent1"/>
                </a:solidFill>
                <a:highlight>
                  <a:srgbClr val="FFFF00"/>
                </a:highlight>
              </a:rPr>
              <a:t> we </a:t>
            </a:r>
            <a:r>
              <a:rPr lang="en-US" dirty="0" err="1">
                <a:solidFill>
                  <a:schemeClr val="accent1"/>
                </a:solidFill>
                <a:highlight>
                  <a:srgbClr val="FFFF00"/>
                </a:highlight>
              </a:rPr>
              <a:t>samenwerken</a:t>
            </a:r>
            <a:endParaRPr lang="en-US" dirty="0">
              <a:solidFill>
                <a:schemeClr val="accent1"/>
              </a:solidFill>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accent1"/>
              </a:solidFill>
              <a:highlight>
                <a:srgbClr val="FFFF00"/>
              </a:highlight>
            </a:endParaRPr>
          </a:p>
          <a:p>
            <a:endParaRPr lang="en-BE" dirty="0"/>
          </a:p>
        </p:txBody>
      </p:sp>
      <p:sp>
        <p:nvSpPr>
          <p:cNvPr id="4" name="Slide Number Placeholder 3"/>
          <p:cNvSpPr>
            <a:spLocks noGrp="1"/>
          </p:cNvSpPr>
          <p:nvPr>
            <p:ph type="sldNum" sz="quarter" idx="5"/>
          </p:nvPr>
        </p:nvSpPr>
        <p:spPr/>
        <p:txBody>
          <a:bodyPr/>
          <a:lstStyle/>
          <a:p>
            <a:fld id="{4BAD02CD-C231-624D-A350-48A7B8C1B8C3}" type="slidenum">
              <a:rPr lang="en-BE" smtClean="0"/>
              <a:t>14</a:t>
            </a:fld>
            <a:endParaRPr lang="en-BE"/>
          </a:p>
        </p:txBody>
      </p:sp>
    </p:spTree>
    <p:extLst>
      <p:ext uri="{BB962C8B-B14F-4D97-AF65-F5344CB8AC3E}">
        <p14:creationId xmlns:p14="http://schemas.microsoft.com/office/powerpoint/2010/main" val="2410557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b="1" dirty="0"/>
              <a:t>H</a:t>
            </a:r>
            <a:r>
              <a:rPr lang="en-GB" b="1" dirty="0"/>
              <a:t>a</a:t>
            </a:r>
            <a:r>
              <a:rPr lang="en-BE" b="1" dirty="0"/>
              <a:t>nden wassen en ontsmetten</a:t>
            </a:r>
          </a:p>
          <a:p>
            <a:r>
              <a:rPr lang="en-BE" b="0" dirty="0"/>
              <a:t>Handen wassen </a:t>
            </a:r>
            <a:r>
              <a:rPr lang="en-BE" dirty="0"/>
              <a:t>nuttig om zowel directe ans indirecte contact transmissie tegen te gaan</a:t>
            </a:r>
          </a:p>
          <a:p>
            <a:r>
              <a:rPr lang="en-BE" dirty="0"/>
              <a:t>Ogen, neus en mond zo weinig mogelijk aanraken</a:t>
            </a:r>
          </a:p>
          <a:p>
            <a:endParaRPr lang="en-BE" dirty="0"/>
          </a:p>
        </p:txBody>
      </p:sp>
      <p:sp>
        <p:nvSpPr>
          <p:cNvPr id="4" name="Slide Number Placeholder 3"/>
          <p:cNvSpPr>
            <a:spLocks noGrp="1"/>
          </p:cNvSpPr>
          <p:nvPr>
            <p:ph type="sldNum" sz="quarter" idx="5"/>
          </p:nvPr>
        </p:nvSpPr>
        <p:spPr/>
        <p:txBody>
          <a:bodyPr/>
          <a:lstStyle/>
          <a:p>
            <a:fld id="{4BAD02CD-C231-624D-A350-48A7B8C1B8C3}" type="slidenum">
              <a:rPr lang="en-BE" smtClean="0"/>
              <a:t>15</a:t>
            </a:fld>
            <a:endParaRPr lang="en-BE"/>
          </a:p>
        </p:txBody>
      </p:sp>
    </p:spTree>
    <p:extLst>
      <p:ext uri="{BB962C8B-B14F-4D97-AF65-F5344CB8AC3E}">
        <p14:creationId xmlns:p14="http://schemas.microsoft.com/office/powerpoint/2010/main" val="14169555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err="1"/>
              <a:t>Fomites</a:t>
            </a:r>
            <a:r>
              <a:rPr lang="fr-FR" dirty="0"/>
              <a:t> </a:t>
            </a:r>
            <a:r>
              <a:rPr lang="fr-FR" dirty="0" err="1"/>
              <a:t>aanpakken</a:t>
            </a:r>
            <a:r>
              <a:rPr lang="fr-FR" dirty="0"/>
              <a:t>: </a:t>
            </a:r>
            <a:r>
              <a:rPr lang="fr-FR" dirty="0" err="1"/>
              <a:t>aanraken</a:t>
            </a:r>
            <a:r>
              <a:rPr lang="fr-FR" dirty="0"/>
              <a:t> </a:t>
            </a:r>
            <a:r>
              <a:rPr lang="fr-FR" dirty="0" err="1"/>
              <a:t>beperken</a:t>
            </a:r>
            <a:r>
              <a:rPr lang="fr-FR" dirty="0"/>
              <a:t> en … </a:t>
            </a:r>
            <a:r>
              <a:rPr lang="fr-FR" dirty="0" err="1"/>
              <a:t>desinfecteren</a:t>
            </a:r>
            <a:endParaRPr lang="fr-FR" dirty="0"/>
          </a:p>
          <a:p>
            <a:endParaRPr lang="fr-FR" dirty="0"/>
          </a:p>
          <a:p>
            <a:r>
              <a:rPr lang="fr-FR" dirty="0"/>
              <a:t>_______________</a:t>
            </a:r>
          </a:p>
          <a:p>
            <a:endParaRPr lang="fr-FR" dirty="0"/>
          </a:p>
          <a:p>
            <a:endParaRPr lang="fr-FR" dirty="0"/>
          </a:p>
          <a:p>
            <a:r>
              <a:rPr lang="fr-FR" dirty="0" err="1"/>
              <a:t>Minimize</a:t>
            </a:r>
            <a:r>
              <a:rPr lang="fr-FR" dirty="0"/>
              <a:t> sharing </a:t>
            </a:r>
            <a:r>
              <a:rPr lang="en-BE" dirty="0"/>
              <a:t>objects like pens</a:t>
            </a:r>
          </a:p>
          <a:p>
            <a:r>
              <a:rPr lang="en-GB" dirty="0"/>
              <a:t>D</a:t>
            </a:r>
            <a:r>
              <a:rPr lang="en-BE" dirty="0"/>
              <a:t>econtaminate multiple touch surfaces regularely (I have to look up what to use to clean the multiple touch surfaces)</a:t>
            </a:r>
          </a:p>
          <a:p>
            <a:r>
              <a:rPr lang="en-BE" dirty="0"/>
              <a:t>Or be innovative and try to come up with an alternative way to open doors without touching them</a:t>
            </a:r>
          </a:p>
        </p:txBody>
      </p:sp>
      <p:sp>
        <p:nvSpPr>
          <p:cNvPr id="4" name="Slide Number Placeholder 3"/>
          <p:cNvSpPr>
            <a:spLocks noGrp="1"/>
          </p:cNvSpPr>
          <p:nvPr>
            <p:ph type="sldNum" sz="quarter" idx="5"/>
          </p:nvPr>
        </p:nvSpPr>
        <p:spPr/>
        <p:txBody>
          <a:bodyPr/>
          <a:lstStyle/>
          <a:p>
            <a:fld id="{4BAD02CD-C231-624D-A350-48A7B8C1B8C3}" type="slidenum">
              <a:rPr lang="en-BE" smtClean="0"/>
              <a:t>17</a:t>
            </a:fld>
            <a:endParaRPr lang="en-BE"/>
          </a:p>
        </p:txBody>
      </p:sp>
    </p:spTree>
    <p:extLst>
      <p:ext uri="{BB962C8B-B14F-4D97-AF65-F5344CB8AC3E}">
        <p14:creationId xmlns:p14="http://schemas.microsoft.com/office/powerpoint/2010/main" val="30310987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dirty="0"/>
              <a:t>Tegen druppels, zoals we al op de posters zagen die in het begin van de COVID epidemie verspreid werden: afstand houden, hoest etiquette, maar ook maskers</a:t>
            </a:r>
          </a:p>
        </p:txBody>
      </p:sp>
      <p:sp>
        <p:nvSpPr>
          <p:cNvPr id="4" name="Slide Number Placeholder 3"/>
          <p:cNvSpPr>
            <a:spLocks noGrp="1"/>
          </p:cNvSpPr>
          <p:nvPr>
            <p:ph type="sldNum" sz="quarter" idx="5"/>
          </p:nvPr>
        </p:nvSpPr>
        <p:spPr/>
        <p:txBody>
          <a:bodyPr/>
          <a:lstStyle/>
          <a:p>
            <a:fld id="{4BAD02CD-C231-624D-A350-48A7B8C1B8C3}" type="slidenum">
              <a:rPr lang="en-BE" smtClean="0"/>
              <a:t>18</a:t>
            </a:fld>
            <a:endParaRPr lang="en-BE"/>
          </a:p>
        </p:txBody>
      </p:sp>
    </p:spTree>
    <p:extLst>
      <p:ext uri="{BB962C8B-B14F-4D97-AF65-F5344CB8AC3E}">
        <p14:creationId xmlns:p14="http://schemas.microsoft.com/office/powerpoint/2010/main" val="29383029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dirty="0"/>
              <a:t>Tegen airborne transmissie</a:t>
            </a:r>
          </a:p>
          <a:p>
            <a:r>
              <a:rPr lang="en-BE" dirty="0"/>
              <a:t>Stel je voor dat deze rechthoek de het aantal airborne microdruppels toont dat coronavirus bevat in de klas</a:t>
            </a:r>
          </a:p>
        </p:txBody>
      </p:sp>
      <p:sp>
        <p:nvSpPr>
          <p:cNvPr id="4" name="Slide Number Placeholder 3"/>
          <p:cNvSpPr>
            <a:spLocks noGrp="1"/>
          </p:cNvSpPr>
          <p:nvPr>
            <p:ph type="sldNum" sz="quarter" idx="5"/>
          </p:nvPr>
        </p:nvSpPr>
        <p:spPr/>
        <p:txBody>
          <a:bodyPr/>
          <a:lstStyle/>
          <a:p>
            <a:fld id="{4BAD02CD-C231-624D-A350-48A7B8C1B8C3}" type="slidenum">
              <a:rPr lang="en-BE" smtClean="0"/>
              <a:t>19</a:t>
            </a:fld>
            <a:endParaRPr lang="en-BE"/>
          </a:p>
        </p:txBody>
      </p:sp>
    </p:spTree>
    <p:extLst>
      <p:ext uri="{BB962C8B-B14F-4D97-AF65-F5344CB8AC3E}">
        <p14:creationId xmlns:p14="http://schemas.microsoft.com/office/powerpoint/2010/main" val="758295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a:t>
            </a:r>
            <a:r>
              <a:rPr lang="en-BE" dirty="0"/>
              <a:t>e kan de concentratie microdruppels verminderen door te ventileren</a:t>
            </a:r>
          </a:p>
        </p:txBody>
      </p:sp>
      <p:sp>
        <p:nvSpPr>
          <p:cNvPr id="4" name="Slide Number Placeholder 3"/>
          <p:cNvSpPr>
            <a:spLocks noGrp="1"/>
          </p:cNvSpPr>
          <p:nvPr>
            <p:ph type="sldNum" sz="quarter" idx="5"/>
          </p:nvPr>
        </p:nvSpPr>
        <p:spPr/>
        <p:txBody>
          <a:bodyPr/>
          <a:lstStyle/>
          <a:p>
            <a:fld id="{4BAD02CD-C231-624D-A350-48A7B8C1B8C3}" type="slidenum">
              <a:rPr lang="en-BE" smtClean="0"/>
              <a:t>20</a:t>
            </a:fld>
            <a:endParaRPr lang="en-BE"/>
          </a:p>
        </p:txBody>
      </p:sp>
    </p:spTree>
    <p:extLst>
      <p:ext uri="{BB962C8B-B14F-4D97-AF65-F5344CB8AC3E}">
        <p14:creationId xmlns:p14="http://schemas.microsoft.com/office/powerpoint/2010/main" val="3094500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dirty="0"/>
              <a:t>Luchtweginfecties </a:t>
            </a:r>
            <a:r>
              <a:rPr lang="en-BE" b="1" dirty="0"/>
              <a:t>in het algemeen</a:t>
            </a:r>
            <a:r>
              <a:rPr lang="en-BE" dirty="0"/>
              <a:t>, dus niet speciefiek voor COVID, kunnen op drie verschillende manieren verspreiden</a:t>
            </a:r>
          </a:p>
        </p:txBody>
      </p:sp>
      <p:sp>
        <p:nvSpPr>
          <p:cNvPr id="4" name="Slide Number Placeholder 3"/>
          <p:cNvSpPr>
            <a:spLocks noGrp="1"/>
          </p:cNvSpPr>
          <p:nvPr>
            <p:ph type="sldNum" sz="quarter" idx="5"/>
          </p:nvPr>
        </p:nvSpPr>
        <p:spPr/>
        <p:txBody>
          <a:bodyPr/>
          <a:lstStyle/>
          <a:p>
            <a:fld id="{4BAD02CD-C231-624D-A350-48A7B8C1B8C3}" type="slidenum">
              <a:rPr lang="en-BE" smtClean="0"/>
              <a:t>2</a:t>
            </a:fld>
            <a:endParaRPr lang="en-BE"/>
          </a:p>
        </p:txBody>
      </p:sp>
    </p:spTree>
    <p:extLst>
      <p:ext uri="{BB962C8B-B14F-4D97-AF65-F5344CB8AC3E}">
        <p14:creationId xmlns:p14="http://schemas.microsoft.com/office/powerpoint/2010/main" val="17889282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dirty="0"/>
              <a:t>Of door les te geven in grote lokalen zoals bijvoorbeeld een sporthal</a:t>
            </a:r>
          </a:p>
          <a:p>
            <a:r>
              <a:rPr lang="en-BE" dirty="0"/>
              <a:t>H</a:t>
            </a:r>
            <a:r>
              <a:rPr lang="en-GB" dirty="0"/>
              <a:t>e</a:t>
            </a:r>
            <a:r>
              <a:rPr lang="en-BE" dirty="0"/>
              <a:t>t allergoortste lokaal is buiten, daar wordt de concentratie van die airborne microdruppels zo snel verdund, dat ze eigenlijk verdwijnen in de atmosfeer</a:t>
            </a:r>
          </a:p>
          <a:p>
            <a:endParaRPr lang="en-BE" dirty="0"/>
          </a:p>
          <a:p>
            <a:endParaRPr lang="en-BE" dirty="0"/>
          </a:p>
          <a:p>
            <a:endParaRPr lang="en-BE" dirty="0"/>
          </a:p>
          <a:p>
            <a:r>
              <a:rPr lang="en-BE" dirty="0"/>
              <a:t>Ultimate ventialation = outside</a:t>
            </a:r>
          </a:p>
        </p:txBody>
      </p:sp>
      <p:sp>
        <p:nvSpPr>
          <p:cNvPr id="4" name="Slide Number Placeholder 3"/>
          <p:cNvSpPr>
            <a:spLocks noGrp="1"/>
          </p:cNvSpPr>
          <p:nvPr>
            <p:ph type="sldNum" sz="quarter" idx="5"/>
          </p:nvPr>
        </p:nvSpPr>
        <p:spPr/>
        <p:txBody>
          <a:bodyPr/>
          <a:lstStyle/>
          <a:p>
            <a:fld id="{4BAD02CD-C231-624D-A350-48A7B8C1B8C3}" type="slidenum">
              <a:rPr lang="en-BE" smtClean="0"/>
              <a:t>21</a:t>
            </a:fld>
            <a:endParaRPr lang="en-BE"/>
          </a:p>
        </p:txBody>
      </p:sp>
    </p:spTree>
    <p:extLst>
      <p:ext uri="{BB962C8B-B14F-4D97-AF65-F5344CB8AC3E}">
        <p14:creationId xmlns:p14="http://schemas.microsoft.com/office/powerpoint/2010/main" val="15602629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dirty="0"/>
              <a:t>En dan zijn er de maskers die de concentratie besmettelijke microdruppels in de lucht zeer sterk kunnen verminderen</a:t>
            </a:r>
          </a:p>
        </p:txBody>
      </p:sp>
      <p:sp>
        <p:nvSpPr>
          <p:cNvPr id="4" name="Slide Number Placeholder 3"/>
          <p:cNvSpPr>
            <a:spLocks noGrp="1"/>
          </p:cNvSpPr>
          <p:nvPr>
            <p:ph type="sldNum" sz="quarter" idx="5"/>
          </p:nvPr>
        </p:nvSpPr>
        <p:spPr/>
        <p:txBody>
          <a:bodyPr/>
          <a:lstStyle/>
          <a:p>
            <a:fld id="{4BAD02CD-C231-624D-A350-48A7B8C1B8C3}" type="slidenum">
              <a:rPr lang="en-BE" smtClean="0"/>
              <a:t>22</a:t>
            </a:fld>
            <a:endParaRPr lang="en-BE"/>
          </a:p>
        </p:txBody>
      </p:sp>
    </p:spTree>
    <p:extLst>
      <p:ext uri="{BB962C8B-B14F-4D97-AF65-F5344CB8AC3E}">
        <p14:creationId xmlns:p14="http://schemas.microsoft.com/office/powerpoint/2010/main" val="34869646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In 2014 kwam er een nieuwe Amerikaanse richtlijn uit voor mucoviscidose patiënten, dat zijn patiënten met taaislijmziekte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richtlijn stelde dat ze een masker moesten dragen in het ziekenhuis, om </a:t>
            </a:r>
            <a:r>
              <a:rPr lang="nl-NL" dirty="0" err="1"/>
              <a:t>airborne</a:t>
            </a:r>
            <a:r>
              <a:rPr lang="nl-NL" dirty="0"/>
              <a:t> verspreiding van resistente bacteriën in het ziekenhuis tegen te gaan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Terwijl we toen wisten dat maskers grote druppels stoppen, wisten we niet of ze ook de kleine stopten die zonder masker zouden verdampen tot microdruppels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Back in 2015 we </a:t>
            </a:r>
            <a:r>
              <a:rPr lang="nl-NL" dirty="0" err="1"/>
              <a:t>published</a:t>
            </a:r>
            <a:r>
              <a:rPr lang="nl-NL" dirty="0"/>
              <a:t> a </a:t>
            </a:r>
            <a:r>
              <a:rPr lang="nl-NL" dirty="0" err="1"/>
              <a:t>study</a:t>
            </a:r>
            <a:r>
              <a:rPr lang="nl-NL" dirty="0"/>
              <a:t> </a:t>
            </a:r>
            <a:r>
              <a:rPr lang="nl-NL" dirty="0" err="1"/>
              <a:t>because</a:t>
            </a:r>
            <a:r>
              <a:rPr lang="nl-NL" dirty="0"/>
              <a:t> back at </a:t>
            </a:r>
            <a:r>
              <a:rPr lang="nl-NL" dirty="0" err="1"/>
              <a:t>that</a:t>
            </a:r>
            <a:r>
              <a:rPr lang="nl-NL" dirty="0"/>
              <a:t> time </a:t>
            </a:r>
            <a:r>
              <a:rPr lang="nl-NL" dirty="0" err="1"/>
              <a:t>masks</a:t>
            </a:r>
            <a:r>
              <a:rPr lang="nl-NL" dirty="0"/>
              <a:t> </a:t>
            </a:r>
            <a:r>
              <a:rPr lang="nl-NL" dirty="0" err="1"/>
              <a:t>were</a:t>
            </a:r>
            <a:r>
              <a:rPr lang="nl-NL" dirty="0"/>
              <a:t> </a:t>
            </a:r>
            <a:r>
              <a:rPr lang="nl-NL" dirty="0" err="1"/>
              <a:t>being</a:t>
            </a:r>
            <a:r>
              <a:rPr lang="nl-NL" dirty="0"/>
              <a:t> </a:t>
            </a:r>
            <a:r>
              <a:rPr lang="nl-NL" dirty="0" err="1"/>
              <a:t>recommended</a:t>
            </a:r>
            <a:r>
              <a:rPr lang="nl-NL" dirty="0"/>
              <a:t> </a:t>
            </a:r>
            <a:r>
              <a:rPr lang="nl-NL" dirty="0" err="1"/>
              <a:t>for</a:t>
            </a:r>
            <a:r>
              <a:rPr lang="nl-NL" dirty="0"/>
              <a:t> CF </a:t>
            </a:r>
            <a:r>
              <a:rPr lang="nl-NL" dirty="0" err="1"/>
              <a:t>patients</a:t>
            </a:r>
            <a:r>
              <a:rPr lang="nl-NL" dirty="0"/>
              <a:t> in </a:t>
            </a:r>
            <a:r>
              <a:rPr lang="nl-NL" dirty="0" err="1"/>
              <a:t>hospitals</a:t>
            </a:r>
            <a:r>
              <a:rPr lang="nl-NL" dirty="0"/>
              <a:t> </a:t>
            </a:r>
            <a:r>
              <a:rPr lang="nl-NL" dirty="0" err="1"/>
              <a:t>to</a:t>
            </a:r>
            <a:r>
              <a:rPr lang="nl-NL" dirty="0"/>
              <a:t> </a:t>
            </a:r>
            <a:r>
              <a:rPr lang="nl-NL" dirty="0" err="1"/>
              <a:t>prevent</a:t>
            </a:r>
            <a:r>
              <a:rPr lang="nl-NL" dirty="0"/>
              <a:t> </a:t>
            </a:r>
            <a:r>
              <a:rPr lang="nl-NL" dirty="0" err="1"/>
              <a:t>airborne</a:t>
            </a:r>
            <a:r>
              <a:rPr lang="nl-NL" dirty="0"/>
              <a:t> spread of resistent </a:t>
            </a:r>
            <a:r>
              <a:rPr lang="nl-NL" dirty="0" err="1"/>
              <a:t>bacteria</a:t>
            </a:r>
            <a:r>
              <a:rPr lang="nl-NL" dirty="0"/>
              <a:t> </a:t>
            </a:r>
            <a:r>
              <a:rPr lang="nl-NL" dirty="0" err="1"/>
              <a:t>while</a:t>
            </a:r>
            <a:r>
              <a:rPr lang="nl-NL" dirty="0"/>
              <a:t> </a:t>
            </a:r>
            <a:r>
              <a:rPr lang="nl-NL" dirty="0" err="1"/>
              <a:t>there</a:t>
            </a:r>
            <a:r>
              <a:rPr lang="nl-NL" dirty="0"/>
              <a:t> was no </a:t>
            </a:r>
            <a:r>
              <a:rPr lang="nl-NL" dirty="0" err="1"/>
              <a:t>evidence</a:t>
            </a:r>
            <a:r>
              <a:rPr lang="nl-NL" dirty="0"/>
              <a:t> </a:t>
            </a:r>
            <a:r>
              <a:rPr lang="nl-NL" dirty="0" err="1"/>
              <a:t>that</a:t>
            </a:r>
            <a:r>
              <a:rPr lang="nl-NL" dirty="0"/>
              <a:t> </a:t>
            </a:r>
            <a:r>
              <a:rPr lang="nl-NL" dirty="0" err="1"/>
              <a:t>masks</a:t>
            </a:r>
            <a:r>
              <a:rPr lang="nl-NL" dirty="0"/>
              <a:t> </a:t>
            </a:r>
            <a:r>
              <a:rPr lang="nl-NL" dirty="0" err="1"/>
              <a:t>stopped</a:t>
            </a:r>
            <a:r>
              <a:rPr lang="nl-NL" dirty="0"/>
              <a:t> </a:t>
            </a:r>
            <a:r>
              <a:rPr lang="nl-NL" dirty="0" err="1"/>
              <a:t>airborne</a:t>
            </a:r>
            <a:r>
              <a:rPr lang="nl-NL" dirty="0"/>
              <a:t> spread</a:t>
            </a:r>
          </a:p>
          <a:p>
            <a:endParaRPr lang="en-BE" dirty="0"/>
          </a:p>
        </p:txBody>
      </p:sp>
      <p:sp>
        <p:nvSpPr>
          <p:cNvPr id="4" name="Slide Number Placeholder 3"/>
          <p:cNvSpPr>
            <a:spLocks noGrp="1"/>
          </p:cNvSpPr>
          <p:nvPr>
            <p:ph type="sldNum" sz="quarter" idx="5"/>
          </p:nvPr>
        </p:nvSpPr>
        <p:spPr/>
        <p:txBody>
          <a:bodyPr/>
          <a:lstStyle/>
          <a:p>
            <a:fld id="{4BAD02CD-C231-624D-A350-48A7B8C1B8C3}" type="slidenum">
              <a:rPr lang="en-BE" smtClean="0"/>
              <a:t>23</a:t>
            </a:fld>
            <a:endParaRPr lang="en-BE"/>
          </a:p>
        </p:txBody>
      </p:sp>
    </p:spTree>
    <p:extLst>
      <p:ext uri="{BB962C8B-B14F-4D97-AF65-F5344CB8AC3E}">
        <p14:creationId xmlns:p14="http://schemas.microsoft.com/office/powerpoint/2010/main" val="6599899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dirty="0"/>
              <a:t>We bouwden deze grote tanks in Vancouver waar mucu patiënten konden hoesten: in één tank met masker en in de andere zonder. In ieder tank even veel keren.</a:t>
            </a:r>
          </a:p>
        </p:txBody>
      </p:sp>
      <p:sp>
        <p:nvSpPr>
          <p:cNvPr id="4" name="Slide Number Placeholder 3"/>
          <p:cNvSpPr>
            <a:spLocks noGrp="1"/>
          </p:cNvSpPr>
          <p:nvPr>
            <p:ph type="sldNum" sz="quarter" idx="5"/>
          </p:nvPr>
        </p:nvSpPr>
        <p:spPr/>
        <p:txBody>
          <a:bodyPr/>
          <a:lstStyle/>
          <a:p>
            <a:fld id="{4BAD02CD-C231-624D-A350-48A7B8C1B8C3}" type="slidenum">
              <a:rPr lang="en-BE" smtClean="0"/>
              <a:t>24</a:t>
            </a:fld>
            <a:endParaRPr lang="en-BE"/>
          </a:p>
        </p:txBody>
      </p:sp>
    </p:spTree>
    <p:extLst>
      <p:ext uri="{BB962C8B-B14F-4D97-AF65-F5344CB8AC3E}">
        <p14:creationId xmlns:p14="http://schemas.microsoft.com/office/powerpoint/2010/main" val="27394820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trike="noStrike" dirty="0"/>
              <a:t>Na die </a:t>
            </a:r>
            <a:r>
              <a:rPr lang="en-US" strike="noStrike" dirty="0" err="1"/>
              <a:t>hoessessies</a:t>
            </a:r>
            <a:r>
              <a:rPr lang="en-US" strike="noStrike" dirty="0"/>
              <a:t> </a:t>
            </a:r>
            <a:r>
              <a:rPr lang="en-US" strike="noStrike" dirty="0" err="1"/>
              <a:t>werd</a:t>
            </a:r>
            <a:r>
              <a:rPr lang="en-US" strike="noStrike" dirty="0"/>
              <a:t> de </a:t>
            </a:r>
            <a:r>
              <a:rPr lang="en-US" strike="noStrike" dirty="0" err="1"/>
              <a:t>lucht</a:t>
            </a:r>
            <a:r>
              <a:rPr lang="en-US" strike="noStrike" dirty="0"/>
              <a:t> in de tanks </a:t>
            </a:r>
            <a:r>
              <a:rPr lang="en-US" strike="noStrike" dirty="0" err="1"/>
              <a:t>gemixt</a:t>
            </a:r>
            <a:r>
              <a:rPr lang="en-US" strike="noStrike" dirty="0"/>
              <a:t> </a:t>
            </a:r>
            <a:r>
              <a:rPr lang="en-US" strike="noStrike" dirty="0" err="1"/>
              <a:t>zodat</a:t>
            </a:r>
            <a:r>
              <a:rPr lang="en-US" strike="noStrike" dirty="0"/>
              <a:t> we </a:t>
            </a:r>
            <a:r>
              <a:rPr lang="en-US" strike="noStrike" dirty="0" err="1"/>
              <a:t>een</a:t>
            </a:r>
            <a:r>
              <a:rPr lang="en-US" strike="noStrike" dirty="0"/>
              <a:t> </a:t>
            </a:r>
            <a:r>
              <a:rPr lang="en-US" strike="noStrike" dirty="0" err="1"/>
              <a:t>homogenen</a:t>
            </a:r>
            <a:r>
              <a:rPr lang="en-US" strike="noStrike" dirty="0"/>
              <a:t> </a:t>
            </a:r>
            <a:r>
              <a:rPr lang="en-US" strike="noStrike" dirty="0" err="1"/>
              <a:t>oplossing</a:t>
            </a:r>
            <a:r>
              <a:rPr lang="en-US" strike="noStrike" dirty="0"/>
              <a:t> van airborne </a:t>
            </a:r>
            <a:r>
              <a:rPr lang="en-US" strike="noStrike" dirty="0" err="1"/>
              <a:t>microdruppels</a:t>
            </a:r>
            <a:r>
              <a:rPr lang="en-US" strike="noStrike" dirty="0"/>
              <a:t> </a:t>
            </a:r>
            <a:r>
              <a:rPr lang="en-US" strike="noStrike" dirty="0" err="1"/>
              <a:t>overhielden</a:t>
            </a:r>
            <a:endParaRPr lang="en-US" strike="noStrike" dirty="0"/>
          </a:p>
        </p:txBody>
      </p:sp>
    </p:spTree>
    <p:extLst>
      <p:ext uri="{BB962C8B-B14F-4D97-AF65-F5344CB8AC3E}">
        <p14:creationId xmlns:p14="http://schemas.microsoft.com/office/powerpoint/2010/main" val="11524422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Daarna</a:t>
            </a:r>
            <a:r>
              <a:rPr lang="en-US" dirty="0"/>
              <a:t> </a:t>
            </a:r>
            <a:r>
              <a:rPr lang="en-US" dirty="0" err="1"/>
              <a:t>werd</a:t>
            </a:r>
            <a:r>
              <a:rPr lang="en-US" dirty="0"/>
              <a:t> de </a:t>
            </a:r>
            <a:r>
              <a:rPr lang="en-US" dirty="0" err="1"/>
              <a:t>lucht</a:t>
            </a:r>
            <a:r>
              <a:rPr lang="en-US" dirty="0"/>
              <a:t> door filters </a:t>
            </a:r>
            <a:r>
              <a:rPr lang="en-US" dirty="0" err="1"/>
              <a:t>getrokken</a:t>
            </a:r>
            <a:r>
              <a:rPr lang="en-US" dirty="0"/>
              <a:t> </a:t>
            </a:r>
            <a:r>
              <a:rPr lang="en-US" dirty="0" err="1"/>
              <a:t>en</a:t>
            </a:r>
            <a:r>
              <a:rPr lang="en-US" dirty="0"/>
              <a:t> </a:t>
            </a:r>
            <a:r>
              <a:rPr lang="en-US" dirty="0" err="1"/>
              <a:t>kweekten</a:t>
            </a:r>
            <a:r>
              <a:rPr lang="en-US" dirty="0"/>
              <a:t> we de </a:t>
            </a:r>
            <a:r>
              <a:rPr lang="en-US" dirty="0" err="1"/>
              <a:t>bacteriën</a:t>
            </a:r>
            <a:endParaRPr lang="en-US" dirty="0"/>
          </a:p>
        </p:txBody>
      </p:sp>
    </p:spTree>
    <p:extLst>
      <p:ext uri="{BB962C8B-B14F-4D97-AF65-F5344CB8AC3E}">
        <p14:creationId xmlns:p14="http://schemas.microsoft.com/office/powerpoint/2010/main" val="1427448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kern="1200" dirty="0" err="1">
                <a:solidFill>
                  <a:schemeClr val="tx1"/>
                </a:solidFill>
                <a:effectLst/>
                <a:latin typeface="+mn-lt"/>
                <a:ea typeface="+mn-ea"/>
                <a:cs typeface="+mn-cs"/>
              </a:rPr>
              <a:t>Hier</a:t>
            </a:r>
            <a:r>
              <a:rPr lang="en-US" sz="1700" kern="1200" dirty="0">
                <a:solidFill>
                  <a:schemeClr val="tx1"/>
                </a:solidFill>
                <a:effectLst/>
                <a:latin typeface="+mn-lt"/>
                <a:ea typeface="+mn-ea"/>
                <a:cs typeface="+mn-cs"/>
              </a:rPr>
              <a:t> </a:t>
            </a:r>
            <a:r>
              <a:rPr lang="en-US" sz="1700" kern="1200" dirty="0" err="1">
                <a:solidFill>
                  <a:schemeClr val="tx1"/>
                </a:solidFill>
                <a:effectLst/>
                <a:latin typeface="+mn-lt"/>
                <a:ea typeface="+mn-ea"/>
                <a:cs typeface="+mn-cs"/>
              </a:rPr>
              <a:t>zie</a:t>
            </a:r>
            <a:r>
              <a:rPr lang="en-US" sz="1700" kern="1200" dirty="0">
                <a:solidFill>
                  <a:schemeClr val="tx1"/>
                </a:solidFill>
                <a:effectLst/>
                <a:latin typeface="+mn-lt"/>
                <a:ea typeface="+mn-ea"/>
                <a:cs typeface="+mn-cs"/>
              </a:rPr>
              <a:t> je de </a:t>
            </a:r>
            <a:r>
              <a:rPr lang="en-US" sz="1700" kern="1200" dirty="0" err="1">
                <a:solidFill>
                  <a:schemeClr val="tx1"/>
                </a:solidFill>
                <a:effectLst/>
                <a:latin typeface="+mn-lt"/>
                <a:ea typeface="+mn-ea"/>
                <a:cs typeface="+mn-cs"/>
              </a:rPr>
              <a:t>resultaten</a:t>
            </a:r>
            <a:r>
              <a:rPr lang="en-US" sz="1700" kern="1200" dirty="0">
                <a:solidFill>
                  <a:schemeClr val="tx1"/>
                </a:solidFill>
                <a:effectLst/>
                <a:latin typeface="+mn-lt"/>
                <a:ea typeface="+mn-ea"/>
                <a:cs typeface="+mn-cs"/>
              </a:rPr>
              <a:t>. De </a:t>
            </a:r>
            <a:r>
              <a:rPr lang="en-US" sz="1700" kern="1200" dirty="0" err="1">
                <a:solidFill>
                  <a:schemeClr val="tx1"/>
                </a:solidFill>
                <a:effectLst/>
                <a:latin typeface="+mn-lt"/>
                <a:ea typeface="+mn-ea"/>
                <a:cs typeface="+mn-cs"/>
              </a:rPr>
              <a:t>gemiddelde</a:t>
            </a:r>
            <a:r>
              <a:rPr lang="en-US" sz="1700" kern="1200" dirty="0">
                <a:solidFill>
                  <a:schemeClr val="tx1"/>
                </a:solidFill>
                <a:effectLst/>
                <a:latin typeface="+mn-lt"/>
                <a:ea typeface="+mn-ea"/>
                <a:cs typeface="+mn-cs"/>
              </a:rPr>
              <a:t> </a:t>
            </a:r>
            <a:r>
              <a:rPr lang="en-US" sz="1700" kern="1200" dirty="0" err="1">
                <a:solidFill>
                  <a:schemeClr val="tx1"/>
                </a:solidFill>
                <a:effectLst/>
                <a:latin typeface="+mn-lt"/>
                <a:ea typeface="+mn-ea"/>
                <a:cs typeface="+mn-cs"/>
              </a:rPr>
              <a:t>mucoviscidose</a:t>
            </a:r>
            <a:r>
              <a:rPr lang="en-US" sz="1700" kern="1200" dirty="0">
                <a:solidFill>
                  <a:schemeClr val="tx1"/>
                </a:solidFill>
                <a:effectLst/>
                <a:latin typeface="+mn-lt"/>
                <a:ea typeface="+mn-ea"/>
                <a:cs typeface="+mn-cs"/>
              </a:rPr>
              <a:t> </a:t>
            </a:r>
            <a:r>
              <a:rPr lang="en-US" sz="1700" kern="1200" dirty="0" err="1">
                <a:solidFill>
                  <a:schemeClr val="tx1"/>
                </a:solidFill>
                <a:effectLst/>
                <a:latin typeface="+mn-lt"/>
                <a:ea typeface="+mn-ea"/>
                <a:cs typeface="+mn-cs"/>
              </a:rPr>
              <a:t>patiënt</a:t>
            </a:r>
            <a:r>
              <a:rPr lang="en-US" sz="1700" kern="1200" dirty="0">
                <a:solidFill>
                  <a:schemeClr val="tx1"/>
                </a:solidFill>
                <a:effectLst/>
                <a:latin typeface="+mn-lt"/>
                <a:ea typeface="+mn-ea"/>
                <a:cs typeface="+mn-cs"/>
              </a:rPr>
              <a:t> </a:t>
            </a:r>
            <a:r>
              <a:rPr lang="en-US" sz="1700" kern="1200" dirty="0" err="1">
                <a:solidFill>
                  <a:schemeClr val="tx1"/>
                </a:solidFill>
                <a:effectLst/>
                <a:latin typeface="+mn-lt"/>
                <a:ea typeface="+mn-ea"/>
                <a:cs typeface="+mn-cs"/>
              </a:rPr>
              <a:t>produceerde</a:t>
            </a:r>
            <a:r>
              <a:rPr lang="en-US" sz="1700" kern="1200" dirty="0">
                <a:solidFill>
                  <a:schemeClr val="tx1"/>
                </a:solidFill>
                <a:effectLst/>
                <a:latin typeface="+mn-lt"/>
                <a:ea typeface="+mn-ea"/>
                <a:cs typeface="+mn-cs"/>
              </a:rPr>
              <a:t> 88% minder airborne </a:t>
            </a:r>
            <a:r>
              <a:rPr lang="en-US" sz="1700" kern="1200" dirty="0" err="1">
                <a:solidFill>
                  <a:schemeClr val="tx1"/>
                </a:solidFill>
                <a:effectLst/>
                <a:latin typeface="+mn-lt"/>
                <a:ea typeface="+mn-ea"/>
                <a:cs typeface="+mn-cs"/>
              </a:rPr>
              <a:t>microdruplets</a:t>
            </a:r>
            <a:r>
              <a:rPr lang="en-US" sz="1700" kern="1200" dirty="0">
                <a:solidFill>
                  <a:schemeClr val="tx1"/>
                </a:solidFill>
                <a:effectLst/>
                <a:latin typeface="+mn-lt"/>
                <a:ea typeface="+mn-ea"/>
                <a:cs typeface="+mn-cs"/>
              </a:rPr>
              <a:t> </a:t>
            </a:r>
            <a:r>
              <a:rPr lang="en-US" sz="1700" kern="1200" dirty="0" err="1">
                <a:solidFill>
                  <a:schemeClr val="tx1"/>
                </a:solidFill>
                <a:effectLst/>
                <a:latin typeface="+mn-lt"/>
                <a:ea typeface="+mn-ea"/>
                <a:cs typeface="+mn-cs"/>
              </a:rPr>
              <a:t>wanneer</a:t>
            </a:r>
            <a:r>
              <a:rPr lang="en-US" sz="1700" kern="1200" dirty="0">
                <a:solidFill>
                  <a:schemeClr val="tx1"/>
                </a:solidFill>
                <a:effectLst/>
                <a:latin typeface="+mn-lt"/>
                <a:ea typeface="+mn-ea"/>
                <a:cs typeface="+mn-cs"/>
              </a:rPr>
              <a:t> die </a:t>
            </a:r>
            <a:r>
              <a:rPr lang="en-US" sz="1700" kern="1200" dirty="0" err="1">
                <a:solidFill>
                  <a:schemeClr val="tx1"/>
                </a:solidFill>
                <a:effectLst/>
                <a:latin typeface="+mn-lt"/>
                <a:ea typeface="+mn-ea"/>
                <a:cs typeface="+mn-cs"/>
              </a:rPr>
              <a:t>een</a:t>
            </a:r>
            <a:r>
              <a:rPr lang="en-US" sz="1700" kern="1200" dirty="0">
                <a:solidFill>
                  <a:schemeClr val="tx1"/>
                </a:solidFill>
                <a:effectLst/>
                <a:latin typeface="+mn-lt"/>
                <a:ea typeface="+mn-ea"/>
                <a:cs typeface="+mn-cs"/>
              </a:rPr>
              <a:t> masker </a:t>
            </a:r>
            <a:r>
              <a:rPr lang="en-US" sz="1700" kern="1200" dirty="0" err="1">
                <a:solidFill>
                  <a:schemeClr val="tx1"/>
                </a:solidFill>
                <a:effectLst/>
                <a:latin typeface="+mn-lt"/>
                <a:ea typeface="+mn-ea"/>
                <a:cs typeface="+mn-cs"/>
              </a:rPr>
              <a:t>droeg</a:t>
            </a:r>
            <a:r>
              <a:rPr lang="en-US" sz="1700" kern="1200" dirty="0">
                <a:solidFill>
                  <a:schemeClr val="tx1"/>
                </a:solidFill>
                <a:effectLst/>
                <a:latin typeface="+mn-lt"/>
                <a:ea typeface="+mn-ea"/>
                <a:cs typeface="+mn-cs"/>
              </a:rPr>
              <a:t>. Met </a:t>
            </a:r>
            <a:r>
              <a:rPr lang="en-US" sz="1700" kern="1200" dirty="0" err="1">
                <a:solidFill>
                  <a:schemeClr val="tx1"/>
                </a:solidFill>
                <a:effectLst/>
                <a:latin typeface="+mn-lt"/>
                <a:ea typeface="+mn-ea"/>
                <a:cs typeface="+mn-cs"/>
              </a:rPr>
              <a:t>statistiek</a:t>
            </a:r>
            <a:r>
              <a:rPr lang="en-US" sz="1700" kern="1200" dirty="0">
                <a:solidFill>
                  <a:schemeClr val="tx1"/>
                </a:solidFill>
                <a:effectLst/>
                <a:latin typeface="+mn-lt"/>
                <a:ea typeface="+mn-ea"/>
                <a:cs typeface="+mn-cs"/>
              </a:rPr>
              <a:t> </a:t>
            </a:r>
            <a:r>
              <a:rPr lang="en-US" sz="1700" kern="1200" dirty="0" err="1">
                <a:solidFill>
                  <a:schemeClr val="tx1"/>
                </a:solidFill>
                <a:effectLst/>
                <a:latin typeface="+mn-lt"/>
                <a:ea typeface="+mn-ea"/>
                <a:cs typeface="+mn-cs"/>
              </a:rPr>
              <a:t>konden</a:t>
            </a:r>
            <a:r>
              <a:rPr lang="en-US" sz="1700" kern="1200" dirty="0">
                <a:solidFill>
                  <a:schemeClr val="tx1"/>
                </a:solidFill>
                <a:effectLst/>
                <a:latin typeface="+mn-lt"/>
                <a:ea typeface="+mn-ea"/>
                <a:cs typeface="+mn-cs"/>
              </a:rPr>
              <a:t> we </a:t>
            </a:r>
            <a:r>
              <a:rPr lang="en-US" sz="1700" kern="1200" dirty="0" err="1">
                <a:solidFill>
                  <a:schemeClr val="tx1"/>
                </a:solidFill>
                <a:effectLst/>
                <a:latin typeface="+mn-lt"/>
                <a:ea typeface="+mn-ea"/>
                <a:cs typeface="+mn-cs"/>
              </a:rPr>
              <a:t>berekenen</a:t>
            </a:r>
            <a:r>
              <a:rPr lang="en-US" sz="1700" kern="1200" dirty="0">
                <a:solidFill>
                  <a:schemeClr val="tx1"/>
                </a:solidFill>
                <a:effectLst/>
                <a:latin typeface="+mn-lt"/>
                <a:ea typeface="+mn-ea"/>
                <a:cs typeface="+mn-cs"/>
              </a:rPr>
              <a:t> </a:t>
            </a:r>
            <a:r>
              <a:rPr lang="en-US" sz="1700" kern="1200" dirty="0" err="1">
                <a:solidFill>
                  <a:schemeClr val="tx1"/>
                </a:solidFill>
                <a:effectLst/>
                <a:latin typeface="+mn-lt"/>
                <a:ea typeface="+mn-ea"/>
                <a:cs typeface="+mn-cs"/>
              </a:rPr>
              <a:t>dat</a:t>
            </a:r>
            <a:r>
              <a:rPr lang="en-US" sz="1700" kern="1200" dirty="0">
                <a:solidFill>
                  <a:schemeClr val="tx1"/>
                </a:solidFill>
                <a:effectLst/>
                <a:latin typeface="+mn-lt"/>
                <a:ea typeface="+mn-ea"/>
                <a:cs typeface="+mn-cs"/>
              </a:rPr>
              <a:t> het </a:t>
            </a:r>
            <a:r>
              <a:rPr lang="en-US" sz="1700" kern="1200" dirty="0" err="1">
                <a:solidFill>
                  <a:schemeClr val="tx1"/>
                </a:solidFill>
                <a:effectLst/>
                <a:latin typeface="+mn-lt"/>
                <a:ea typeface="+mn-ea"/>
                <a:cs typeface="+mn-cs"/>
              </a:rPr>
              <a:t>werkelijk</a:t>
            </a:r>
            <a:r>
              <a:rPr lang="en-US" sz="1700" kern="1200" dirty="0">
                <a:solidFill>
                  <a:schemeClr val="tx1"/>
                </a:solidFill>
                <a:effectLst/>
                <a:latin typeface="+mn-lt"/>
                <a:ea typeface="+mn-ea"/>
                <a:cs typeface="+mn-cs"/>
              </a:rPr>
              <a:t> effect met 95% </a:t>
            </a:r>
            <a:r>
              <a:rPr lang="en-US" sz="1700" kern="1200" dirty="0" err="1">
                <a:solidFill>
                  <a:schemeClr val="tx1"/>
                </a:solidFill>
                <a:effectLst/>
                <a:latin typeface="+mn-lt"/>
                <a:ea typeface="+mn-ea"/>
                <a:cs typeface="+mn-cs"/>
              </a:rPr>
              <a:t>zekerheid</a:t>
            </a:r>
            <a:r>
              <a:rPr lang="en-US" sz="1700" kern="1200" dirty="0">
                <a:solidFill>
                  <a:schemeClr val="tx1"/>
                </a:solidFill>
                <a:effectLst/>
                <a:latin typeface="+mn-lt"/>
                <a:ea typeface="+mn-ea"/>
                <a:cs typeface="+mn-cs"/>
              </a:rPr>
              <a:t> </a:t>
            </a:r>
            <a:r>
              <a:rPr lang="en-US" sz="1700" kern="1200" dirty="0" err="1">
                <a:solidFill>
                  <a:schemeClr val="tx1"/>
                </a:solidFill>
                <a:effectLst/>
                <a:latin typeface="+mn-lt"/>
                <a:ea typeface="+mn-ea"/>
                <a:cs typeface="+mn-cs"/>
              </a:rPr>
              <a:t>meer</a:t>
            </a:r>
            <a:r>
              <a:rPr lang="en-US" sz="1700" kern="1200" dirty="0">
                <a:solidFill>
                  <a:schemeClr val="tx1"/>
                </a:solidFill>
                <a:effectLst/>
                <a:latin typeface="+mn-lt"/>
                <a:ea typeface="+mn-ea"/>
                <a:cs typeface="+mn-cs"/>
              </a:rPr>
              <a:t> dan 80% was. </a:t>
            </a:r>
          </a:p>
          <a:p>
            <a:endParaRPr lang="en-US" sz="1700" kern="1200" dirty="0">
              <a:solidFill>
                <a:schemeClr val="tx1"/>
              </a:solidFill>
              <a:effectLst/>
              <a:latin typeface="+mn-lt"/>
              <a:ea typeface="+mn-ea"/>
              <a:cs typeface="+mn-cs"/>
            </a:endParaRPr>
          </a:p>
          <a:p>
            <a:r>
              <a:rPr lang="en-US" sz="1700" kern="1200" dirty="0">
                <a:solidFill>
                  <a:schemeClr val="tx1"/>
                </a:solidFill>
                <a:effectLst/>
                <a:latin typeface="+mn-lt"/>
                <a:ea typeface="+mn-ea"/>
                <a:cs typeface="+mn-cs"/>
              </a:rPr>
              <a:t>_______</a:t>
            </a:r>
          </a:p>
          <a:p>
            <a:endParaRPr lang="en-US" sz="1700" kern="1200" dirty="0">
              <a:solidFill>
                <a:schemeClr val="tx1"/>
              </a:solidFill>
              <a:effectLst/>
              <a:latin typeface="+mn-lt"/>
              <a:ea typeface="+mn-ea"/>
              <a:cs typeface="+mn-cs"/>
            </a:endParaRPr>
          </a:p>
          <a:p>
            <a:r>
              <a:rPr lang="en-US" sz="1700" kern="1200" dirty="0">
                <a:solidFill>
                  <a:schemeClr val="tx1"/>
                </a:solidFill>
                <a:effectLst/>
                <a:latin typeface="+mn-lt"/>
                <a:ea typeface="+mn-ea"/>
                <a:cs typeface="+mn-cs"/>
              </a:rPr>
              <a:t>In 2018 researchers from Australia repeated our experiments and found the same result</a:t>
            </a:r>
          </a:p>
          <a:p>
            <a:r>
              <a:rPr lang="en-US" sz="1700" kern="1200" dirty="0">
                <a:solidFill>
                  <a:schemeClr val="tx1"/>
                </a:solidFill>
                <a:effectLst/>
                <a:latin typeface="+mn-lt"/>
                <a:ea typeface="+mn-ea"/>
                <a:cs typeface="+mn-cs"/>
              </a:rPr>
              <a:t>This result may be extrapolated to viruses: even though viruses are much smaller than bacteria, the microdroplets they are being carried on in the air have the same size as the ones bacteria use for air transport</a:t>
            </a:r>
          </a:p>
        </p:txBody>
      </p:sp>
    </p:spTree>
    <p:extLst>
      <p:ext uri="{BB962C8B-B14F-4D97-AF65-F5344CB8AC3E}">
        <p14:creationId xmlns:p14="http://schemas.microsoft.com/office/powerpoint/2010/main" val="18324887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Drie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jaar</a:t>
            </a:r>
            <a:r>
              <a:rPr lang="en-US" sz="1200" kern="1200" dirty="0">
                <a:solidFill>
                  <a:schemeClr val="tx1"/>
                </a:solidFill>
                <a:effectLst/>
                <a:latin typeface="+mn-lt"/>
                <a:ea typeface="+mn-ea"/>
                <a:cs typeface="+mn-cs"/>
              </a:rPr>
              <a:t> later </a:t>
            </a:r>
            <a:r>
              <a:rPr lang="en-US" sz="1200" kern="1200" dirty="0" err="1">
                <a:solidFill>
                  <a:schemeClr val="tx1"/>
                </a:solidFill>
                <a:effectLst/>
                <a:latin typeface="+mn-lt"/>
                <a:ea typeface="+mn-ea"/>
                <a:cs typeface="+mn-cs"/>
              </a:rPr>
              <a:t>herhaalde</a:t>
            </a:r>
            <a:r>
              <a:rPr lang="en-US" sz="1200" kern="1200" dirty="0">
                <a:solidFill>
                  <a:schemeClr val="tx1"/>
                </a:solidFill>
                <a:effectLst/>
                <a:latin typeface="+mn-lt"/>
                <a:ea typeface="+mn-ea"/>
                <a:cs typeface="+mn-cs"/>
              </a:rPr>
              <a:t> Professor </a:t>
            </a:r>
            <a:r>
              <a:rPr lang="en-US" sz="1200" b="1" kern="1200" dirty="0" err="1">
                <a:solidFill>
                  <a:schemeClr val="tx1"/>
                </a:solidFill>
                <a:effectLst/>
                <a:latin typeface="+mn-lt"/>
                <a:ea typeface="+mn-ea"/>
                <a:cs typeface="+mn-cs"/>
              </a:rPr>
              <a:t>Morawska</a:t>
            </a:r>
            <a:r>
              <a:rPr lang="en-US" sz="1200" b="1"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uit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Australië</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ons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onderzoek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bevestigde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onze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bevindingen</a:t>
            </a:r>
            <a:r>
              <a:rPr lang="en-US" sz="1200" kern="1200" dirty="0">
                <a:solidFill>
                  <a:schemeClr val="tx1"/>
                </a:solidFill>
                <a:effectLst/>
                <a:latin typeface="+mn-lt"/>
                <a:ea typeface="+mn-ea"/>
                <a:cs typeface="+mn-cs"/>
              </a:rPr>
              <a:t>. </a:t>
            </a:r>
          </a:p>
          <a:p>
            <a:endParaRPr lang="en-BE" dirty="0"/>
          </a:p>
        </p:txBody>
      </p:sp>
      <p:sp>
        <p:nvSpPr>
          <p:cNvPr id="4" name="Slide Number Placeholder 3"/>
          <p:cNvSpPr>
            <a:spLocks noGrp="1"/>
          </p:cNvSpPr>
          <p:nvPr>
            <p:ph type="sldNum" sz="quarter" idx="5"/>
          </p:nvPr>
        </p:nvSpPr>
        <p:spPr/>
        <p:txBody>
          <a:bodyPr/>
          <a:lstStyle/>
          <a:p>
            <a:fld id="{4BAD02CD-C231-624D-A350-48A7B8C1B8C3}" type="slidenum">
              <a:rPr lang="en-BE" smtClean="0"/>
              <a:t>28</a:t>
            </a:fld>
            <a:endParaRPr lang="en-BE"/>
          </a:p>
        </p:txBody>
      </p:sp>
    </p:spTree>
    <p:extLst>
      <p:ext uri="{BB962C8B-B14F-4D97-AF65-F5344CB8AC3E}">
        <p14:creationId xmlns:p14="http://schemas.microsoft.com/office/powerpoint/2010/main" val="13575608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resultaat</a:t>
            </a:r>
            <a:r>
              <a:rPr lang="en-US" sz="1200" kern="1200" dirty="0">
                <a:solidFill>
                  <a:schemeClr val="tx1"/>
                </a:solidFill>
                <a:effectLst/>
                <a:latin typeface="+mn-lt"/>
                <a:ea typeface="+mn-ea"/>
                <a:cs typeface="+mn-cs"/>
              </a:rPr>
              <a:t> is </a:t>
            </a:r>
            <a:r>
              <a:rPr lang="en-US" sz="1200" b="1" kern="1200" dirty="0" err="1">
                <a:solidFill>
                  <a:schemeClr val="tx1"/>
                </a:solidFill>
                <a:effectLst/>
                <a:latin typeface="+mn-lt"/>
                <a:ea typeface="+mn-ea"/>
                <a:cs typeface="+mn-cs"/>
              </a:rPr>
              <a:t>ook</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toepasbaar</a:t>
            </a:r>
            <a:r>
              <a:rPr lang="en-US" sz="1200" b="1" kern="1200" dirty="0">
                <a:solidFill>
                  <a:schemeClr val="tx1"/>
                </a:solidFill>
                <a:effectLst/>
                <a:latin typeface="+mn-lt"/>
                <a:ea typeface="+mn-ea"/>
                <a:cs typeface="+mn-cs"/>
              </a:rPr>
              <a:t> op </a:t>
            </a:r>
            <a:r>
              <a:rPr lang="en-US" sz="1200" b="1" kern="1200" dirty="0" err="1">
                <a:solidFill>
                  <a:schemeClr val="tx1"/>
                </a:solidFill>
                <a:effectLst/>
                <a:latin typeface="+mn-lt"/>
                <a:ea typeface="+mn-ea"/>
                <a:cs typeface="+mn-cs"/>
              </a:rPr>
              <a:t>virussen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virussen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zijn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weliswaar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veel</a:t>
            </a:r>
            <a:r>
              <a:rPr lang="en-US" sz="1200" kern="1200" dirty="0">
                <a:solidFill>
                  <a:schemeClr val="tx1"/>
                </a:solidFill>
                <a:effectLst/>
                <a:latin typeface="+mn-lt"/>
                <a:ea typeface="+mn-ea"/>
                <a:cs typeface="+mn-cs"/>
              </a:rPr>
              <a:t> Kleiner van </a:t>
            </a:r>
            <a:r>
              <a:rPr lang="en-US" sz="1200" kern="1200" dirty="0" err="1">
                <a:solidFill>
                  <a:schemeClr val="tx1"/>
                </a:solidFill>
                <a:effectLst/>
                <a:latin typeface="+mn-lt"/>
                <a:ea typeface="+mn-ea"/>
                <a:cs typeface="+mn-cs"/>
              </a:rPr>
              <a:t>bacteri¨n</a:t>
            </a:r>
            <a:r>
              <a:rPr lang="en-US" sz="1200" kern="1200" dirty="0">
                <a:solidFill>
                  <a:schemeClr val="tx1"/>
                </a:solidFill>
                <a:effectLst/>
                <a:latin typeface="+mn-lt"/>
                <a:ea typeface="+mn-ea"/>
                <a:cs typeface="+mn-cs"/>
              </a:rPr>
              <a:t>, maar de </a:t>
            </a:r>
            <a:r>
              <a:rPr lang="en-US" sz="1200" kern="1200" dirty="0" err="1">
                <a:solidFill>
                  <a:schemeClr val="tx1"/>
                </a:solidFill>
                <a:effectLst/>
                <a:latin typeface="+mn-lt"/>
                <a:ea typeface="+mn-ea"/>
                <a:cs typeface="+mn-cs"/>
              </a:rPr>
              <a:t>microdruppels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waarmee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ze</a:t>
            </a:r>
            <a:r>
              <a:rPr lang="en-US" sz="1200" kern="1200" dirty="0">
                <a:solidFill>
                  <a:schemeClr val="tx1"/>
                </a:solidFill>
                <a:effectLst/>
                <a:latin typeface="+mn-lt"/>
                <a:ea typeface="+mn-ea"/>
                <a:cs typeface="+mn-cs"/>
              </a:rPr>
              <a:t> door de </a:t>
            </a:r>
            <a:r>
              <a:rPr lang="en-US" sz="1200" kern="1200" dirty="0" err="1">
                <a:solidFill>
                  <a:schemeClr val="tx1"/>
                </a:solidFill>
                <a:effectLst/>
                <a:latin typeface="+mn-lt"/>
                <a:ea typeface="+mn-ea"/>
                <a:cs typeface="+mn-cs"/>
              </a:rPr>
              <a:t>lucht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reizen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zijn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precies</a:t>
            </a:r>
            <a:r>
              <a:rPr lang="en-US" sz="1200" kern="1200" dirty="0">
                <a:solidFill>
                  <a:schemeClr val="tx1"/>
                </a:solidFill>
                <a:effectLst/>
                <a:latin typeface="+mn-lt"/>
                <a:ea typeface="+mn-ea"/>
                <a:cs typeface="+mn-cs"/>
              </a:rPr>
              <a:t> even </a:t>
            </a:r>
            <a:r>
              <a:rPr lang="en-US" sz="1200" kern="1200" dirty="0" err="1">
                <a:solidFill>
                  <a:schemeClr val="tx1"/>
                </a:solidFill>
                <a:effectLst/>
                <a:latin typeface="+mn-lt"/>
                <a:ea typeface="+mn-ea"/>
                <a:cs typeface="+mn-cs"/>
              </a:rPr>
              <a:t>groot</a:t>
            </a:r>
            <a:r>
              <a:rPr lang="en-US" sz="1200" kern="1200" dirty="0">
                <a:solidFill>
                  <a:schemeClr val="tx1"/>
                </a:solidFill>
                <a:effectLst/>
                <a:latin typeface="+mn-lt"/>
                <a:ea typeface="+mn-ea"/>
                <a:cs typeface="+mn-cs"/>
              </a:rPr>
              <a:t>. </a:t>
            </a:r>
          </a:p>
          <a:p>
            <a:endParaRPr lang="en-BE" dirty="0"/>
          </a:p>
        </p:txBody>
      </p:sp>
      <p:sp>
        <p:nvSpPr>
          <p:cNvPr id="4" name="Slide Number Placeholder 3"/>
          <p:cNvSpPr>
            <a:spLocks noGrp="1"/>
          </p:cNvSpPr>
          <p:nvPr>
            <p:ph type="sldNum" sz="quarter" idx="5"/>
          </p:nvPr>
        </p:nvSpPr>
        <p:spPr/>
        <p:txBody>
          <a:bodyPr/>
          <a:lstStyle/>
          <a:p>
            <a:fld id="{4BAD02CD-C231-624D-A350-48A7B8C1B8C3}" type="slidenum">
              <a:rPr lang="en-BE" smtClean="0"/>
              <a:t>29</a:t>
            </a:fld>
            <a:endParaRPr lang="en-BE"/>
          </a:p>
        </p:txBody>
      </p:sp>
    </p:spTree>
    <p:extLst>
      <p:ext uri="{BB962C8B-B14F-4D97-AF65-F5344CB8AC3E}">
        <p14:creationId xmlns:p14="http://schemas.microsoft.com/office/powerpoint/2010/main" val="41044472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a:t>Buiten vliegen de microdruppels weg in de atmosfeer. Als we ook voldoende afstand houden van elkaar zullen ook de grote druppels op de grond vallen, voor ze iemand kunnen raken. Afhankelijk van de epidemiologische situatie, kunnen de maskers dan ook buiten af. </a:t>
            </a:r>
          </a:p>
          <a:p>
            <a:r>
              <a:rPr lang="nl-NL" noProof="0" dirty="0"/>
              <a:t>We zijn ongerust dat praten en vooral luid praten </a:t>
            </a:r>
            <a:r>
              <a:rPr lang="nl-NL" noProof="0" dirty="0" err="1"/>
              <a:t>aerosolen</a:t>
            </a:r>
            <a:r>
              <a:rPr lang="nl-NL" noProof="0" dirty="0"/>
              <a:t> met microdruppels produceert. Heel de dag een masker op in de klas waar je sowieso niet veel praat, maar dit afdoen in de eetzaal en dan luide conversaties voeren is geen goed idee. In veel scholen mag niet gepraat worden tijdens het eten, dat is in ieder geval een oplossing. In scholen waar praten wel nog mag tijdens het eten, is het belangrijk dat andere maatregelen dit risico opvangen: buiten eten bijvoorbeeld of veel afstand zodat die microdruppels tenminste verdund worden in de ruimte… of toch gewoon even niet praten als je binnen je masker niet ophebt </a:t>
            </a:r>
            <a:endParaRPr lang="en-GB" dirty="0"/>
          </a:p>
          <a:p>
            <a:r>
              <a:rPr lang="en-GB" dirty="0"/>
              <a:t>_____________</a:t>
            </a:r>
          </a:p>
          <a:p>
            <a:endParaRPr lang="en-GB" dirty="0"/>
          </a:p>
          <a:p>
            <a:endParaRPr lang="en-GB" dirty="0"/>
          </a:p>
          <a:p>
            <a:r>
              <a:rPr lang="en-GB" dirty="0"/>
              <a:t>Outside microdroplets fly away in the </a:t>
            </a:r>
            <a:r>
              <a:rPr lang="en-GB" dirty="0" err="1"/>
              <a:t>athmosphere</a:t>
            </a:r>
            <a:r>
              <a:rPr lang="en-GB" dirty="0"/>
              <a:t>. If you keep 1,5 meter distance, also larger droplets won’t hit each other. Depending on the epi situation, masks can go off outside. </a:t>
            </a:r>
          </a:p>
          <a:p>
            <a:r>
              <a:rPr lang="en-GB" dirty="0"/>
              <a:t>A</a:t>
            </a:r>
            <a:r>
              <a:rPr lang="en-BE" dirty="0"/>
              <a:t>llowing loud conversations in the cafetaria when all maks are off: not a good idea.</a:t>
            </a:r>
          </a:p>
          <a:p>
            <a:r>
              <a:rPr lang="en-BE" dirty="0"/>
              <a:t>In many elementary schools talking is not allowed during lucnh: good idea</a:t>
            </a:r>
          </a:p>
        </p:txBody>
      </p:sp>
      <p:sp>
        <p:nvSpPr>
          <p:cNvPr id="4" name="Slide Number Placeholder 3"/>
          <p:cNvSpPr>
            <a:spLocks noGrp="1"/>
          </p:cNvSpPr>
          <p:nvPr>
            <p:ph type="sldNum" sz="quarter" idx="5"/>
          </p:nvPr>
        </p:nvSpPr>
        <p:spPr/>
        <p:txBody>
          <a:bodyPr/>
          <a:lstStyle/>
          <a:p>
            <a:fld id="{4BAD02CD-C231-624D-A350-48A7B8C1B8C3}" type="slidenum">
              <a:rPr lang="en-BE" smtClean="0"/>
              <a:t>30</a:t>
            </a:fld>
            <a:endParaRPr lang="en-BE"/>
          </a:p>
        </p:txBody>
      </p:sp>
    </p:spTree>
    <p:extLst>
      <p:ext uri="{BB962C8B-B14F-4D97-AF65-F5344CB8AC3E}">
        <p14:creationId xmlns:p14="http://schemas.microsoft.com/office/powerpoint/2010/main" val="3950530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Wat is contact </a:t>
            </a:r>
            <a:r>
              <a:rPr lang="en-GB" dirty="0" err="1"/>
              <a:t>transmissie</a:t>
            </a:r>
            <a:r>
              <a:rPr lang="en-GB" b="1" dirty="0"/>
              <a:t>?</a:t>
            </a:r>
          </a:p>
          <a:p>
            <a:r>
              <a:rPr lang="en-GB" dirty="0" err="1"/>
              <a:t>Transmissie</a:t>
            </a:r>
            <a:r>
              <a:rPr lang="en-GB" dirty="0"/>
              <a:t> via contact. Kan direct contact </a:t>
            </a:r>
            <a:r>
              <a:rPr lang="en-GB" dirty="0" err="1"/>
              <a:t>zijn</a:t>
            </a:r>
            <a:endParaRPr lang="en-GB" dirty="0"/>
          </a:p>
          <a:p>
            <a:r>
              <a:rPr lang="en-GB" dirty="0"/>
              <a:t>____________</a:t>
            </a:r>
          </a:p>
          <a:p>
            <a:endParaRPr lang="en-GB" dirty="0"/>
          </a:p>
          <a:p>
            <a:r>
              <a:rPr lang="en-GB" dirty="0"/>
              <a:t>H</a:t>
            </a:r>
            <a:r>
              <a:rPr lang="en-BE" dirty="0"/>
              <a:t>ands, hugs ans kisses</a:t>
            </a:r>
          </a:p>
        </p:txBody>
      </p:sp>
      <p:sp>
        <p:nvSpPr>
          <p:cNvPr id="4" name="Slide Number Placeholder 3"/>
          <p:cNvSpPr>
            <a:spLocks noGrp="1"/>
          </p:cNvSpPr>
          <p:nvPr>
            <p:ph type="sldNum" sz="quarter" idx="5"/>
          </p:nvPr>
        </p:nvSpPr>
        <p:spPr/>
        <p:txBody>
          <a:bodyPr/>
          <a:lstStyle/>
          <a:p>
            <a:fld id="{4BAD02CD-C231-624D-A350-48A7B8C1B8C3}" type="slidenum">
              <a:rPr lang="en-BE" smtClean="0"/>
              <a:t>3</a:t>
            </a:fld>
            <a:endParaRPr lang="en-BE"/>
          </a:p>
        </p:txBody>
      </p:sp>
    </p:spTree>
    <p:extLst>
      <p:ext uri="{BB962C8B-B14F-4D97-AF65-F5344CB8AC3E}">
        <p14:creationId xmlns:p14="http://schemas.microsoft.com/office/powerpoint/2010/main" val="18067197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dirty="0"/>
              <a:t>Dit werd door een Belgische </a:t>
            </a:r>
            <a:r>
              <a:rPr lang="en-BE" b="1" dirty="0"/>
              <a:t>wetenschapsjournalist </a:t>
            </a:r>
            <a:r>
              <a:rPr lang="en-BE" dirty="0"/>
              <a:t>verteld in het begin van de COVID epidemie in België</a:t>
            </a:r>
          </a:p>
          <a:p>
            <a:r>
              <a:rPr lang="en-BE" dirty="0"/>
              <a:t>Onze experimenten in Vancouver toonden aan dat dit niet waar is: veel lucht ontsnapt wel opzij, maar de druppels niet, die worden in het masker gevangen en kunnen zo niet meer verdampen tot microdruppels. </a:t>
            </a:r>
          </a:p>
          <a:p>
            <a:r>
              <a:rPr lang="en-BE" dirty="0"/>
              <a:t>De volgende dia legt uit welke fysische wet dit verklaart</a:t>
            </a:r>
          </a:p>
          <a:p>
            <a:r>
              <a:rPr lang="en-BE" dirty="0"/>
              <a:t>____</a:t>
            </a:r>
          </a:p>
          <a:p>
            <a:endParaRPr lang="en-BE" dirty="0"/>
          </a:p>
          <a:p>
            <a:r>
              <a:rPr lang="en-BE" dirty="0"/>
              <a:t>Stated by a science journalist of VRT just before the peak of the first wave</a:t>
            </a:r>
          </a:p>
          <a:p>
            <a:r>
              <a:rPr lang="en-BE" dirty="0"/>
              <a:t>Our experiments proved this is not true</a:t>
            </a:r>
          </a:p>
          <a:p>
            <a:r>
              <a:rPr lang="en-BE" dirty="0"/>
              <a:t>The next slide explains why</a:t>
            </a:r>
          </a:p>
        </p:txBody>
      </p:sp>
      <p:sp>
        <p:nvSpPr>
          <p:cNvPr id="4" name="Slide Number Placeholder 3"/>
          <p:cNvSpPr>
            <a:spLocks noGrp="1"/>
          </p:cNvSpPr>
          <p:nvPr>
            <p:ph type="sldNum" sz="quarter" idx="5"/>
          </p:nvPr>
        </p:nvSpPr>
        <p:spPr/>
        <p:txBody>
          <a:bodyPr/>
          <a:lstStyle/>
          <a:p>
            <a:fld id="{4BAD02CD-C231-624D-A350-48A7B8C1B8C3}" type="slidenum">
              <a:rPr lang="en-BE" smtClean="0"/>
              <a:t>31</a:t>
            </a:fld>
            <a:endParaRPr lang="en-BE"/>
          </a:p>
        </p:txBody>
      </p:sp>
    </p:spTree>
    <p:extLst>
      <p:ext uri="{BB962C8B-B14F-4D97-AF65-F5344CB8AC3E}">
        <p14:creationId xmlns:p14="http://schemas.microsoft.com/office/powerpoint/2010/main" val="31740381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kern="1200" noProof="0" dirty="0" err="1">
                <a:solidFill>
                  <a:schemeClr val="tx1"/>
                </a:solidFill>
                <a:latin typeface="+mn-lt"/>
                <a:ea typeface="+mn-ea"/>
                <a:cs typeface="+mn-cs"/>
              </a:rPr>
              <a:t>Dit</a:t>
            </a:r>
            <a:r>
              <a:rPr lang="en-US" sz="1200" kern="1200" noProof="0" dirty="0">
                <a:solidFill>
                  <a:schemeClr val="tx1"/>
                </a:solidFill>
                <a:latin typeface="+mn-lt"/>
                <a:ea typeface="+mn-ea"/>
                <a:cs typeface="+mn-cs"/>
              </a:rPr>
              <a:t> </a:t>
            </a:r>
            <a:r>
              <a:rPr lang="en-US" sz="1200" kern="1200" noProof="0" dirty="0" err="1">
                <a:solidFill>
                  <a:schemeClr val="tx1"/>
                </a:solidFill>
                <a:latin typeface="+mn-lt"/>
                <a:ea typeface="+mn-ea"/>
                <a:cs typeface="+mn-cs"/>
              </a:rPr>
              <a:t>heeft</a:t>
            </a:r>
            <a:r>
              <a:rPr lang="en-US" sz="1200" kern="1200" noProof="0" dirty="0">
                <a:solidFill>
                  <a:schemeClr val="tx1"/>
                </a:solidFill>
                <a:latin typeface="+mn-lt"/>
                <a:ea typeface="+mn-ea"/>
                <a:cs typeface="+mn-cs"/>
              </a:rPr>
              <a:t> </a:t>
            </a:r>
            <a:r>
              <a:rPr lang="en-US" sz="1200" kern="1200" noProof="0" dirty="0" err="1">
                <a:solidFill>
                  <a:schemeClr val="tx1"/>
                </a:solidFill>
                <a:latin typeface="+mn-lt"/>
                <a:ea typeface="+mn-ea"/>
                <a:cs typeface="+mn-cs"/>
              </a:rPr>
              <a:t>als</a:t>
            </a:r>
            <a:r>
              <a:rPr lang="en-US" sz="1200" kern="1200" noProof="0" dirty="0">
                <a:solidFill>
                  <a:schemeClr val="tx1"/>
                </a:solidFill>
                <a:latin typeface="+mn-lt"/>
                <a:ea typeface="+mn-ea"/>
                <a:cs typeface="+mn-cs"/>
              </a:rPr>
              <a:t> </a:t>
            </a:r>
            <a:r>
              <a:rPr lang="en-US" sz="1200" kern="1200" noProof="0" dirty="0" err="1">
                <a:solidFill>
                  <a:schemeClr val="tx1"/>
                </a:solidFill>
                <a:latin typeface="+mn-lt"/>
                <a:ea typeface="+mn-ea"/>
                <a:cs typeface="+mn-cs"/>
              </a:rPr>
              <a:t>te</a:t>
            </a:r>
            <a:r>
              <a:rPr lang="en-US" sz="1200" kern="1200" noProof="0" dirty="0">
                <a:solidFill>
                  <a:schemeClr val="tx1"/>
                </a:solidFill>
                <a:latin typeface="+mn-lt"/>
                <a:ea typeface="+mn-ea"/>
                <a:cs typeface="+mn-cs"/>
              </a:rPr>
              <a:t> </a:t>
            </a:r>
            <a:r>
              <a:rPr lang="en-US" sz="1200" kern="1200" noProof="0" dirty="0" err="1">
                <a:solidFill>
                  <a:schemeClr val="tx1"/>
                </a:solidFill>
                <a:latin typeface="+mn-lt"/>
                <a:ea typeface="+mn-ea"/>
                <a:cs typeface="+mn-cs"/>
              </a:rPr>
              <a:t>maken</a:t>
            </a:r>
            <a:r>
              <a:rPr lang="en-US" sz="1200" kern="1200" noProof="0" dirty="0">
                <a:solidFill>
                  <a:schemeClr val="tx1"/>
                </a:solidFill>
                <a:latin typeface="+mn-lt"/>
                <a:ea typeface="+mn-ea"/>
                <a:cs typeface="+mn-cs"/>
              </a:rPr>
              <a:t> met de </a:t>
            </a:r>
            <a:r>
              <a:rPr lang="en-US" sz="1200" kern="1200" noProof="0" dirty="0" err="1">
                <a:solidFill>
                  <a:schemeClr val="tx1"/>
                </a:solidFill>
                <a:latin typeface="+mn-lt"/>
                <a:ea typeface="+mn-ea"/>
                <a:cs typeface="+mn-cs"/>
              </a:rPr>
              <a:t>bewegingsleer</a:t>
            </a:r>
            <a:r>
              <a:rPr lang="en-US" sz="1200" kern="1200" noProof="0" dirty="0">
                <a:solidFill>
                  <a:schemeClr val="tx1"/>
                </a:solidFill>
                <a:latin typeface="+mn-lt"/>
                <a:ea typeface="+mn-ea"/>
                <a:cs typeface="+mn-cs"/>
              </a:rPr>
              <a:t> van Newton. De </a:t>
            </a:r>
            <a:r>
              <a:rPr lang="en-US" sz="1200" kern="1200" noProof="0" dirty="0" err="1">
                <a:solidFill>
                  <a:schemeClr val="tx1"/>
                </a:solidFill>
                <a:latin typeface="+mn-lt"/>
                <a:ea typeface="+mn-ea"/>
                <a:cs typeface="+mn-cs"/>
              </a:rPr>
              <a:t>eerste</a:t>
            </a:r>
            <a:r>
              <a:rPr lang="en-US" sz="1200" kern="1200" noProof="0" dirty="0">
                <a:solidFill>
                  <a:schemeClr val="tx1"/>
                </a:solidFill>
                <a:latin typeface="+mn-lt"/>
                <a:ea typeface="+mn-ea"/>
                <a:cs typeface="+mn-cs"/>
              </a:rPr>
              <a:t> wet van Newton is de </a:t>
            </a:r>
            <a:r>
              <a:rPr lang="en-US" sz="1200" kern="1200" noProof="0" dirty="0" err="1">
                <a:solidFill>
                  <a:schemeClr val="tx1"/>
                </a:solidFill>
                <a:latin typeface="+mn-lt"/>
                <a:ea typeface="+mn-ea"/>
                <a:cs typeface="+mn-cs"/>
              </a:rPr>
              <a:t>inertie</a:t>
            </a:r>
            <a:r>
              <a:rPr lang="en-US" sz="1200" kern="1200" noProof="0" dirty="0">
                <a:solidFill>
                  <a:schemeClr val="tx1"/>
                </a:solidFill>
                <a:latin typeface="+mn-lt"/>
                <a:ea typeface="+mn-ea"/>
                <a:cs typeface="+mn-cs"/>
              </a:rPr>
              <a:t> wet. Da tis </a:t>
            </a:r>
            <a:r>
              <a:rPr lang="en-US" sz="1200" kern="1200" noProof="0" dirty="0" err="1">
                <a:solidFill>
                  <a:schemeClr val="tx1"/>
                </a:solidFill>
                <a:latin typeface="+mn-lt"/>
                <a:ea typeface="+mn-ea"/>
                <a:cs typeface="+mn-cs"/>
              </a:rPr>
              <a:t>dezelfde</a:t>
            </a:r>
            <a:r>
              <a:rPr lang="en-US" sz="1200" kern="1200" noProof="0" dirty="0">
                <a:solidFill>
                  <a:schemeClr val="tx1"/>
                </a:solidFill>
                <a:latin typeface="+mn-lt"/>
                <a:ea typeface="+mn-ea"/>
                <a:cs typeface="+mn-cs"/>
              </a:rPr>
              <a:t> wet die </a:t>
            </a:r>
            <a:r>
              <a:rPr lang="en-US" sz="1200" kern="1200" noProof="0" dirty="0" err="1">
                <a:solidFill>
                  <a:schemeClr val="tx1"/>
                </a:solidFill>
                <a:latin typeface="+mn-lt"/>
                <a:ea typeface="+mn-ea"/>
                <a:cs typeface="+mn-cs"/>
              </a:rPr>
              <a:t>verklaart</a:t>
            </a:r>
            <a:r>
              <a:rPr lang="en-US" sz="1200" kern="1200" noProof="0" dirty="0">
                <a:solidFill>
                  <a:schemeClr val="tx1"/>
                </a:solidFill>
                <a:latin typeface="+mn-lt"/>
                <a:ea typeface="+mn-ea"/>
                <a:cs typeface="+mn-cs"/>
              </a:rPr>
              <a:t> </a:t>
            </a:r>
            <a:r>
              <a:rPr lang="en-US" sz="1200" kern="1200" noProof="0" dirty="0" err="1">
                <a:solidFill>
                  <a:schemeClr val="tx1"/>
                </a:solidFill>
                <a:latin typeface="+mn-lt"/>
                <a:ea typeface="+mn-ea"/>
                <a:cs typeface="+mn-cs"/>
              </a:rPr>
              <a:t>waarom</a:t>
            </a:r>
            <a:r>
              <a:rPr lang="en-US" sz="1200" kern="1200" noProof="0" dirty="0">
                <a:solidFill>
                  <a:schemeClr val="tx1"/>
                </a:solidFill>
                <a:latin typeface="+mn-lt"/>
                <a:ea typeface="+mn-ea"/>
                <a:cs typeface="+mn-cs"/>
              </a:rPr>
              <a:t> je </a:t>
            </a:r>
            <a:r>
              <a:rPr lang="en-US" sz="1200" kern="1200" noProof="0" dirty="0" err="1">
                <a:solidFill>
                  <a:schemeClr val="tx1"/>
                </a:solidFill>
                <a:latin typeface="+mn-lt"/>
                <a:ea typeface="+mn-ea"/>
                <a:cs typeface="+mn-cs"/>
              </a:rPr>
              <a:t>uit</a:t>
            </a:r>
            <a:r>
              <a:rPr lang="en-US" sz="1200" kern="1200" noProof="0" dirty="0">
                <a:solidFill>
                  <a:schemeClr val="tx1"/>
                </a:solidFill>
                <a:latin typeface="+mn-lt"/>
                <a:ea typeface="+mn-ea"/>
                <a:cs typeface="+mn-cs"/>
              </a:rPr>
              <a:t> de </a:t>
            </a:r>
            <a:r>
              <a:rPr lang="en-US" sz="1200" kern="1200" noProof="0" dirty="0" err="1">
                <a:solidFill>
                  <a:schemeClr val="tx1"/>
                </a:solidFill>
                <a:latin typeface="+mn-lt"/>
                <a:ea typeface="+mn-ea"/>
                <a:cs typeface="+mn-cs"/>
              </a:rPr>
              <a:t>bocht</a:t>
            </a:r>
            <a:r>
              <a:rPr lang="en-US" sz="1200" kern="1200" noProof="0" dirty="0">
                <a:solidFill>
                  <a:schemeClr val="tx1"/>
                </a:solidFill>
                <a:latin typeface="+mn-lt"/>
                <a:ea typeface="+mn-ea"/>
                <a:cs typeface="+mn-cs"/>
              </a:rPr>
              <a:t> </a:t>
            </a:r>
            <a:r>
              <a:rPr lang="en-US" sz="1200" kern="1200" noProof="0" dirty="0" err="1">
                <a:solidFill>
                  <a:schemeClr val="tx1"/>
                </a:solidFill>
                <a:latin typeface="+mn-lt"/>
                <a:ea typeface="+mn-ea"/>
                <a:cs typeface="+mn-cs"/>
              </a:rPr>
              <a:t>vliegt</a:t>
            </a:r>
            <a:r>
              <a:rPr lang="en-US" sz="1200" kern="1200" noProof="0" dirty="0">
                <a:solidFill>
                  <a:schemeClr val="tx1"/>
                </a:solidFill>
                <a:latin typeface="+mn-lt"/>
                <a:ea typeface="+mn-ea"/>
                <a:cs typeface="+mn-cs"/>
              </a:rPr>
              <a:t> </a:t>
            </a:r>
            <a:r>
              <a:rPr lang="en-US" sz="1200" kern="1200" noProof="0" dirty="0" err="1">
                <a:solidFill>
                  <a:schemeClr val="tx1"/>
                </a:solidFill>
                <a:latin typeface="+mn-lt"/>
                <a:ea typeface="+mn-ea"/>
                <a:cs typeface="+mn-cs"/>
              </a:rPr>
              <a:t>als</a:t>
            </a:r>
            <a:r>
              <a:rPr lang="en-US" sz="1200" kern="1200" noProof="0" dirty="0">
                <a:solidFill>
                  <a:schemeClr val="tx1"/>
                </a:solidFill>
                <a:latin typeface="+mn-lt"/>
                <a:ea typeface="+mn-ea"/>
                <a:cs typeface="+mn-cs"/>
              </a:rPr>
              <a:t> je </a:t>
            </a:r>
            <a:r>
              <a:rPr lang="en-US" sz="1200" kern="1200" noProof="0" dirty="0" err="1">
                <a:solidFill>
                  <a:schemeClr val="tx1"/>
                </a:solidFill>
                <a:latin typeface="+mn-lt"/>
                <a:ea typeface="+mn-ea"/>
                <a:cs typeface="+mn-cs"/>
              </a:rPr>
              <a:t>te</a:t>
            </a:r>
            <a:r>
              <a:rPr lang="en-US" sz="1200" kern="1200" noProof="0" dirty="0">
                <a:solidFill>
                  <a:schemeClr val="tx1"/>
                </a:solidFill>
                <a:latin typeface="+mn-lt"/>
                <a:ea typeface="+mn-ea"/>
                <a:cs typeface="+mn-cs"/>
              </a:rPr>
              <a:t> </a:t>
            </a:r>
            <a:r>
              <a:rPr lang="en-US" sz="1200" kern="1200" noProof="0" dirty="0" err="1">
                <a:solidFill>
                  <a:schemeClr val="tx1"/>
                </a:solidFill>
                <a:latin typeface="+mn-lt"/>
                <a:ea typeface="+mn-ea"/>
                <a:cs typeface="+mn-cs"/>
              </a:rPr>
              <a:t>snel</a:t>
            </a:r>
            <a:r>
              <a:rPr lang="en-US" sz="1200" kern="1200" noProof="0" dirty="0">
                <a:solidFill>
                  <a:schemeClr val="tx1"/>
                </a:solidFill>
                <a:latin typeface="+mn-lt"/>
                <a:ea typeface="+mn-ea"/>
                <a:cs typeface="+mn-cs"/>
              </a:rPr>
              <a:t> </a:t>
            </a:r>
            <a:r>
              <a:rPr lang="en-US" sz="1200" kern="1200" noProof="0" dirty="0" err="1">
                <a:solidFill>
                  <a:schemeClr val="tx1"/>
                </a:solidFill>
                <a:latin typeface="+mn-lt"/>
                <a:ea typeface="+mn-ea"/>
                <a:cs typeface="+mn-cs"/>
              </a:rPr>
              <a:t>rijdt</a:t>
            </a:r>
            <a:r>
              <a:rPr lang="en-US" sz="1200" kern="1200" noProof="0" dirty="0">
                <a:solidFill>
                  <a:schemeClr val="tx1"/>
                </a:solidFill>
                <a:latin typeface="+mn-lt"/>
                <a:ea typeface="+mn-ea"/>
                <a:cs typeface="+mn-cs"/>
              </a:rPr>
              <a:t>. </a:t>
            </a:r>
          </a:p>
          <a:p>
            <a:endParaRPr lang="en-US" sz="1200" kern="1200" noProof="0" dirty="0">
              <a:solidFill>
                <a:schemeClr val="tx1"/>
              </a:solidFill>
              <a:latin typeface="+mn-lt"/>
              <a:ea typeface="+mn-ea"/>
              <a:cs typeface="+mn-cs"/>
            </a:endParaRPr>
          </a:p>
          <a:p>
            <a:r>
              <a:rPr lang="en-US" sz="1200" kern="1200" noProof="0" dirty="0">
                <a:solidFill>
                  <a:schemeClr val="tx1"/>
                </a:solidFill>
                <a:latin typeface="+mn-lt"/>
                <a:ea typeface="+mn-ea"/>
                <a:cs typeface="+mn-cs"/>
              </a:rPr>
              <a:t>_________</a:t>
            </a:r>
          </a:p>
          <a:p>
            <a:endParaRPr lang="en-US" sz="1200" kern="1200" noProof="0" dirty="0">
              <a:solidFill>
                <a:schemeClr val="tx1"/>
              </a:solidFill>
              <a:latin typeface="+mn-lt"/>
              <a:ea typeface="+mn-ea"/>
              <a:cs typeface="+mn-cs"/>
            </a:endParaRPr>
          </a:p>
          <a:p>
            <a:endParaRPr lang="en-US" sz="1200" kern="1200" noProof="0" dirty="0">
              <a:solidFill>
                <a:schemeClr val="tx1"/>
              </a:solidFill>
              <a:latin typeface="+mn-lt"/>
              <a:ea typeface="+mn-ea"/>
              <a:cs typeface="+mn-cs"/>
            </a:endParaRPr>
          </a:p>
          <a:p>
            <a:r>
              <a:rPr lang="en-US" sz="1200" kern="1200" noProof="0" dirty="0">
                <a:solidFill>
                  <a:schemeClr val="tx1"/>
                </a:solidFill>
                <a:latin typeface="+mn-lt"/>
                <a:ea typeface="+mn-ea"/>
                <a:cs typeface="+mn-cs"/>
              </a:rPr>
              <a:t>This discussion relates directly to Newton’s laws of motion.</a:t>
            </a:r>
          </a:p>
          <a:p>
            <a:endParaRPr lang="en-US" sz="1200" kern="1200" noProof="0" dirty="0">
              <a:solidFill>
                <a:schemeClr val="tx1"/>
              </a:solidFill>
              <a:latin typeface="+mn-lt"/>
              <a:ea typeface="+mn-ea"/>
              <a:cs typeface="+mn-cs"/>
            </a:endParaRPr>
          </a:p>
          <a:p>
            <a:r>
              <a:rPr lang="en-US" sz="1200" kern="1200" noProof="0" dirty="0">
                <a:solidFill>
                  <a:schemeClr val="tx1"/>
                </a:solidFill>
                <a:latin typeface="+mn-lt"/>
                <a:ea typeface="+mn-ea"/>
                <a:cs typeface="+mn-cs"/>
              </a:rPr>
              <a:t>law of inertia:</a:t>
            </a:r>
            <a:r>
              <a:rPr lang="en-US" sz="1200" kern="1200" baseline="0" noProof="0" dirty="0">
                <a:solidFill>
                  <a:schemeClr val="tx1"/>
                </a:solidFill>
                <a:latin typeface="+mn-lt"/>
                <a:ea typeface="+mn-ea"/>
                <a:cs typeface="+mn-cs"/>
              </a:rPr>
              <a:t> </a:t>
            </a:r>
            <a:r>
              <a:rPr lang="en-US" sz="1200" kern="1200" noProof="0" dirty="0">
                <a:solidFill>
                  <a:schemeClr val="tx1"/>
                </a:solidFill>
                <a:latin typeface="+mn-lt"/>
                <a:ea typeface="+mn-ea"/>
                <a:cs typeface="+mn-cs"/>
              </a:rPr>
              <a:t>an object in motion continues to move with the same speed and in the same direction unless acted upon by an unbalanced force. As such a </a:t>
            </a:r>
            <a:r>
              <a:rPr lang="en-US" sz="1200" kern="1200" baseline="0" noProof="0" dirty="0">
                <a:solidFill>
                  <a:schemeClr val="tx1"/>
                </a:solidFill>
                <a:latin typeface="+mn-lt"/>
                <a:ea typeface="+mn-ea"/>
                <a:cs typeface="+mn-cs"/>
              </a:rPr>
              <a:t>droplet would impact in mask before it van evaporate to a microdroplet</a:t>
            </a:r>
            <a:endParaRPr lang="en-US" sz="1200" kern="1200" noProof="0" dirty="0">
              <a:solidFill>
                <a:schemeClr val="tx1"/>
              </a:solidFill>
              <a:latin typeface="+mn-lt"/>
              <a:ea typeface="+mn-ea"/>
              <a:cs typeface="+mn-cs"/>
            </a:endParaRPr>
          </a:p>
        </p:txBody>
      </p:sp>
      <p:sp>
        <p:nvSpPr>
          <p:cNvPr id="4" name="Tijdelijke aanduiding voor dianummer 3"/>
          <p:cNvSpPr>
            <a:spLocks noGrp="1"/>
          </p:cNvSpPr>
          <p:nvPr>
            <p:ph type="sldNum" sz="quarter" idx="10"/>
          </p:nvPr>
        </p:nvSpPr>
        <p:spPr/>
        <p:txBody>
          <a:bodyPr/>
          <a:lstStyle/>
          <a:p>
            <a:fld id="{8BF81212-64EF-3641-A927-E32D04B26FEC}" type="slidenum">
              <a:rPr lang="nl-NL" smtClean="0"/>
              <a:t>32</a:t>
            </a:fld>
            <a:endParaRPr lang="nl-NL"/>
          </a:p>
        </p:txBody>
      </p:sp>
    </p:spTree>
    <p:extLst>
      <p:ext uri="{BB962C8B-B14F-4D97-AF65-F5344CB8AC3E}">
        <p14:creationId xmlns:p14="http://schemas.microsoft.com/office/powerpoint/2010/main" val="22834987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dirty="0"/>
              <a:t>Er zijn inderdaad studies die aantonen dat maskers niet werken, maar dat zijn studies die niet zo zorgvuldig werden uitgevoerd als de onze. Verschillende van die slechtere studies telden bijvoorbeeld deeltjes in de lucht met een laserteller, maar zo een laser meet ook stofdeeltjes en wanneer je in een masker hoest, kan er papierstof vooraan vrijkomen, maar dat bevat daarom geen microben. </a:t>
            </a:r>
          </a:p>
          <a:p>
            <a:endParaRPr lang="en-BE" dirty="0"/>
          </a:p>
          <a:p>
            <a:r>
              <a:rPr lang="en-BE" dirty="0"/>
              <a:t>___________</a:t>
            </a:r>
          </a:p>
          <a:p>
            <a:endParaRPr lang="en-BE" dirty="0"/>
          </a:p>
          <a:p>
            <a:endParaRPr lang="en-BE" dirty="0"/>
          </a:p>
          <a:p>
            <a:r>
              <a:rPr lang="en-BE" dirty="0"/>
              <a:t>There are indeed studies that demonstrated the the number of particles in the air is not being affected by wearing a mask. These studies however did not look at microbial content and also counted the number of dust and paper particles expelled in the air when wearing a mask. </a:t>
            </a:r>
          </a:p>
        </p:txBody>
      </p:sp>
      <p:sp>
        <p:nvSpPr>
          <p:cNvPr id="4" name="Slide Number Placeholder 3"/>
          <p:cNvSpPr>
            <a:spLocks noGrp="1"/>
          </p:cNvSpPr>
          <p:nvPr>
            <p:ph type="sldNum" sz="quarter" idx="5"/>
          </p:nvPr>
        </p:nvSpPr>
        <p:spPr/>
        <p:txBody>
          <a:bodyPr/>
          <a:lstStyle/>
          <a:p>
            <a:fld id="{4BAD02CD-C231-624D-A350-48A7B8C1B8C3}" type="slidenum">
              <a:rPr lang="en-BE" smtClean="0"/>
              <a:t>33</a:t>
            </a:fld>
            <a:endParaRPr lang="en-BE"/>
          </a:p>
        </p:txBody>
      </p:sp>
    </p:spTree>
    <p:extLst>
      <p:ext uri="{BB962C8B-B14F-4D97-AF65-F5344CB8AC3E}">
        <p14:creationId xmlns:p14="http://schemas.microsoft.com/office/powerpoint/2010/main" val="38796298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dirty="0"/>
              <a:t>There are indeed studies that demonstrated the the number of particles in the air is not being affected by wearing a mask. These studies however did not look at microbial content and also counted the number of dust and paper particles expelled in the air when wearing a mask. </a:t>
            </a:r>
          </a:p>
        </p:txBody>
      </p:sp>
      <p:sp>
        <p:nvSpPr>
          <p:cNvPr id="4" name="Slide Number Placeholder 3"/>
          <p:cNvSpPr>
            <a:spLocks noGrp="1"/>
          </p:cNvSpPr>
          <p:nvPr>
            <p:ph type="sldNum" sz="quarter" idx="5"/>
          </p:nvPr>
        </p:nvSpPr>
        <p:spPr/>
        <p:txBody>
          <a:bodyPr/>
          <a:lstStyle/>
          <a:p>
            <a:fld id="{4BAD02CD-C231-624D-A350-48A7B8C1B8C3}" type="slidenum">
              <a:rPr lang="en-BE" smtClean="0"/>
              <a:t>34</a:t>
            </a:fld>
            <a:endParaRPr lang="en-BE"/>
          </a:p>
        </p:txBody>
      </p:sp>
    </p:spTree>
    <p:extLst>
      <p:ext uri="{BB962C8B-B14F-4D97-AF65-F5344CB8AC3E}">
        <p14:creationId xmlns:p14="http://schemas.microsoft.com/office/powerpoint/2010/main" val="25192653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dirty="0"/>
              <a:t>Als ik heel kritisch mag zijn, is hier geen bewijs voor</a:t>
            </a:r>
          </a:p>
          <a:p>
            <a:r>
              <a:rPr lang="en-BE" strike="sngStrike" dirty="0"/>
              <a:t>In China waar al langer maskers op straat gedragen worden tegen smog, vinden jongeren sommige maskers zelfs cool omdat ze hen er mysterieus laten uitzijn </a:t>
            </a:r>
          </a:p>
          <a:p>
            <a:r>
              <a:rPr lang="en-BE" strike="sngStrike" dirty="0"/>
              <a:t>De meeste mensen hier dragen waarschijnlijk liever geen masker</a:t>
            </a:r>
          </a:p>
          <a:p>
            <a:r>
              <a:rPr lang="en-BE" dirty="0"/>
              <a:t>Maskers zijn zeker een groot probleem voor mensen die niet goed horen omdat liplezen niet meer werkt</a:t>
            </a:r>
          </a:p>
          <a:p>
            <a:r>
              <a:rPr lang="en-BE" dirty="0"/>
              <a:t>H</a:t>
            </a:r>
            <a:r>
              <a:rPr lang="en-GB" dirty="0"/>
              <a:t>e</a:t>
            </a:r>
            <a:r>
              <a:rPr lang="en-BE" dirty="0"/>
              <a:t>t is goed dat we open staan voor de bezorgheid</a:t>
            </a:r>
          </a:p>
          <a:p>
            <a:r>
              <a:rPr lang="en-BE" dirty="0"/>
              <a:t>Hier wil ik ook de boodschap meegeven: hoe beter we nu </a:t>
            </a:r>
            <a:r>
              <a:rPr lang="en-BE" b="1" dirty="0"/>
              <a:t>samenwerken</a:t>
            </a:r>
            <a:r>
              <a:rPr lang="en-BE" dirty="0"/>
              <a:t>, hoe sneller we weer van de maskers afgeraken</a:t>
            </a:r>
          </a:p>
          <a:p>
            <a:r>
              <a:rPr lang="en-BE" dirty="0"/>
              <a:t>Ondertussen moeten we wel </a:t>
            </a:r>
            <a:r>
              <a:rPr lang="en-BE" b="1" dirty="0"/>
              <a:t>menselijk blijven</a:t>
            </a:r>
            <a:r>
              <a:rPr lang="en-BE" dirty="0"/>
              <a:t>: je mag gerust een vriend of collega troosten en daarbij even sommige regels aan de kant zetten: nood breekt wet</a:t>
            </a:r>
          </a:p>
          <a:p>
            <a:endParaRPr lang="en-BE" dirty="0"/>
          </a:p>
          <a:p>
            <a:r>
              <a:rPr lang="en-BE" dirty="0"/>
              <a:t>____________________</a:t>
            </a:r>
          </a:p>
          <a:p>
            <a:endParaRPr lang="en-BE" dirty="0"/>
          </a:p>
          <a:p>
            <a:endParaRPr lang="en-BE" dirty="0"/>
          </a:p>
          <a:p>
            <a:r>
              <a:rPr lang="en-BE" dirty="0"/>
              <a:t>Some children like wearing a mask because it makes them look mysterious</a:t>
            </a:r>
          </a:p>
          <a:p>
            <a:r>
              <a:rPr lang="en-BE" dirty="0"/>
              <a:t>Most people don’t like wearing a mask</a:t>
            </a:r>
          </a:p>
          <a:p>
            <a:r>
              <a:rPr lang="en-BE" dirty="0"/>
              <a:t>Message: the more we work together, the sooner we can get rit of masks again</a:t>
            </a:r>
          </a:p>
          <a:p>
            <a:r>
              <a:rPr lang="en-BE" dirty="0"/>
              <a:t>Stay human: it is ok to comfort a child or colleague in need</a:t>
            </a:r>
          </a:p>
        </p:txBody>
      </p:sp>
      <p:sp>
        <p:nvSpPr>
          <p:cNvPr id="4" name="Slide Number Placeholder 3"/>
          <p:cNvSpPr>
            <a:spLocks noGrp="1"/>
          </p:cNvSpPr>
          <p:nvPr>
            <p:ph type="sldNum" sz="quarter" idx="5"/>
          </p:nvPr>
        </p:nvSpPr>
        <p:spPr/>
        <p:txBody>
          <a:bodyPr/>
          <a:lstStyle/>
          <a:p>
            <a:fld id="{4BAD02CD-C231-624D-A350-48A7B8C1B8C3}" type="slidenum">
              <a:rPr lang="en-BE" smtClean="0"/>
              <a:t>35</a:t>
            </a:fld>
            <a:endParaRPr lang="en-BE"/>
          </a:p>
        </p:txBody>
      </p:sp>
    </p:spTree>
    <p:extLst>
      <p:ext uri="{BB962C8B-B14F-4D97-AF65-F5344CB8AC3E}">
        <p14:creationId xmlns:p14="http://schemas.microsoft.com/office/powerpoint/2010/main" val="18041046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dirty="0"/>
              <a:t>O</a:t>
            </a:r>
            <a:r>
              <a:rPr lang="en-GB" dirty="0"/>
              <a:t>o</a:t>
            </a:r>
            <a:r>
              <a:rPr lang="en-BE" dirty="0"/>
              <a:t>k hier is geen bewijs voor, maar wel een terechte bezorgdheid</a:t>
            </a:r>
          </a:p>
          <a:p>
            <a:r>
              <a:rPr lang="en-BE" dirty="0"/>
              <a:t>We zouden minstens dagelijks een nieuw of schoon masker moeten opzetten</a:t>
            </a:r>
          </a:p>
          <a:p>
            <a:r>
              <a:rPr lang="en-BE" dirty="0"/>
              <a:t>Als iedereen ‘s avonds massaal maskers gaat afkoken, mogen we ons wel aan meer </a:t>
            </a:r>
            <a:r>
              <a:rPr lang="en-BE" b="1" dirty="0"/>
              <a:t>brandwonden </a:t>
            </a:r>
            <a:r>
              <a:rPr lang="en-BE" dirty="0"/>
              <a:t>verwachten en dat kan ook niet de bedoeling zijn. Als je voldoende stoffen maskers in huis hebt, kunnen ze gewoon in de was, maar dan heb je er wel evenveel nodig als </a:t>
            </a:r>
            <a:r>
              <a:rPr lang="en-BE" b="1" dirty="0"/>
              <a:t>onderbroeken</a:t>
            </a:r>
            <a:r>
              <a:rPr lang="en-BE" dirty="0"/>
              <a:t>. Minder </a:t>
            </a:r>
            <a:r>
              <a:rPr lang="en-BE" b="1" dirty="0"/>
              <a:t>vervuiling</a:t>
            </a:r>
            <a:r>
              <a:rPr lang="en-BE" dirty="0"/>
              <a:t> door wegwerpmaskers.</a:t>
            </a:r>
          </a:p>
          <a:p>
            <a:r>
              <a:rPr lang="en-BE" dirty="0"/>
              <a:t>________</a:t>
            </a:r>
          </a:p>
          <a:p>
            <a:endParaRPr lang="en-BE" dirty="0"/>
          </a:p>
          <a:p>
            <a:r>
              <a:rPr lang="en-BE" dirty="0"/>
              <a:t>Message: at least every day en new or washed mask</a:t>
            </a:r>
          </a:p>
          <a:p>
            <a:r>
              <a:rPr lang="en-BE" dirty="0"/>
              <a:t>CAVE: burns from boiling masks</a:t>
            </a:r>
          </a:p>
        </p:txBody>
      </p:sp>
      <p:sp>
        <p:nvSpPr>
          <p:cNvPr id="4" name="Slide Number Placeholder 3"/>
          <p:cNvSpPr>
            <a:spLocks noGrp="1"/>
          </p:cNvSpPr>
          <p:nvPr>
            <p:ph type="sldNum" sz="quarter" idx="5"/>
          </p:nvPr>
        </p:nvSpPr>
        <p:spPr/>
        <p:txBody>
          <a:bodyPr/>
          <a:lstStyle/>
          <a:p>
            <a:fld id="{4BAD02CD-C231-624D-A350-48A7B8C1B8C3}" type="slidenum">
              <a:rPr lang="en-BE" smtClean="0"/>
              <a:t>36</a:t>
            </a:fld>
            <a:endParaRPr lang="en-BE"/>
          </a:p>
        </p:txBody>
      </p:sp>
    </p:spTree>
    <p:extLst>
      <p:ext uri="{BB962C8B-B14F-4D97-AF65-F5344CB8AC3E}">
        <p14:creationId xmlns:p14="http://schemas.microsoft.com/office/powerpoint/2010/main" val="19057933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À</a:t>
            </a:r>
            <a:r>
              <a:rPr lang="en-BE" dirty="0"/>
              <a:t>l deze schermen stoppen druppels, maar hoe verder ze van de mond zijn, hoe meer microdruppels kunnen vormen. Het zijn dan ook geen vervangmiddelen voor een masker, maar kunnen wel een extra bescherming bieden. H</a:t>
            </a:r>
            <a:r>
              <a:rPr lang="en-GB" dirty="0"/>
              <a:t>e</a:t>
            </a:r>
            <a:r>
              <a:rPr lang="en-BE" dirty="0"/>
              <a:t>t middelste model echter niet. </a:t>
            </a:r>
          </a:p>
          <a:p>
            <a:r>
              <a:rPr lang="en-BE" dirty="0"/>
              <a:t>_______</a:t>
            </a:r>
          </a:p>
          <a:p>
            <a:endParaRPr lang="en-BE" dirty="0"/>
          </a:p>
          <a:p>
            <a:endParaRPr lang="en-BE" dirty="0"/>
          </a:p>
          <a:p>
            <a:r>
              <a:rPr lang="en-BE" dirty="0"/>
              <a:t>All these stop droplets, but don’t prevent them to evaporate to microdroplets because too far from the mouth as compared to a mask</a:t>
            </a:r>
          </a:p>
        </p:txBody>
      </p:sp>
      <p:sp>
        <p:nvSpPr>
          <p:cNvPr id="4" name="Slide Number Placeholder 3"/>
          <p:cNvSpPr>
            <a:spLocks noGrp="1"/>
          </p:cNvSpPr>
          <p:nvPr>
            <p:ph type="sldNum" sz="quarter" idx="5"/>
          </p:nvPr>
        </p:nvSpPr>
        <p:spPr/>
        <p:txBody>
          <a:bodyPr/>
          <a:lstStyle/>
          <a:p>
            <a:fld id="{4BAD02CD-C231-624D-A350-48A7B8C1B8C3}" type="slidenum">
              <a:rPr lang="en-BE" smtClean="0"/>
              <a:t>37</a:t>
            </a:fld>
            <a:endParaRPr lang="en-BE"/>
          </a:p>
        </p:txBody>
      </p:sp>
    </p:spTree>
    <p:extLst>
      <p:ext uri="{BB962C8B-B14F-4D97-AF65-F5344CB8AC3E}">
        <p14:creationId xmlns:p14="http://schemas.microsoft.com/office/powerpoint/2010/main" val="29966600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a:t>We kunnen deze epidemie alleen maar overwinnen als we samenwerken</a:t>
            </a:r>
          </a:p>
          <a:p>
            <a:r>
              <a:rPr lang="nl-NL" noProof="0" dirty="0"/>
              <a:t>Momenteel lukt dat niet zo goed want er is veel verdeeldheid</a:t>
            </a:r>
          </a:p>
          <a:p>
            <a:r>
              <a:rPr lang="nl-NL" noProof="0" dirty="0"/>
              <a:t>Ik zou dat willen vergelijken met bijvoorbeeld een ruimtevaartprogramma. Het zal niet lukken een raket naar Mars te sturen als de helft NASA denkt dat de aarde rond is en de andere helft dat de aarde plat is. </a:t>
            </a:r>
          </a:p>
          <a:p>
            <a:r>
              <a:rPr lang="nl-NL" noProof="0" dirty="0"/>
              <a:t>Normaal hebben wetenschappers hier een belangrijke rol in, maar in het begin van de </a:t>
            </a:r>
            <a:r>
              <a:rPr lang="nl-NL" noProof="0" dirty="0" err="1"/>
              <a:t>covid</a:t>
            </a:r>
            <a:r>
              <a:rPr lang="nl-NL" noProof="0" dirty="0"/>
              <a:t> epidemie heeft men wat steken laten vallen door te verkondigen dat maskers niet werken, en dat is daarna moeilijkrecht te trekken.</a:t>
            </a:r>
          </a:p>
          <a:p>
            <a:r>
              <a:rPr lang="nl-NL" noProof="0" dirty="0"/>
              <a:t>Ik hoop dat ik jullie heb kunnen uitleggen waarom ze wel werken. Er is natuurlijk nog veel meer onderzoek verricht de laatste maanden waarbij het belangrijkste in de Lancet gepubliceerd werd en aantoont dat maskers niet alleen de andere beschermen, maar ook jezelf</a:t>
            </a:r>
          </a:p>
          <a:p>
            <a:r>
              <a:rPr lang="nl-NL" noProof="0" dirty="0"/>
              <a:t>Ik denk dat het onderwijs nog veel van de gemaakte fouten kan rechttrekken, niet alleen om een volgende generatie op te leiden die hopelijk niet meer dezelfde fouten maakt, maar ook om kennis te verspreiden in de samenleving</a:t>
            </a:r>
          </a:p>
          <a:p>
            <a:r>
              <a:rPr lang="nl-NL" noProof="0" dirty="0"/>
              <a:t>Voor onderwijs heb je leerkrachten nodig net zoals je artsen en verpleegkundigen nodig had in het ziekenhuis tijdens de eerste piek. We stellen hoge eisen que bescherming voor artsen en verpleegkundigen en het is niet meer dan normaal dat we ook willen dat onze leerkrachten goed beschermd worden. Leerkracht is vind ik nu nog meer dan ooit het belangrijkste beroep. </a:t>
            </a:r>
          </a:p>
        </p:txBody>
      </p:sp>
      <p:sp>
        <p:nvSpPr>
          <p:cNvPr id="4" name="Slide Number Placeholder 3"/>
          <p:cNvSpPr>
            <a:spLocks noGrp="1"/>
          </p:cNvSpPr>
          <p:nvPr>
            <p:ph type="sldNum" sz="quarter" idx="5"/>
          </p:nvPr>
        </p:nvSpPr>
        <p:spPr/>
        <p:txBody>
          <a:bodyPr/>
          <a:lstStyle/>
          <a:p>
            <a:fld id="{4BAD02CD-C231-624D-A350-48A7B8C1B8C3}" type="slidenum">
              <a:rPr lang="en-BE" smtClean="0"/>
              <a:t>38</a:t>
            </a:fld>
            <a:endParaRPr lang="en-BE"/>
          </a:p>
        </p:txBody>
      </p:sp>
    </p:spTree>
    <p:extLst>
      <p:ext uri="{BB962C8B-B14F-4D97-AF65-F5344CB8AC3E}">
        <p14:creationId xmlns:p14="http://schemas.microsoft.com/office/powerpoint/2010/main" val="4859475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dirty="0"/>
              <a:t>Dank u voor uw aandacht en bij vragen kan u me contacteren op bovenstaand email adres. </a:t>
            </a:r>
          </a:p>
        </p:txBody>
      </p:sp>
      <p:sp>
        <p:nvSpPr>
          <p:cNvPr id="4" name="Slide Number Placeholder 3"/>
          <p:cNvSpPr>
            <a:spLocks noGrp="1"/>
          </p:cNvSpPr>
          <p:nvPr>
            <p:ph type="sldNum" sz="quarter" idx="5"/>
          </p:nvPr>
        </p:nvSpPr>
        <p:spPr/>
        <p:txBody>
          <a:bodyPr/>
          <a:lstStyle/>
          <a:p>
            <a:fld id="{4BAD02CD-C231-624D-A350-48A7B8C1B8C3}" type="slidenum">
              <a:rPr lang="en-BE" smtClean="0"/>
              <a:t>39</a:t>
            </a:fld>
            <a:endParaRPr lang="en-BE"/>
          </a:p>
        </p:txBody>
      </p:sp>
    </p:spTree>
    <p:extLst>
      <p:ext uri="{BB962C8B-B14F-4D97-AF65-F5344CB8AC3E}">
        <p14:creationId xmlns:p14="http://schemas.microsoft.com/office/powerpoint/2010/main" val="3536691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dirty="0"/>
              <a:t>Contact trasnmissie kan ook via indirect contact waarbij besmetting via een object wordt overgedragen, bijvoorbeeld een deurklink. Zukle objecten noemen we </a:t>
            </a:r>
            <a:r>
              <a:rPr lang="en-BE" b="1" dirty="0"/>
              <a:t>fomites</a:t>
            </a:r>
            <a:r>
              <a:rPr lang="en-BE" dirty="0"/>
              <a:t> in het Engels. </a:t>
            </a:r>
          </a:p>
        </p:txBody>
      </p:sp>
      <p:sp>
        <p:nvSpPr>
          <p:cNvPr id="4" name="Slide Number Placeholder 3"/>
          <p:cNvSpPr>
            <a:spLocks noGrp="1"/>
          </p:cNvSpPr>
          <p:nvPr>
            <p:ph type="sldNum" sz="quarter" idx="5"/>
          </p:nvPr>
        </p:nvSpPr>
        <p:spPr/>
        <p:txBody>
          <a:bodyPr/>
          <a:lstStyle/>
          <a:p>
            <a:fld id="{4BAD02CD-C231-624D-A350-48A7B8C1B8C3}" type="slidenum">
              <a:rPr lang="en-BE" smtClean="0"/>
              <a:t>4</a:t>
            </a:fld>
            <a:endParaRPr lang="en-BE"/>
          </a:p>
        </p:txBody>
      </p:sp>
    </p:spTree>
    <p:extLst>
      <p:ext uri="{BB962C8B-B14F-4D97-AF65-F5344CB8AC3E}">
        <p14:creationId xmlns:p14="http://schemas.microsoft.com/office/powerpoint/2010/main" val="1840956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dirty="0"/>
              <a:t>Transmissie van luchtweginffecties kan ook via druppeltjes. Hier zie je door gebruik te maken van achtergrondlicht de drupeltjes die geproduceerd worden bij </a:t>
            </a:r>
            <a:r>
              <a:rPr lang="en-BE" b="1" dirty="0"/>
              <a:t>niezen</a:t>
            </a:r>
            <a:r>
              <a:rPr lang="en-BE" dirty="0"/>
              <a:t>. </a:t>
            </a:r>
          </a:p>
          <a:p>
            <a:r>
              <a:rPr lang="en-BE" dirty="0"/>
              <a:t>________________</a:t>
            </a:r>
          </a:p>
          <a:p>
            <a:endParaRPr lang="en-BE" dirty="0"/>
          </a:p>
          <a:p>
            <a:endParaRPr lang="en-BE" dirty="0"/>
          </a:p>
          <a:p>
            <a:r>
              <a:rPr lang="en-BE" dirty="0"/>
              <a:t>Sneeze</a:t>
            </a:r>
          </a:p>
        </p:txBody>
      </p:sp>
      <p:sp>
        <p:nvSpPr>
          <p:cNvPr id="4" name="Slide Number Placeholder 3"/>
          <p:cNvSpPr>
            <a:spLocks noGrp="1"/>
          </p:cNvSpPr>
          <p:nvPr>
            <p:ph type="sldNum" sz="quarter" idx="5"/>
          </p:nvPr>
        </p:nvSpPr>
        <p:spPr/>
        <p:txBody>
          <a:bodyPr/>
          <a:lstStyle/>
          <a:p>
            <a:fld id="{4BAD02CD-C231-624D-A350-48A7B8C1B8C3}" type="slidenum">
              <a:rPr lang="en-BE" smtClean="0"/>
              <a:t>5</a:t>
            </a:fld>
            <a:endParaRPr lang="en-BE"/>
          </a:p>
        </p:txBody>
      </p:sp>
    </p:spTree>
    <p:extLst>
      <p:ext uri="{BB962C8B-B14F-4D97-AF65-F5344CB8AC3E}">
        <p14:creationId xmlns:p14="http://schemas.microsoft.com/office/powerpoint/2010/main" val="2978650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dirty="0"/>
              <a:t>Als we enkele seconden later een nieuwe foto zouden maken, zou er niets meer te zien zijn. Er zijn dan nog wel microdruppels, maar die zijn te klein om op camera vast te leggen. Grote druppels vallen dus op de grond en kleine druppels verdampen heel snel tot microdruppels die lang (minuten-uren) kunnen blijven rondzweven. </a:t>
            </a:r>
          </a:p>
          <a:p>
            <a:r>
              <a:rPr lang="en-BE" dirty="0"/>
              <a:t>_________</a:t>
            </a:r>
          </a:p>
          <a:p>
            <a:endParaRPr lang="en-BE" dirty="0"/>
          </a:p>
          <a:p>
            <a:endParaRPr lang="en-BE" dirty="0"/>
          </a:p>
          <a:p>
            <a:r>
              <a:rPr lang="en-BE" dirty="0"/>
              <a:t>The picture shows microdroplets: these particles are smaller than 10 micron which is too small to capture on camera</a:t>
            </a:r>
          </a:p>
        </p:txBody>
      </p:sp>
      <p:sp>
        <p:nvSpPr>
          <p:cNvPr id="4" name="Slide Number Placeholder 3"/>
          <p:cNvSpPr>
            <a:spLocks noGrp="1"/>
          </p:cNvSpPr>
          <p:nvPr>
            <p:ph type="sldNum" sz="quarter" idx="5"/>
          </p:nvPr>
        </p:nvSpPr>
        <p:spPr/>
        <p:txBody>
          <a:bodyPr/>
          <a:lstStyle/>
          <a:p>
            <a:fld id="{4BAD02CD-C231-624D-A350-48A7B8C1B8C3}" type="slidenum">
              <a:rPr lang="en-BE" smtClean="0"/>
              <a:t>6</a:t>
            </a:fld>
            <a:endParaRPr lang="en-BE"/>
          </a:p>
        </p:txBody>
      </p:sp>
    </p:spTree>
    <p:extLst>
      <p:ext uri="{BB962C8B-B14F-4D97-AF65-F5344CB8AC3E}">
        <p14:creationId xmlns:p14="http://schemas.microsoft.com/office/powerpoint/2010/main" val="1482636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4488" lvl="1" indent="0">
              <a:buNone/>
            </a:pPr>
            <a:r>
              <a:rPr lang="nl-BE" dirty="0"/>
              <a:t>Die microdruppels noemen wetenschappers droplet nuclei. Het zijn die deeltjes die in de lucht blijven zweven en een wolk van die deeltjes, noemen we een aerosol. </a:t>
            </a:r>
          </a:p>
        </p:txBody>
      </p:sp>
      <p:sp>
        <p:nvSpPr>
          <p:cNvPr id="4" name="Slide Number Placeholder 3"/>
          <p:cNvSpPr>
            <a:spLocks noGrp="1"/>
          </p:cNvSpPr>
          <p:nvPr>
            <p:ph type="sldNum" sz="quarter" idx="5"/>
          </p:nvPr>
        </p:nvSpPr>
        <p:spPr/>
        <p:txBody>
          <a:bodyPr/>
          <a:lstStyle/>
          <a:p>
            <a:fld id="{4BAD02CD-C231-624D-A350-48A7B8C1B8C3}" type="slidenum">
              <a:rPr lang="en-BE" smtClean="0"/>
              <a:t>7</a:t>
            </a:fld>
            <a:endParaRPr lang="en-BE"/>
          </a:p>
        </p:txBody>
      </p:sp>
    </p:spTree>
    <p:extLst>
      <p:ext uri="{BB962C8B-B14F-4D97-AF65-F5344CB8AC3E}">
        <p14:creationId xmlns:p14="http://schemas.microsoft.com/office/powerpoint/2010/main" val="2650254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dirty="0"/>
              <a:t>In het begin van de covid epidemie dachten de </a:t>
            </a:r>
            <a:r>
              <a:rPr lang="en-BE" b="1" dirty="0"/>
              <a:t>toonaangevende wetenschappers </a:t>
            </a:r>
            <a:r>
              <a:rPr lang="en-BE" dirty="0"/>
              <a:t>dat airborne transmissie via microdruppels niet belangrijk was. Toen verschenen deze posters met adviezen die betrekking hebben op het voorkomen van contact en druppel transmissie:</a:t>
            </a:r>
          </a:p>
          <a:p>
            <a:pPr marL="228600" indent="-228600">
              <a:buFont typeface="+mj-lt"/>
              <a:buAutoNum type="arabicPeriod"/>
            </a:pPr>
            <a:r>
              <a:rPr lang="en-GB" dirty="0"/>
              <a:t>H</a:t>
            </a:r>
            <a:r>
              <a:rPr lang="en-BE" dirty="0"/>
              <a:t>anden wassen </a:t>
            </a:r>
          </a:p>
          <a:p>
            <a:pPr marL="228600" indent="-228600">
              <a:buFont typeface="+mj-lt"/>
              <a:buAutoNum type="arabicPeriod"/>
            </a:pPr>
            <a:r>
              <a:rPr lang="en-GB" dirty="0"/>
              <a:t>In je </a:t>
            </a:r>
            <a:r>
              <a:rPr lang="en-GB" dirty="0" err="1"/>
              <a:t>ellboog</a:t>
            </a:r>
            <a:r>
              <a:rPr lang="en-GB" dirty="0"/>
              <a:t> </a:t>
            </a:r>
            <a:r>
              <a:rPr lang="en-GB" dirty="0" err="1"/>
              <a:t>hoesten</a:t>
            </a:r>
            <a:endParaRPr lang="en-GB" dirty="0"/>
          </a:p>
          <a:p>
            <a:pPr marL="228600" indent="-228600">
              <a:buFont typeface="+mj-lt"/>
              <a:buAutoNum type="arabicPeriod"/>
            </a:pPr>
            <a:r>
              <a:rPr lang="en-GB" dirty="0" err="1"/>
              <a:t>Als</a:t>
            </a:r>
            <a:r>
              <a:rPr lang="en-GB" dirty="0"/>
              <a:t> je in </a:t>
            </a:r>
            <a:r>
              <a:rPr lang="en-GB" dirty="0" err="1"/>
              <a:t>een</a:t>
            </a:r>
            <a:r>
              <a:rPr lang="en-GB" dirty="0"/>
              <a:t> </a:t>
            </a:r>
            <a:r>
              <a:rPr lang="en-GB" dirty="0" err="1"/>
              <a:t>zaddoekje</a:t>
            </a:r>
            <a:r>
              <a:rPr lang="en-GB" dirty="0"/>
              <a:t> </a:t>
            </a:r>
            <a:r>
              <a:rPr lang="en-GB" dirty="0" err="1"/>
              <a:t>hoest</a:t>
            </a:r>
            <a:r>
              <a:rPr lang="en-GB" dirty="0"/>
              <a:t>: </a:t>
            </a:r>
            <a:r>
              <a:rPr lang="en-GB" dirty="0" err="1"/>
              <a:t>weggooien</a:t>
            </a:r>
            <a:r>
              <a:rPr lang="en-GB" dirty="0"/>
              <a:t> </a:t>
            </a:r>
            <a:r>
              <a:rPr lang="en-GB" dirty="0" err="1"/>
              <a:t>en</a:t>
            </a:r>
            <a:r>
              <a:rPr lang="en-GB" dirty="0"/>
              <a:t> </a:t>
            </a:r>
            <a:r>
              <a:rPr lang="en-GB" dirty="0" err="1"/>
              <a:t>handen</a:t>
            </a:r>
            <a:r>
              <a:rPr lang="en-GB" dirty="0"/>
              <a:t> </a:t>
            </a:r>
            <a:r>
              <a:rPr lang="en-GB" dirty="0" err="1"/>
              <a:t>wassen</a:t>
            </a:r>
            <a:endParaRPr lang="en-GB" dirty="0"/>
          </a:p>
          <a:p>
            <a:pPr marL="228600" indent="-228600">
              <a:buFont typeface="+mj-lt"/>
              <a:buAutoNum type="arabicPeriod"/>
            </a:pPr>
            <a:r>
              <a:rPr lang="en-GB" dirty="0"/>
              <a:t>Je </a:t>
            </a:r>
            <a:r>
              <a:rPr lang="en-GB" dirty="0" err="1"/>
              <a:t>ogen</a:t>
            </a:r>
            <a:r>
              <a:rPr lang="en-GB" dirty="0"/>
              <a:t>, </a:t>
            </a:r>
            <a:r>
              <a:rPr lang="en-GB" dirty="0" err="1"/>
              <a:t>mond</a:t>
            </a:r>
            <a:r>
              <a:rPr lang="en-GB" dirty="0"/>
              <a:t> </a:t>
            </a:r>
            <a:r>
              <a:rPr lang="en-GB" dirty="0" err="1"/>
              <a:t>en</a:t>
            </a:r>
            <a:r>
              <a:rPr lang="en-GB" dirty="0"/>
              <a:t> </a:t>
            </a:r>
            <a:r>
              <a:rPr lang="en-GB" dirty="0" err="1"/>
              <a:t>neus</a:t>
            </a:r>
            <a:r>
              <a:rPr lang="en-GB" dirty="0"/>
              <a:t> </a:t>
            </a:r>
            <a:r>
              <a:rPr lang="en-GB" dirty="0" err="1"/>
              <a:t>enkel</a:t>
            </a:r>
            <a:r>
              <a:rPr lang="en-GB" dirty="0"/>
              <a:t> </a:t>
            </a:r>
            <a:r>
              <a:rPr lang="en-GB" dirty="0" err="1"/>
              <a:t>aanraken</a:t>
            </a:r>
            <a:r>
              <a:rPr lang="en-GB" dirty="0"/>
              <a:t> met </a:t>
            </a:r>
            <a:r>
              <a:rPr lang="fr-FR" dirty="0"/>
              <a:t>net </a:t>
            </a:r>
            <a:r>
              <a:rPr lang="fr-FR" dirty="0" err="1"/>
              <a:t>gewassen</a:t>
            </a:r>
            <a:r>
              <a:rPr lang="fr-FR" dirty="0"/>
              <a:t> </a:t>
            </a:r>
            <a:r>
              <a:rPr lang="fr-FR" dirty="0" err="1"/>
              <a:t>handen</a:t>
            </a:r>
            <a:r>
              <a:rPr lang="fr-FR" dirty="0"/>
              <a:t>. </a:t>
            </a:r>
            <a:r>
              <a:rPr lang="fr-FR" dirty="0" err="1"/>
              <a:t>Slechte</a:t>
            </a:r>
            <a:r>
              <a:rPr lang="fr-FR" dirty="0"/>
              <a:t> </a:t>
            </a:r>
            <a:r>
              <a:rPr lang="fr-FR" dirty="0" err="1"/>
              <a:t>picto</a:t>
            </a:r>
            <a:r>
              <a:rPr lang="fr-FR" dirty="0"/>
              <a:t>: </a:t>
            </a:r>
            <a:r>
              <a:rPr lang="fr-FR" dirty="0" err="1"/>
              <a:t>lijkt</a:t>
            </a:r>
            <a:r>
              <a:rPr lang="fr-FR" dirty="0"/>
              <a:t> </a:t>
            </a:r>
            <a:r>
              <a:rPr lang="fr-FR" dirty="0" err="1"/>
              <a:t>alsof</a:t>
            </a:r>
            <a:r>
              <a:rPr lang="fr-FR" dirty="0"/>
              <a:t> je in je </a:t>
            </a:r>
            <a:r>
              <a:rPr lang="fr-FR" dirty="0" err="1"/>
              <a:t>handen</a:t>
            </a:r>
            <a:r>
              <a:rPr lang="fr-FR" dirty="0"/>
              <a:t> </a:t>
            </a:r>
            <a:r>
              <a:rPr lang="fr-FR" dirty="0" err="1"/>
              <a:t>moet</a:t>
            </a:r>
            <a:r>
              <a:rPr lang="fr-FR" dirty="0"/>
              <a:t> </a:t>
            </a:r>
            <a:r>
              <a:rPr lang="fr-FR" dirty="0" err="1"/>
              <a:t>hoesten</a:t>
            </a:r>
            <a:r>
              <a:rPr lang="fr-FR" dirty="0"/>
              <a:t> en </a:t>
            </a:r>
            <a:r>
              <a:rPr lang="fr-FR" dirty="0" err="1"/>
              <a:t>dat</a:t>
            </a:r>
            <a:r>
              <a:rPr lang="fr-FR" dirty="0"/>
              <a:t> </a:t>
            </a:r>
            <a:r>
              <a:rPr lang="fr-FR" dirty="0" err="1"/>
              <a:t>is</a:t>
            </a:r>
            <a:r>
              <a:rPr lang="fr-FR" dirty="0"/>
              <a:t> </a:t>
            </a:r>
            <a:r>
              <a:rPr lang="fr-FR" dirty="0" err="1"/>
              <a:t>natuurlijk</a:t>
            </a:r>
            <a:r>
              <a:rPr lang="fr-FR" dirty="0"/>
              <a:t> </a:t>
            </a:r>
            <a:r>
              <a:rPr lang="fr-FR" dirty="0" err="1"/>
              <a:t>geen</a:t>
            </a:r>
            <a:r>
              <a:rPr lang="fr-FR" dirty="0"/>
              <a:t> </a:t>
            </a:r>
            <a:r>
              <a:rPr lang="fr-FR" dirty="0" err="1"/>
              <a:t>goed</a:t>
            </a:r>
            <a:r>
              <a:rPr lang="fr-FR" dirty="0"/>
              <a:t> </a:t>
            </a:r>
            <a:r>
              <a:rPr lang="fr-FR" dirty="0" err="1"/>
              <a:t>idee</a:t>
            </a:r>
            <a:endParaRPr lang="fr-FR" dirty="0"/>
          </a:p>
          <a:p>
            <a:pPr marL="228600" indent="-228600">
              <a:buFont typeface="+mj-lt"/>
              <a:buAutoNum type="arabicPeriod"/>
            </a:pPr>
            <a:r>
              <a:rPr lang="fr-FR" dirty="0" err="1"/>
              <a:t>Geen</a:t>
            </a:r>
            <a:r>
              <a:rPr lang="fr-FR" dirty="0"/>
              <a:t> direct contact </a:t>
            </a:r>
            <a:r>
              <a:rPr lang="fr-FR" dirty="0" err="1"/>
              <a:t>zoals</a:t>
            </a:r>
            <a:r>
              <a:rPr lang="fr-FR" dirty="0"/>
              <a:t> </a:t>
            </a:r>
            <a:r>
              <a:rPr lang="fr-FR" dirty="0" err="1"/>
              <a:t>handen</a:t>
            </a:r>
            <a:r>
              <a:rPr lang="fr-FR" dirty="0"/>
              <a:t> </a:t>
            </a:r>
            <a:r>
              <a:rPr lang="fr-FR" dirty="0" err="1"/>
              <a:t>geven</a:t>
            </a:r>
            <a:endParaRPr lang="fr-FR" dirty="0"/>
          </a:p>
          <a:p>
            <a:pPr marL="228600" indent="-228600">
              <a:buFont typeface="+mj-lt"/>
              <a:buAutoNum type="arabicPeriod"/>
            </a:pPr>
            <a:r>
              <a:rPr lang="fr-FR" dirty="0"/>
              <a:t>1,5 </a:t>
            </a:r>
            <a:r>
              <a:rPr lang="fr-FR" dirty="0" err="1"/>
              <a:t>meter</a:t>
            </a:r>
            <a:r>
              <a:rPr lang="fr-FR" dirty="0"/>
              <a:t> </a:t>
            </a:r>
            <a:r>
              <a:rPr lang="fr-FR" dirty="0" err="1"/>
              <a:t>afstand</a:t>
            </a:r>
            <a:r>
              <a:rPr lang="fr-FR" dirty="0"/>
              <a:t> </a:t>
            </a:r>
            <a:r>
              <a:rPr lang="fr-FR" dirty="0" err="1"/>
              <a:t>houden</a:t>
            </a:r>
            <a:endParaRPr lang="en-BE" dirty="0"/>
          </a:p>
          <a:p>
            <a:endParaRPr lang="en-BE" dirty="0"/>
          </a:p>
          <a:p>
            <a:r>
              <a:rPr lang="en-BE" dirty="0"/>
              <a:t>_________________</a:t>
            </a:r>
          </a:p>
          <a:p>
            <a:endParaRPr lang="en-BE" dirty="0"/>
          </a:p>
          <a:p>
            <a:r>
              <a:rPr lang="en-BE" dirty="0"/>
              <a:t>In the beginning of the COVID epidemic it was anticipated that airborne transmission was not important. Therefore all the recommendations (in the poster) related to contact and droplet transmission</a:t>
            </a:r>
          </a:p>
        </p:txBody>
      </p:sp>
      <p:sp>
        <p:nvSpPr>
          <p:cNvPr id="4" name="Slide Number Placeholder 3"/>
          <p:cNvSpPr>
            <a:spLocks noGrp="1"/>
          </p:cNvSpPr>
          <p:nvPr>
            <p:ph type="sldNum" sz="quarter" idx="5"/>
          </p:nvPr>
        </p:nvSpPr>
        <p:spPr/>
        <p:txBody>
          <a:bodyPr/>
          <a:lstStyle/>
          <a:p>
            <a:fld id="{4BAD02CD-C231-624D-A350-48A7B8C1B8C3}" type="slidenum">
              <a:rPr lang="en-BE" smtClean="0"/>
              <a:t>8</a:t>
            </a:fld>
            <a:endParaRPr lang="en-BE"/>
          </a:p>
        </p:txBody>
      </p:sp>
    </p:spTree>
    <p:extLst>
      <p:ext uri="{BB962C8B-B14F-4D97-AF65-F5344CB8AC3E}">
        <p14:creationId xmlns:p14="http://schemas.microsoft.com/office/powerpoint/2010/main" val="263798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dirty="0"/>
              <a:t>In maart-april deden we een studie omdat we dachten dat transmissie via microdruppels wel belangrijk is. </a:t>
            </a:r>
          </a:p>
          <a:p>
            <a:r>
              <a:rPr lang="en-BE" dirty="0"/>
              <a:t>Onze hypothese was dat ernstige COVID van de long het gevolg was van het inademen van aerosolen geproduceerd bij hoesten</a:t>
            </a:r>
          </a:p>
          <a:p>
            <a:r>
              <a:rPr lang="en-BE" dirty="0"/>
              <a:t>Om onze hypothese te bewijzen, zochten we patiënten die zo goed als zeker wisten door wie ze besmet werden en vroegen of de persoon die hen besmette, hoestte. </a:t>
            </a:r>
          </a:p>
          <a:p>
            <a:r>
              <a:rPr lang="en-BE" dirty="0"/>
              <a:t>Hier zie je het resultaat van de studie dat suggereert dat de meeste COVID patiënten niet besmet werden door iemand die hoestte, zelfs niet de groep met ernstige covid van de longen.</a:t>
            </a:r>
          </a:p>
          <a:p>
            <a:r>
              <a:rPr lang="en-BE" dirty="0"/>
              <a:t>Twee mogelijke verklareingen</a:t>
            </a:r>
          </a:p>
          <a:p>
            <a:pPr marL="228600" indent="-228600">
              <a:buAutoNum type="arabicPeriod"/>
            </a:pPr>
            <a:r>
              <a:rPr lang="en-BE" dirty="0"/>
              <a:t>Ofwel is ernstige long covid niet het gevolg van inademen van aerosolen door hoesten</a:t>
            </a:r>
          </a:p>
          <a:p>
            <a:pPr marL="228600" indent="-228600">
              <a:buAutoNum type="arabicPeriod"/>
            </a:pPr>
            <a:r>
              <a:rPr lang="en-BE" dirty="0"/>
              <a:t>Ofwel worden aerosolen nog op een andere manier geproduceerd, bijvoorbeeld door praten</a:t>
            </a:r>
          </a:p>
          <a:p>
            <a:r>
              <a:rPr lang="en-BE" dirty="0"/>
              <a:t>_______________</a:t>
            </a:r>
          </a:p>
          <a:p>
            <a:endParaRPr lang="en-BE" dirty="0"/>
          </a:p>
          <a:p>
            <a:endParaRPr lang="en-BE" dirty="0"/>
          </a:p>
          <a:p>
            <a:r>
              <a:rPr lang="en-BE" dirty="0"/>
              <a:t>We conducted a study in March-April:</a:t>
            </a:r>
          </a:p>
          <a:p>
            <a:r>
              <a:rPr lang="en-BE" dirty="0"/>
              <a:t>We hypothesised that severe lung COVID was the consequence of inhaling cough aerosols</a:t>
            </a:r>
          </a:p>
          <a:p>
            <a:r>
              <a:rPr lang="en-BE" dirty="0"/>
              <a:t>To test our hypothesis we asked one question to </a:t>
            </a:r>
            <a:r>
              <a:rPr lang="en-US" sz="1200" kern="1200" dirty="0">
                <a:solidFill>
                  <a:schemeClr val="tx1"/>
                </a:solidFill>
                <a:effectLst/>
                <a:latin typeface="+mn-lt"/>
                <a:ea typeface="+mn-ea"/>
                <a:cs typeface="+mn-cs"/>
              </a:rPr>
              <a:t>adult COVID-19 patients who were almost 100% certain that they knew from which person the virus transmitted to them</a:t>
            </a:r>
            <a:r>
              <a:rPr lang="en-BE"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“Was coughing a symptom of the person from which the virus transmitted to you?”</a:t>
            </a:r>
            <a:r>
              <a:rPr lang="en-BE" dirty="0">
                <a:effectLst/>
              </a:rPr>
              <a:t> </a:t>
            </a:r>
          </a:p>
          <a:p>
            <a:r>
              <a:rPr lang="en-BE" dirty="0">
                <a:effectLst/>
              </a:rPr>
              <a:t>H</a:t>
            </a:r>
            <a:r>
              <a:rPr lang="en-GB" dirty="0">
                <a:effectLst/>
              </a:rPr>
              <a:t>e</a:t>
            </a:r>
            <a:r>
              <a:rPr lang="en-BE" dirty="0">
                <a:effectLst/>
              </a:rPr>
              <a:t>re you can see the results that seemed to reject our hypothesis</a:t>
            </a:r>
          </a:p>
          <a:p>
            <a:r>
              <a:rPr lang="en-BE" dirty="0">
                <a:effectLst/>
              </a:rPr>
              <a:t>If severe lung COVID is not a consequence of inhaling cough aerosols, than how do you get severe lung COVID?</a:t>
            </a:r>
          </a:p>
          <a:p>
            <a:r>
              <a:rPr lang="en-BE" dirty="0">
                <a:effectLst/>
              </a:rPr>
              <a:t>Is severe lung COVID simply an infection that descends from the upper airways or is there another source of COVID aerosols? </a:t>
            </a:r>
          </a:p>
          <a:p>
            <a:endParaRPr lang="en-BE" dirty="0"/>
          </a:p>
        </p:txBody>
      </p:sp>
      <p:sp>
        <p:nvSpPr>
          <p:cNvPr id="4" name="Slide Number Placeholder 3"/>
          <p:cNvSpPr>
            <a:spLocks noGrp="1"/>
          </p:cNvSpPr>
          <p:nvPr>
            <p:ph type="sldNum" sz="quarter" idx="5"/>
          </p:nvPr>
        </p:nvSpPr>
        <p:spPr/>
        <p:txBody>
          <a:bodyPr/>
          <a:lstStyle/>
          <a:p>
            <a:fld id="{4BAD02CD-C231-624D-A350-48A7B8C1B8C3}" type="slidenum">
              <a:rPr lang="en-BE" smtClean="0"/>
              <a:t>9</a:t>
            </a:fld>
            <a:endParaRPr lang="en-BE"/>
          </a:p>
        </p:txBody>
      </p:sp>
    </p:spTree>
    <p:extLst>
      <p:ext uri="{BB962C8B-B14F-4D97-AF65-F5344CB8AC3E}">
        <p14:creationId xmlns:p14="http://schemas.microsoft.com/office/powerpoint/2010/main" val="22250202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_1">
    <p:spTree>
      <p:nvGrpSpPr>
        <p:cNvPr id="1" name=""/>
        <p:cNvGrpSpPr/>
        <p:nvPr/>
      </p:nvGrpSpPr>
      <p:grpSpPr>
        <a:xfrm>
          <a:off x="0" y="0"/>
          <a:ext cx="0" cy="0"/>
          <a:chOff x="0" y="0"/>
          <a:chExt cx="0" cy="0"/>
        </a:xfrm>
      </p:grpSpPr>
      <p:sp>
        <p:nvSpPr>
          <p:cNvPr id="9" name="Subtitle 2"/>
          <p:cNvSpPr>
            <a:spLocks noGrp="1"/>
          </p:cNvSpPr>
          <p:nvPr>
            <p:ph type="subTitle" idx="1"/>
          </p:nvPr>
        </p:nvSpPr>
        <p:spPr>
          <a:xfrm>
            <a:off x="609600" y="3886200"/>
            <a:ext cx="4648200" cy="1600200"/>
          </a:xfrm>
        </p:spPr>
        <p:txBody>
          <a:bodyPr>
            <a:normAutofit/>
          </a:bodyPr>
          <a:lstStyle>
            <a:lvl1pPr marL="0" indent="0" algn="l">
              <a:lnSpc>
                <a:spcPts val="2000"/>
              </a:lnSpc>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BE" dirty="0"/>
          </a:p>
        </p:txBody>
      </p:sp>
      <p:sp>
        <p:nvSpPr>
          <p:cNvPr id="6" name="Title 1"/>
          <p:cNvSpPr>
            <a:spLocks noGrp="1"/>
          </p:cNvSpPr>
          <p:nvPr>
            <p:ph type="ctrTitle" hasCustomPrompt="1"/>
          </p:nvPr>
        </p:nvSpPr>
        <p:spPr>
          <a:xfrm>
            <a:off x="609600" y="1981200"/>
            <a:ext cx="4648200" cy="1524000"/>
          </a:xfrm>
        </p:spPr>
        <p:txBody>
          <a:bodyPr lIns="0" tIns="0" rIns="0" bIns="0" anchor="b" anchorCtr="0"/>
          <a:lstStyle>
            <a:lvl1pPr algn="l">
              <a:lnSpc>
                <a:spcPts val="3700"/>
              </a:lnSpc>
              <a:defRPr lang="nl-BE" sz="3700" b="1" baseline="0" smtClean="0">
                <a:solidFill>
                  <a:schemeClr val="bg1"/>
                </a:solidFill>
              </a:defRPr>
            </a:lvl1pPr>
          </a:lstStyle>
          <a:p>
            <a:br>
              <a:rPr lang="nl-BE" dirty="0"/>
            </a:br>
            <a:r>
              <a:rPr lang="nl-BE" dirty="0"/>
              <a:t>Title</a:t>
            </a:r>
          </a:p>
        </p:txBody>
      </p:sp>
      <p:pic>
        <p:nvPicPr>
          <p:cNvPr id="3" name="Afbeelding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cSld>
  <p:clrMapOvr>
    <a:masterClrMapping/>
  </p:clrMapOvr>
  <p:transition spd="slow">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_8">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Subtitle 2"/>
          <p:cNvSpPr>
            <a:spLocks noGrp="1"/>
          </p:cNvSpPr>
          <p:nvPr>
            <p:ph type="subTitle" idx="1"/>
          </p:nvPr>
        </p:nvSpPr>
        <p:spPr>
          <a:xfrm>
            <a:off x="609600" y="3886200"/>
            <a:ext cx="4648200" cy="1600200"/>
          </a:xfrm>
        </p:spPr>
        <p:txBody>
          <a:bodyPr>
            <a:normAutofit/>
          </a:bodyPr>
          <a:lstStyle>
            <a:lvl1pPr marL="0" indent="0" algn="l">
              <a:lnSpc>
                <a:spcPts val="2000"/>
              </a:lnSpc>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BE" dirty="0"/>
          </a:p>
        </p:txBody>
      </p:sp>
      <p:sp>
        <p:nvSpPr>
          <p:cNvPr id="6" name="Title 1"/>
          <p:cNvSpPr>
            <a:spLocks noGrp="1"/>
          </p:cNvSpPr>
          <p:nvPr>
            <p:ph type="ctrTitle" hasCustomPrompt="1"/>
          </p:nvPr>
        </p:nvSpPr>
        <p:spPr>
          <a:xfrm>
            <a:off x="609600" y="1981200"/>
            <a:ext cx="4648200" cy="1524000"/>
          </a:xfrm>
        </p:spPr>
        <p:txBody>
          <a:bodyPr lIns="0" tIns="0" rIns="0" bIns="0" anchor="b" anchorCtr="0"/>
          <a:lstStyle>
            <a:lvl1pPr algn="l">
              <a:lnSpc>
                <a:spcPts val="3700"/>
              </a:lnSpc>
              <a:defRPr lang="nl-BE" sz="3700" b="1" baseline="0" smtClean="0">
                <a:solidFill>
                  <a:schemeClr val="bg1"/>
                </a:solidFill>
              </a:defRPr>
            </a:lvl1pPr>
          </a:lstStyle>
          <a:p>
            <a:br>
              <a:rPr lang="nl-BE" dirty="0"/>
            </a:br>
            <a:r>
              <a:rPr lang="nl-BE" dirty="0"/>
              <a:t>Title</a:t>
            </a:r>
          </a:p>
        </p:txBody>
      </p:sp>
    </p:spTree>
  </p:cSld>
  <p:clrMapOvr>
    <a:masterClrMapping/>
  </p:clrMapOvr>
  <p:transition spd="slow">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_9">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Subtitle 2"/>
          <p:cNvSpPr>
            <a:spLocks noGrp="1"/>
          </p:cNvSpPr>
          <p:nvPr>
            <p:ph type="subTitle" idx="1"/>
          </p:nvPr>
        </p:nvSpPr>
        <p:spPr>
          <a:xfrm>
            <a:off x="609600" y="3886200"/>
            <a:ext cx="4648200" cy="1600200"/>
          </a:xfrm>
        </p:spPr>
        <p:txBody>
          <a:bodyPr>
            <a:normAutofit/>
          </a:bodyPr>
          <a:lstStyle>
            <a:lvl1pPr marL="0" indent="0" algn="l">
              <a:lnSpc>
                <a:spcPts val="2000"/>
              </a:lnSpc>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BE" dirty="0"/>
          </a:p>
        </p:txBody>
      </p:sp>
      <p:sp>
        <p:nvSpPr>
          <p:cNvPr id="6" name="Title 1"/>
          <p:cNvSpPr>
            <a:spLocks noGrp="1"/>
          </p:cNvSpPr>
          <p:nvPr>
            <p:ph type="ctrTitle" hasCustomPrompt="1"/>
          </p:nvPr>
        </p:nvSpPr>
        <p:spPr>
          <a:xfrm>
            <a:off x="609600" y="1981200"/>
            <a:ext cx="4648200" cy="1524000"/>
          </a:xfrm>
        </p:spPr>
        <p:txBody>
          <a:bodyPr lIns="0" tIns="0" rIns="0" bIns="0" anchor="b" anchorCtr="0"/>
          <a:lstStyle>
            <a:lvl1pPr algn="l">
              <a:lnSpc>
                <a:spcPts val="3700"/>
              </a:lnSpc>
              <a:defRPr lang="nl-BE" sz="3700" b="1" baseline="0" smtClean="0">
                <a:solidFill>
                  <a:schemeClr val="bg1"/>
                </a:solidFill>
              </a:defRPr>
            </a:lvl1pPr>
          </a:lstStyle>
          <a:p>
            <a:br>
              <a:rPr lang="nl-BE" dirty="0"/>
            </a:br>
            <a:r>
              <a:rPr lang="nl-BE" dirty="0"/>
              <a:t>Title</a:t>
            </a:r>
          </a:p>
        </p:txBody>
      </p:sp>
    </p:spTree>
  </p:cSld>
  <p:clrMapOvr>
    <a:masterClrMapping/>
  </p:clrMapOvr>
  <p:transition spd="slow">
    <p:wipe di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ussenslide_hoofd_GSM gebruik">
    <p:spTree>
      <p:nvGrpSpPr>
        <p:cNvPr id="1" name=""/>
        <p:cNvGrpSpPr/>
        <p:nvPr/>
      </p:nvGrpSpPr>
      <p:grpSpPr>
        <a:xfrm>
          <a:off x="0" y="0"/>
          <a:ext cx="0" cy="0"/>
          <a:chOff x="0" y="0"/>
          <a:chExt cx="0" cy="0"/>
        </a:xfrm>
      </p:grpSpPr>
      <p:pic>
        <p:nvPicPr>
          <p:cNvPr id="9" name="Picture 8" descr="20100510_PPT_14.jpg"/>
          <p:cNvPicPr>
            <a:picLocks noChangeAspect="1"/>
          </p:cNvPicPr>
          <p:nvPr userDrawn="1"/>
        </p:nvPicPr>
        <p:blipFill>
          <a:blip r:embed="rId2" cstate="print"/>
          <a:stretch>
            <a:fillRect/>
          </a:stretch>
        </p:blipFill>
        <p:spPr>
          <a:xfrm>
            <a:off x="0" y="0"/>
            <a:ext cx="9144000" cy="6858000"/>
          </a:xfrm>
          <a:prstGeom prst="rect">
            <a:avLst/>
          </a:prstGeom>
        </p:spPr>
      </p:pic>
      <p:sp>
        <p:nvSpPr>
          <p:cNvPr id="7" name="Tekstvak 4"/>
          <p:cNvSpPr txBox="1">
            <a:spLocks noChangeArrowheads="1"/>
          </p:cNvSpPr>
          <p:nvPr userDrawn="1"/>
        </p:nvSpPr>
        <p:spPr bwMode="auto">
          <a:xfrm>
            <a:off x="611188" y="4868863"/>
            <a:ext cx="8281987" cy="1200150"/>
          </a:xfrm>
          <a:prstGeom prst="rect">
            <a:avLst/>
          </a:prstGeom>
          <a:noFill/>
          <a:ln w="9525">
            <a:noFill/>
            <a:miter lim="800000"/>
            <a:headEnd/>
            <a:tailEnd/>
          </a:ln>
        </p:spPr>
        <p:txBody>
          <a:bodyPr>
            <a:spAutoFit/>
          </a:bodyPr>
          <a:lstStyle/>
          <a:p>
            <a:pPr>
              <a:lnSpc>
                <a:spcPct val="150000"/>
              </a:lnSpc>
              <a:buFont typeface="Arial Black" pitchFamily="34" charset="0"/>
              <a:buChar char="&gt;"/>
            </a:pPr>
            <a:r>
              <a:rPr lang="nl-BE" sz="1600" b="1"/>
              <a:t> Gelieve mobiele telefoons en gsm’s uit te zetten.</a:t>
            </a:r>
          </a:p>
          <a:p>
            <a:pPr>
              <a:lnSpc>
                <a:spcPct val="150000"/>
              </a:lnSpc>
              <a:buFont typeface="Arial Black" pitchFamily="34" charset="0"/>
              <a:buChar char="&gt;"/>
            </a:pPr>
            <a:r>
              <a:rPr lang="nl-BE" sz="1600" b="1"/>
              <a:t> Wil je toch bereikbaar blijven, zet je telefoon dan op stil.</a:t>
            </a:r>
          </a:p>
          <a:p>
            <a:pPr>
              <a:lnSpc>
                <a:spcPct val="150000"/>
              </a:lnSpc>
              <a:buFont typeface="Arial Black" pitchFamily="34" charset="0"/>
              <a:buChar char="&gt;"/>
            </a:pPr>
            <a:r>
              <a:rPr lang="nl-BE" sz="1600" b="1"/>
              <a:t> Verlaat discreet de zaal wanneer je een oproep moet beantwoorden.</a:t>
            </a:r>
          </a:p>
        </p:txBody>
      </p:sp>
      <p:sp>
        <p:nvSpPr>
          <p:cNvPr id="8" name="Title 1"/>
          <p:cNvSpPr>
            <a:spLocks noGrp="1"/>
          </p:cNvSpPr>
          <p:nvPr>
            <p:ph type="title" hasCustomPrompt="1"/>
          </p:nvPr>
        </p:nvSpPr>
        <p:spPr>
          <a:xfrm>
            <a:off x="457200" y="-7051"/>
            <a:ext cx="7620000" cy="885825"/>
          </a:xfrm>
        </p:spPr>
        <p:txBody>
          <a:bodyPr lIns="0" tIns="0" rIns="0" bIns="0">
            <a:normAutofit/>
          </a:bodyPr>
          <a:lstStyle>
            <a:lvl1pPr algn="l">
              <a:defRPr lang="nl-BE" sz="2300" b="1" baseline="0" smtClean="0">
                <a:solidFill>
                  <a:schemeClr val="bg1"/>
                </a:solidFill>
              </a:defRPr>
            </a:lvl1pPr>
          </a:lstStyle>
          <a:p>
            <a:r>
              <a:rPr lang="nl-NL" dirty="0"/>
              <a:t>Niet vergeten!</a:t>
            </a:r>
            <a:endParaRPr lang="nl-BE" dirty="0"/>
          </a:p>
        </p:txBody>
      </p:sp>
      <p:pic>
        <p:nvPicPr>
          <p:cNvPr id="11" name="Afbeelding 10" descr="GSM-gebruik Auditorium.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35696" y="1484784"/>
            <a:ext cx="5425440" cy="3087624"/>
          </a:xfrm>
          <a:prstGeom prst="rect">
            <a:avLst/>
          </a:prstGeom>
        </p:spPr>
      </p:pic>
    </p:spTree>
  </p:cSld>
  <p:clrMapOvr>
    <a:masterClrMapping/>
  </p:clrMapOvr>
  <p:transition spd="slow">
    <p:wipe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oofdstuk_1">
    <p:spTree>
      <p:nvGrpSpPr>
        <p:cNvPr id="1" name=""/>
        <p:cNvGrpSpPr/>
        <p:nvPr/>
      </p:nvGrpSpPr>
      <p:grpSpPr>
        <a:xfrm>
          <a:off x="0" y="0"/>
          <a:ext cx="0" cy="0"/>
          <a:chOff x="0" y="0"/>
          <a:chExt cx="0" cy="0"/>
        </a:xfrm>
      </p:grpSpPr>
      <p:sp>
        <p:nvSpPr>
          <p:cNvPr id="2" name="Title 1"/>
          <p:cNvSpPr>
            <a:spLocks noGrp="1"/>
          </p:cNvSpPr>
          <p:nvPr>
            <p:ph type="ctrTitle"/>
          </p:nvPr>
        </p:nvSpPr>
        <p:spPr>
          <a:xfrm>
            <a:off x="698664" y="3906982"/>
            <a:ext cx="5244936" cy="1219200"/>
          </a:xfrm>
        </p:spPr>
        <p:txBody>
          <a:bodyPr lIns="0" tIns="0" rIns="0" bIns="0" anchor="t" anchorCtr="0">
            <a:normAutofit/>
          </a:bodyPr>
          <a:lstStyle>
            <a:lvl1pPr algn="l">
              <a:lnSpc>
                <a:spcPts val="4000"/>
              </a:lnSpc>
              <a:defRPr lang="nl-BE" sz="3700" baseline="0" smtClean="0">
                <a:solidFill>
                  <a:schemeClr val="bg1"/>
                </a:solidFill>
              </a:defRPr>
            </a:lvl1pPr>
          </a:lstStyle>
          <a:p>
            <a:r>
              <a:rPr lang="nl-NL"/>
              <a:t>Klik om de stijl te bewerken</a:t>
            </a:r>
            <a:endParaRPr lang="nl-BE" dirty="0"/>
          </a:p>
        </p:txBody>
      </p:sp>
      <p:pic>
        <p:nvPicPr>
          <p:cNvPr id="4" name="Afbeelding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cSld>
  <p:clrMapOvr>
    <a:masterClrMapping/>
  </p:clrMapOvr>
  <p:transition spd="slow">
    <p:wipe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ussenslide_hoofd_inhoud Indeling">
    <p:spTree>
      <p:nvGrpSpPr>
        <p:cNvPr id="1" name=""/>
        <p:cNvGrpSpPr/>
        <p:nvPr/>
      </p:nvGrpSpPr>
      <p:grpSpPr>
        <a:xfrm>
          <a:off x="0" y="0"/>
          <a:ext cx="0" cy="0"/>
          <a:chOff x="0" y="0"/>
          <a:chExt cx="0" cy="0"/>
        </a:xfrm>
      </p:grpSpPr>
      <p:pic>
        <p:nvPicPr>
          <p:cNvPr id="10" name="Picture 8" descr="20100510_PPT_14.jpg"/>
          <p:cNvPicPr>
            <a:picLocks noChangeAspect="1"/>
          </p:cNvPicPr>
          <p:nvPr userDrawn="1"/>
        </p:nvPicPr>
        <p:blipFill>
          <a:blip r:embed="rId2" cstate="print"/>
          <a:stretch>
            <a:fillRect/>
          </a:stretch>
        </p:blipFill>
        <p:spPr>
          <a:xfrm>
            <a:off x="0" y="0"/>
            <a:ext cx="9144000" cy="6858000"/>
          </a:xfrm>
          <a:prstGeom prst="rect">
            <a:avLst/>
          </a:prstGeom>
        </p:spPr>
      </p:pic>
      <p:sp>
        <p:nvSpPr>
          <p:cNvPr id="11" name="Title 1"/>
          <p:cNvSpPr>
            <a:spLocks noGrp="1"/>
          </p:cNvSpPr>
          <p:nvPr>
            <p:ph type="title"/>
          </p:nvPr>
        </p:nvSpPr>
        <p:spPr>
          <a:xfrm>
            <a:off x="457200" y="1978"/>
            <a:ext cx="7620000" cy="885825"/>
          </a:xfrm>
        </p:spPr>
        <p:txBody>
          <a:bodyPr lIns="0" tIns="0" rIns="0" bIns="0">
            <a:normAutofit/>
          </a:bodyPr>
          <a:lstStyle>
            <a:lvl1pPr algn="l">
              <a:defRPr lang="nl-BE" sz="2300" b="1" baseline="0" smtClean="0">
                <a:solidFill>
                  <a:schemeClr val="bg1"/>
                </a:solidFill>
              </a:defRPr>
            </a:lvl1pPr>
          </a:lstStyle>
          <a:p>
            <a:r>
              <a:rPr lang="nl-NL"/>
              <a:t>Klik om de stijl te bewerken</a:t>
            </a:r>
            <a:endParaRPr lang="nl-BE" dirty="0"/>
          </a:p>
        </p:txBody>
      </p:sp>
      <p:sp>
        <p:nvSpPr>
          <p:cNvPr id="12" name="Content Placeholder 6"/>
          <p:cNvSpPr>
            <a:spLocks noGrp="1"/>
          </p:cNvSpPr>
          <p:nvPr>
            <p:ph sz="quarter" idx="10"/>
          </p:nvPr>
        </p:nvSpPr>
        <p:spPr>
          <a:xfrm>
            <a:off x="457200" y="1219200"/>
            <a:ext cx="7620000" cy="4876800"/>
          </a:xfrm>
        </p:spPr>
        <p:txBody>
          <a:bodyPr lIns="0" tIns="0" rIns="0" bIns="0">
            <a:normAutofit/>
          </a:bodyPr>
          <a:lstStyle>
            <a:lvl1pPr>
              <a:lnSpc>
                <a:spcPts val="2800"/>
              </a:lnSpc>
              <a:defRPr/>
            </a:lvl1pPr>
            <a:lvl2pPr>
              <a:lnSpc>
                <a:spcPts val="2500"/>
              </a:lnSpc>
              <a:defRPr/>
            </a:lvl2pPr>
            <a:lvl3pPr>
              <a:lnSpc>
                <a:spcPts val="2200"/>
              </a:lnSpc>
              <a:defRPr/>
            </a:lvl3pPr>
            <a:lvl4pPr>
              <a:lnSpc>
                <a:spcPts val="2800"/>
              </a:lnSpc>
              <a:defRPr/>
            </a:lvl4pPr>
            <a:lvl5pPr>
              <a:lnSpc>
                <a:spcPts val="2800"/>
              </a:lnSpc>
              <a:defRPr/>
            </a:lvl5pPr>
          </a:lstStyle>
          <a:p>
            <a:pPr lvl="0"/>
            <a:r>
              <a:rPr lang="nl-NL"/>
              <a:t>Tekststijl van het model bewerken</a:t>
            </a:r>
          </a:p>
          <a:p>
            <a:pPr lvl="1"/>
            <a:r>
              <a:rPr lang="nl-NL"/>
              <a:t>Tweede niveau</a:t>
            </a:r>
          </a:p>
          <a:p>
            <a:pPr lvl="2"/>
            <a:r>
              <a:rPr lang="nl-NL"/>
              <a:t>Derde niveau</a:t>
            </a:r>
          </a:p>
        </p:txBody>
      </p:sp>
      <p:pic>
        <p:nvPicPr>
          <p:cNvPr id="2" name="Afbeelding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432" y="5721096"/>
            <a:ext cx="9116568" cy="1136904"/>
          </a:xfrm>
          <a:prstGeom prst="rect">
            <a:avLst/>
          </a:prstGeom>
        </p:spPr>
      </p:pic>
    </p:spTree>
  </p:cSld>
  <p:clrMapOvr>
    <a:masterClrMapping/>
  </p:clrMapOvr>
  <p:transition spd="slow">
    <p:wipe di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ussenslide_inhoud">
    <p:spTree>
      <p:nvGrpSpPr>
        <p:cNvPr id="1" name=""/>
        <p:cNvGrpSpPr/>
        <p:nvPr/>
      </p:nvGrpSpPr>
      <p:grpSpPr>
        <a:xfrm>
          <a:off x="0" y="0"/>
          <a:ext cx="0" cy="0"/>
          <a:chOff x="0" y="0"/>
          <a:chExt cx="0" cy="0"/>
        </a:xfrm>
      </p:grpSpPr>
      <p:sp>
        <p:nvSpPr>
          <p:cNvPr id="5" name="Content Placeholder 6"/>
          <p:cNvSpPr>
            <a:spLocks noGrp="1"/>
          </p:cNvSpPr>
          <p:nvPr>
            <p:ph sz="quarter" idx="10"/>
          </p:nvPr>
        </p:nvSpPr>
        <p:spPr>
          <a:xfrm>
            <a:off x="457200" y="1219200"/>
            <a:ext cx="7620000" cy="4876800"/>
          </a:xfrm>
        </p:spPr>
        <p:txBody>
          <a:bodyPr lIns="0" tIns="0" rIns="0" bIns="0">
            <a:normAutofit/>
          </a:bodyPr>
          <a:lstStyle>
            <a:lvl1pPr>
              <a:lnSpc>
                <a:spcPts val="2800"/>
              </a:lnSpc>
              <a:defRPr/>
            </a:lvl1pPr>
            <a:lvl2pPr>
              <a:lnSpc>
                <a:spcPts val="2500"/>
              </a:lnSpc>
              <a:defRPr/>
            </a:lvl2pPr>
            <a:lvl3pPr>
              <a:lnSpc>
                <a:spcPts val="2200"/>
              </a:lnSpc>
              <a:defRPr/>
            </a:lvl3pPr>
            <a:lvl4pPr>
              <a:lnSpc>
                <a:spcPts val="2800"/>
              </a:lnSpc>
              <a:defRPr/>
            </a:lvl4pPr>
            <a:lvl5pPr>
              <a:lnSpc>
                <a:spcPts val="2800"/>
              </a:lnSpc>
              <a:defRPr/>
            </a:lvl5pPr>
          </a:lstStyle>
          <a:p>
            <a:pPr lvl="0"/>
            <a:r>
              <a:rPr lang="nl-NL"/>
              <a:t>Tekststijl van het model bewerken</a:t>
            </a:r>
          </a:p>
          <a:p>
            <a:pPr lvl="1"/>
            <a:r>
              <a:rPr lang="nl-NL"/>
              <a:t>Tweede niveau</a:t>
            </a:r>
          </a:p>
          <a:p>
            <a:pPr lvl="2"/>
            <a:r>
              <a:rPr lang="nl-NL"/>
              <a:t>Derde niveau</a:t>
            </a:r>
          </a:p>
        </p:txBody>
      </p:sp>
      <p:pic>
        <p:nvPicPr>
          <p:cNvPr id="2" name="Afbeelding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363" y="5721096"/>
            <a:ext cx="9116568" cy="1136904"/>
          </a:xfrm>
          <a:prstGeom prst="rect">
            <a:avLst/>
          </a:prstGeom>
        </p:spPr>
      </p:pic>
    </p:spTree>
  </p:cSld>
  <p:clrMapOvr>
    <a:masterClrMapping/>
  </p:clrMapOvr>
  <p:transition spd="slow">
    <p:wipe di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ussenslide_hoofd_diagram">
    <p:spTree>
      <p:nvGrpSpPr>
        <p:cNvPr id="1" name=""/>
        <p:cNvGrpSpPr/>
        <p:nvPr/>
      </p:nvGrpSpPr>
      <p:grpSpPr>
        <a:xfrm>
          <a:off x="0" y="0"/>
          <a:ext cx="0" cy="0"/>
          <a:chOff x="0" y="0"/>
          <a:chExt cx="0" cy="0"/>
        </a:xfrm>
      </p:grpSpPr>
      <p:pic>
        <p:nvPicPr>
          <p:cNvPr id="9" name="Picture 8" descr="20100510_PPT_14.jpg"/>
          <p:cNvPicPr>
            <a:picLocks noChangeAspect="1"/>
          </p:cNvPicPr>
          <p:nvPr userDrawn="1"/>
        </p:nvPicPr>
        <p:blipFill>
          <a:blip r:embed="rId2" cstate="print"/>
          <a:stretch>
            <a:fillRect/>
          </a:stretch>
        </p:blipFill>
        <p:spPr>
          <a:xfrm>
            <a:off x="0" y="0"/>
            <a:ext cx="9144000" cy="6858000"/>
          </a:xfrm>
          <a:prstGeom prst="rect">
            <a:avLst/>
          </a:prstGeom>
        </p:spPr>
      </p:pic>
      <p:sp>
        <p:nvSpPr>
          <p:cNvPr id="11" name="Content Placeholder 6"/>
          <p:cNvSpPr>
            <a:spLocks noGrp="1"/>
          </p:cNvSpPr>
          <p:nvPr>
            <p:ph sz="quarter" idx="10"/>
          </p:nvPr>
        </p:nvSpPr>
        <p:spPr>
          <a:xfrm>
            <a:off x="457200" y="2209800"/>
            <a:ext cx="7620000" cy="3733800"/>
          </a:xfrm>
        </p:spPr>
        <p:txBody>
          <a:bodyPr lIns="0" tIns="0" rIns="0" bIns="0"/>
          <a:lstStyle>
            <a:lvl1pPr>
              <a:buNone/>
              <a:defRPr/>
            </a:lvl1pPr>
          </a:lstStyle>
          <a:p>
            <a:pPr lvl="0"/>
            <a:r>
              <a:rPr lang="nl-NL"/>
              <a:t>Tekststijl van het model bewerken</a:t>
            </a:r>
          </a:p>
        </p:txBody>
      </p:sp>
      <p:sp>
        <p:nvSpPr>
          <p:cNvPr id="12" name="Text Placeholder 11"/>
          <p:cNvSpPr>
            <a:spLocks noGrp="1"/>
          </p:cNvSpPr>
          <p:nvPr>
            <p:ph type="body" sz="quarter" idx="11"/>
          </p:nvPr>
        </p:nvSpPr>
        <p:spPr>
          <a:xfrm>
            <a:off x="457200" y="1235034"/>
            <a:ext cx="7620000" cy="973776"/>
          </a:xfrm>
        </p:spPr>
        <p:txBody>
          <a:bodyPr/>
          <a:lstStyle>
            <a:lvl1pPr>
              <a:buFont typeface="Arial" pitchFamily="34" charset="0"/>
              <a:buNone/>
              <a:defRPr/>
            </a:lvl1pPr>
          </a:lstStyle>
          <a:p>
            <a:pPr lvl="0"/>
            <a:r>
              <a:rPr lang="nl-NL"/>
              <a:t>Tekststijl van het model bewerken</a:t>
            </a:r>
          </a:p>
        </p:txBody>
      </p:sp>
      <p:sp>
        <p:nvSpPr>
          <p:cNvPr id="7" name="Title 1"/>
          <p:cNvSpPr>
            <a:spLocks noGrp="1"/>
          </p:cNvSpPr>
          <p:nvPr>
            <p:ph type="title"/>
          </p:nvPr>
        </p:nvSpPr>
        <p:spPr>
          <a:xfrm>
            <a:off x="457200" y="-7051"/>
            <a:ext cx="7620000" cy="885825"/>
          </a:xfrm>
        </p:spPr>
        <p:txBody>
          <a:bodyPr lIns="0" tIns="0" rIns="0" bIns="0">
            <a:normAutofit/>
          </a:bodyPr>
          <a:lstStyle>
            <a:lvl1pPr algn="l">
              <a:defRPr lang="nl-BE" sz="2300" b="1" baseline="0" smtClean="0">
                <a:solidFill>
                  <a:schemeClr val="bg1"/>
                </a:solidFill>
              </a:defRPr>
            </a:lvl1pPr>
          </a:lstStyle>
          <a:p>
            <a:r>
              <a:rPr lang="nl-NL"/>
              <a:t>Klik om de stijl te bewerken</a:t>
            </a:r>
            <a:endParaRPr lang="nl-BE" dirty="0"/>
          </a:p>
        </p:txBody>
      </p:sp>
      <p:pic>
        <p:nvPicPr>
          <p:cNvPr id="2" name="Afbeelding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432" y="5728147"/>
            <a:ext cx="9116568" cy="1136904"/>
          </a:xfrm>
          <a:prstGeom prst="rect">
            <a:avLst/>
          </a:prstGeom>
        </p:spPr>
      </p:pic>
    </p:spTree>
  </p:cSld>
  <p:clrMapOvr>
    <a:masterClrMapping/>
  </p:clrMapOvr>
  <p:transition spd="slow">
    <p:wipe dir="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ussenslide_hoofd_kolommen">
    <p:spTree>
      <p:nvGrpSpPr>
        <p:cNvPr id="1" name=""/>
        <p:cNvGrpSpPr/>
        <p:nvPr/>
      </p:nvGrpSpPr>
      <p:grpSpPr>
        <a:xfrm>
          <a:off x="0" y="0"/>
          <a:ext cx="0" cy="0"/>
          <a:chOff x="0" y="0"/>
          <a:chExt cx="0" cy="0"/>
        </a:xfrm>
      </p:grpSpPr>
      <p:pic>
        <p:nvPicPr>
          <p:cNvPr id="21" name="Picture 20" descr="20100510_PPT_14.jpg"/>
          <p:cNvPicPr>
            <a:picLocks noChangeAspect="1"/>
          </p:cNvPicPr>
          <p:nvPr userDrawn="1"/>
        </p:nvPicPr>
        <p:blipFill>
          <a:blip r:embed="rId2" cstate="print"/>
          <a:stretch>
            <a:fillRect/>
          </a:stretch>
        </p:blipFill>
        <p:spPr>
          <a:xfrm>
            <a:off x="0" y="0"/>
            <a:ext cx="9144000" cy="6858000"/>
          </a:xfrm>
          <a:prstGeom prst="rect">
            <a:avLst/>
          </a:prstGeom>
        </p:spPr>
      </p:pic>
      <p:sp>
        <p:nvSpPr>
          <p:cNvPr id="4" name="Content Placeholder 3"/>
          <p:cNvSpPr>
            <a:spLocks noGrp="1"/>
          </p:cNvSpPr>
          <p:nvPr>
            <p:ph sz="half" idx="2"/>
          </p:nvPr>
        </p:nvSpPr>
        <p:spPr>
          <a:xfrm>
            <a:off x="457200" y="1905000"/>
            <a:ext cx="2590800" cy="3962400"/>
          </a:xfrm>
        </p:spPr>
        <p:txBody>
          <a:bodyPr>
            <a:normAutofit/>
          </a:bodyPr>
          <a:lstStyle>
            <a:lvl1pPr>
              <a:lnSpc>
                <a:spcPts val="2800"/>
              </a:lnSpc>
              <a:defRPr sz="1700"/>
            </a:lvl1pPr>
            <a:lvl2pPr>
              <a:lnSpc>
                <a:spcPts val="2500"/>
              </a:lnSpc>
              <a:defRPr sz="1700"/>
            </a:lvl2pPr>
            <a:lvl3pPr>
              <a:lnSpc>
                <a:spcPts val="2200"/>
              </a:lnSpc>
              <a:defRPr sz="1700"/>
            </a:lvl3pPr>
            <a:lvl4pPr>
              <a:lnSpc>
                <a:spcPts val="2800"/>
              </a:lnSpc>
              <a:defRPr sz="1700"/>
            </a:lvl4pPr>
            <a:lvl5pPr>
              <a:lnSpc>
                <a:spcPts val="2800"/>
              </a:lnSpc>
              <a:defRPr sz="1700"/>
            </a:lvl5pPr>
            <a:lvl6pPr>
              <a:defRPr sz="1600"/>
            </a:lvl6pPr>
            <a:lvl7pPr>
              <a:defRPr sz="1600"/>
            </a:lvl7pPr>
            <a:lvl8pPr>
              <a:defRPr sz="1600"/>
            </a:lvl8pPr>
            <a:lvl9pPr>
              <a:defRPr sz="1600"/>
            </a:lvl9pPr>
          </a:lstStyle>
          <a:p>
            <a:pPr lvl="0"/>
            <a:r>
              <a:rPr lang="nl-NL"/>
              <a:t>Tekststijl van het model bewerken</a:t>
            </a:r>
          </a:p>
          <a:p>
            <a:pPr lvl="1"/>
            <a:r>
              <a:rPr lang="nl-NL"/>
              <a:t>Tweede niveau</a:t>
            </a:r>
          </a:p>
          <a:p>
            <a:pPr lvl="2"/>
            <a:r>
              <a:rPr lang="nl-NL"/>
              <a:t>Derde niveau</a:t>
            </a:r>
          </a:p>
        </p:txBody>
      </p:sp>
      <p:sp>
        <p:nvSpPr>
          <p:cNvPr id="11" name="Text Placeholder 2"/>
          <p:cNvSpPr>
            <a:spLocks noGrp="1"/>
          </p:cNvSpPr>
          <p:nvPr>
            <p:ph type="body" idx="10"/>
          </p:nvPr>
        </p:nvSpPr>
        <p:spPr>
          <a:xfrm>
            <a:off x="3124200" y="1219200"/>
            <a:ext cx="2590800" cy="639762"/>
          </a:xfrm>
        </p:spPr>
        <p:txBody>
          <a:bodyPr lIns="0" tIns="0" rIns="0" bIns="0" anchor="ctr" anchorCtr="0">
            <a:normAutofit/>
          </a:bodyPr>
          <a:lstStyle>
            <a:lvl1pPr marL="0" indent="0" algn="l">
              <a:buNone/>
              <a:defRPr sz="23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12" name="Content Placeholder 3"/>
          <p:cNvSpPr>
            <a:spLocks noGrp="1"/>
          </p:cNvSpPr>
          <p:nvPr>
            <p:ph sz="half" idx="11"/>
          </p:nvPr>
        </p:nvSpPr>
        <p:spPr>
          <a:xfrm>
            <a:off x="3124200" y="1905000"/>
            <a:ext cx="2590800" cy="3951288"/>
          </a:xfrm>
        </p:spPr>
        <p:txBody>
          <a:bodyPr>
            <a:normAutofit/>
          </a:bodyPr>
          <a:lstStyle>
            <a:lvl1pPr>
              <a:lnSpc>
                <a:spcPts val="2800"/>
              </a:lnSpc>
              <a:defRPr sz="1700"/>
            </a:lvl1pPr>
            <a:lvl2pPr>
              <a:lnSpc>
                <a:spcPts val="2500"/>
              </a:lnSpc>
              <a:defRPr sz="1700"/>
            </a:lvl2pPr>
            <a:lvl3pPr>
              <a:lnSpc>
                <a:spcPts val="2200"/>
              </a:lnSpc>
              <a:defRPr sz="1700"/>
            </a:lvl3pPr>
            <a:lvl4pPr>
              <a:lnSpc>
                <a:spcPts val="2800"/>
              </a:lnSpc>
              <a:defRPr sz="1700"/>
            </a:lvl4pPr>
            <a:lvl5pPr>
              <a:lnSpc>
                <a:spcPts val="2800"/>
              </a:lnSpc>
              <a:defRPr sz="1700"/>
            </a:lvl5pPr>
            <a:lvl6pPr>
              <a:defRPr sz="1600"/>
            </a:lvl6pPr>
            <a:lvl7pPr>
              <a:defRPr sz="1600"/>
            </a:lvl7pPr>
            <a:lvl8pPr>
              <a:defRPr sz="1600"/>
            </a:lvl8pPr>
            <a:lvl9pPr>
              <a:defRPr sz="1600"/>
            </a:lvl9pPr>
          </a:lstStyle>
          <a:p>
            <a:pPr lvl="0"/>
            <a:r>
              <a:rPr lang="nl-NL"/>
              <a:t>Tekststijl van het model bewerken</a:t>
            </a:r>
          </a:p>
          <a:p>
            <a:pPr lvl="1"/>
            <a:r>
              <a:rPr lang="nl-NL"/>
              <a:t>Tweede niveau</a:t>
            </a:r>
          </a:p>
          <a:p>
            <a:pPr lvl="2"/>
            <a:r>
              <a:rPr lang="nl-NL"/>
              <a:t>Derde niveau</a:t>
            </a:r>
          </a:p>
        </p:txBody>
      </p:sp>
      <p:sp>
        <p:nvSpPr>
          <p:cNvPr id="15" name="Text Placeholder 2"/>
          <p:cNvSpPr>
            <a:spLocks noGrp="1"/>
          </p:cNvSpPr>
          <p:nvPr>
            <p:ph type="body" idx="13"/>
          </p:nvPr>
        </p:nvSpPr>
        <p:spPr>
          <a:xfrm>
            <a:off x="5791200" y="1219200"/>
            <a:ext cx="2590800" cy="639762"/>
          </a:xfrm>
        </p:spPr>
        <p:txBody>
          <a:bodyPr lIns="0" tIns="0" rIns="0" bIns="0" anchor="ctr" anchorCtr="0">
            <a:normAutofit/>
          </a:bodyPr>
          <a:lstStyle>
            <a:lvl1pPr marL="0" indent="0" algn="l">
              <a:buNone/>
              <a:defRPr sz="23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18" name="Content Placeholder 3"/>
          <p:cNvSpPr>
            <a:spLocks noGrp="1"/>
          </p:cNvSpPr>
          <p:nvPr>
            <p:ph sz="half" idx="14"/>
          </p:nvPr>
        </p:nvSpPr>
        <p:spPr>
          <a:xfrm>
            <a:off x="5791200" y="1905000"/>
            <a:ext cx="2590800" cy="3951288"/>
          </a:xfrm>
        </p:spPr>
        <p:txBody>
          <a:bodyPr>
            <a:normAutofit/>
          </a:bodyPr>
          <a:lstStyle>
            <a:lvl1pPr>
              <a:lnSpc>
                <a:spcPts val="2800"/>
              </a:lnSpc>
              <a:defRPr sz="1700"/>
            </a:lvl1pPr>
            <a:lvl2pPr>
              <a:lnSpc>
                <a:spcPts val="2500"/>
              </a:lnSpc>
              <a:defRPr sz="1700"/>
            </a:lvl2pPr>
            <a:lvl3pPr>
              <a:lnSpc>
                <a:spcPts val="2200"/>
              </a:lnSpc>
              <a:defRPr sz="1700"/>
            </a:lvl3pPr>
            <a:lvl4pPr>
              <a:lnSpc>
                <a:spcPts val="2800"/>
              </a:lnSpc>
              <a:defRPr sz="1700"/>
            </a:lvl4pPr>
            <a:lvl5pPr>
              <a:lnSpc>
                <a:spcPts val="2800"/>
              </a:lnSpc>
              <a:defRPr sz="1700"/>
            </a:lvl5pPr>
            <a:lvl6pPr>
              <a:defRPr sz="1600"/>
            </a:lvl6pPr>
            <a:lvl7pPr>
              <a:defRPr sz="1600"/>
            </a:lvl7pPr>
            <a:lvl8pPr>
              <a:defRPr sz="1600"/>
            </a:lvl8pPr>
            <a:lvl9pPr>
              <a:defRPr sz="1600"/>
            </a:lvl9pPr>
          </a:lstStyle>
          <a:p>
            <a:pPr lvl="0"/>
            <a:r>
              <a:rPr lang="nl-NL"/>
              <a:t>Tekststijl van het model bewerken</a:t>
            </a:r>
          </a:p>
          <a:p>
            <a:pPr lvl="1"/>
            <a:r>
              <a:rPr lang="nl-NL"/>
              <a:t>Tweede niveau</a:t>
            </a:r>
          </a:p>
          <a:p>
            <a:pPr lvl="2"/>
            <a:r>
              <a:rPr lang="nl-NL"/>
              <a:t>Derde niveau</a:t>
            </a:r>
          </a:p>
        </p:txBody>
      </p:sp>
      <p:sp>
        <p:nvSpPr>
          <p:cNvPr id="19" name="Title 1"/>
          <p:cNvSpPr>
            <a:spLocks noGrp="1"/>
          </p:cNvSpPr>
          <p:nvPr>
            <p:ph type="title"/>
          </p:nvPr>
        </p:nvSpPr>
        <p:spPr>
          <a:xfrm>
            <a:off x="457200" y="-7051"/>
            <a:ext cx="7620000" cy="885825"/>
          </a:xfrm>
        </p:spPr>
        <p:txBody>
          <a:bodyPr lIns="0" tIns="0" rIns="0" bIns="0">
            <a:normAutofit/>
          </a:bodyPr>
          <a:lstStyle>
            <a:lvl1pPr algn="l">
              <a:defRPr lang="nl-BE" sz="2300" b="1" baseline="0" smtClean="0">
                <a:solidFill>
                  <a:schemeClr val="bg1"/>
                </a:solidFill>
              </a:defRPr>
            </a:lvl1pPr>
          </a:lstStyle>
          <a:p>
            <a:r>
              <a:rPr lang="nl-NL"/>
              <a:t>Klik om de stijl te bewerken</a:t>
            </a:r>
            <a:endParaRPr lang="nl-BE" dirty="0"/>
          </a:p>
        </p:txBody>
      </p:sp>
      <p:sp>
        <p:nvSpPr>
          <p:cNvPr id="3" name="Text Placeholder 2"/>
          <p:cNvSpPr>
            <a:spLocks noGrp="1"/>
          </p:cNvSpPr>
          <p:nvPr>
            <p:ph type="body" idx="1"/>
          </p:nvPr>
        </p:nvSpPr>
        <p:spPr>
          <a:xfrm>
            <a:off x="457200" y="1219200"/>
            <a:ext cx="2590800" cy="639762"/>
          </a:xfrm>
        </p:spPr>
        <p:txBody>
          <a:bodyPr lIns="0" tIns="0" rIns="0" bIns="0" anchor="ctr" anchorCtr="0">
            <a:normAutofit/>
          </a:bodyPr>
          <a:lstStyle>
            <a:lvl1pPr marL="0" indent="0" algn="l">
              <a:buNone/>
              <a:defRPr sz="23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pic>
        <p:nvPicPr>
          <p:cNvPr id="2" name="Afbeelding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4421" y="5728147"/>
            <a:ext cx="9116568" cy="1136904"/>
          </a:xfrm>
          <a:prstGeom prst="rect">
            <a:avLst/>
          </a:prstGeom>
        </p:spPr>
      </p:pic>
    </p:spTree>
  </p:cSld>
  <p:clrMapOvr>
    <a:masterClrMapping/>
  </p:clrMapOvr>
  <p:transition spd="slow">
    <p:wipe dir="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ussenslide_2_kolommen_2">
    <p:spTree>
      <p:nvGrpSpPr>
        <p:cNvPr id="1" name=""/>
        <p:cNvGrpSpPr/>
        <p:nvPr/>
      </p:nvGrpSpPr>
      <p:grpSpPr>
        <a:xfrm>
          <a:off x="0" y="0"/>
          <a:ext cx="0" cy="0"/>
          <a:chOff x="0" y="0"/>
          <a:chExt cx="0" cy="0"/>
        </a:xfrm>
      </p:grpSpPr>
      <p:pic>
        <p:nvPicPr>
          <p:cNvPr id="11" name="Picture 10" descr="20100510_PPT_14.jpg"/>
          <p:cNvPicPr>
            <a:picLocks noChangeAspect="1"/>
          </p:cNvPicPr>
          <p:nvPr userDrawn="1"/>
        </p:nvPicPr>
        <p:blipFill>
          <a:blip r:embed="rId2" cstate="print"/>
          <a:stretch>
            <a:fillRect/>
          </a:stretch>
        </p:blipFill>
        <p:spPr>
          <a:xfrm>
            <a:off x="0" y="0"/>
            <a:ext cx="9144000" cy="6858000"/>
          </a:xfrm>
          <a:prstGeom prst="rect">
            <a:avLst/>
          </a:prstGeom>
        </p:spPr>
      </p:pic>
      <p:sp>
        <p:nvSpPr>
          <p:cNvPr id="9" name="Text Placeholder 8"/>
          <p:cNvSpPr>
            <a:spLocks noGrp="1"/>
          </p:cNvSpPr>
          <p:nvPr>
            <p:ph type="body" sz="quarter" idx="13"/>
          </p:nvPr>
        </p:nvSpPr>
        <p:spPr>
          <a:xfrm>
            <a:off x="457200" y="1219200"/>
            <a:ext cx="3733800" cy="4495800"/>
          </a:xfrm>
        </p:spPr>
        <p:txBody>
          <a:bodyPr/>
          <a:lstStyle>
            <a:lvl1pPr>
              <a:lnSpc>
                <a:spcPts val="2800"/>
              </a:lnSpc>
              <a:defRPr/>
            </a:lvl1pPr>
            <a:lvl2pPr>
              <a:lnSpc>
                <a:spcPts val="2500"/>
              </a:lnSpc>
              <a:defRPr/>
            </a:lvl2pPr>
            <a:lvl3pPr>
              <a:lnSpc>
                <a:spcPts val="2200"/>
              </a:lnSpc>
              <a:defRPr/>
            </a:lvl3pPr>
            <a:lvl4pPr>
              <a:lnSpc>
                <a:spcPts val="2800"/>
              </a:lnSpc>
              <a:defRPr/>
            </a:lvl4pPr>
            <a:lvl5pPr>
              <a:lnSpc>
                <a:spcPts val="2800"/>
              </a:lnSpc>
              <a:defRPr/>
            </a:lvl5pPr>
          </a:lstStyle>
          <a:p>
            <a:pPr lvl="0"/>
            <a:r>
              <a:rPr lang="nl-NL"/>
              <a:t>Tekststijl van het model bewerken</a:t>
            </a:r>
          </a:p>
          <a:p>
            <a:pPr lvl="1"/>
            <a:r>
              <a:rPr lang="nl-NL"/>
              <a:t>Tweede niveau</a:t>
            </a:r>
          </a:p>
          <a:p>
            <a:pPr lvl="2"/>
            <a:r>
              <a:rPr lang="nl-NL"/>
              <a:t>Derde niveau</a:t>
            </a:r>
          </a:p>
        </p:txBody>
      </p:sp>
      <p:sp>
        <p:nvSpPr>
          <p:cNvPr id="8" name="Text Placeholder 8"/>
          <p:cNvSpPr>
            <a:spLocks noGrp="1"/>
          </p:cNvSpPr>
          <p:nvPr>
            <p:ph type="body" sz="quarter" idx="14"/>
          </p:nvPr>
        </p:nvSpPr>
        <p:spPr>
          <a:xfrm>
            <a:off x="4343400" y="1219200"/>
            <a:ext cx="3733800" cy="4495800"/>
          </a:xfrm>
        </p:spPr>
        <p:txBody>
          <a:bodyPr/>
          <a:lstStyle>
            <a:lvl1pPr>
              <a:lnSpc>
                <a:spcPts val="2800"/>
              </a:lnSpc>
              <a:defRPr/>
            </a:lvl1pPr>
            <a:lvl2pPr>
              <a:lnSpc>
                <a:spcPts val="2500"/>
              </a:lnSpc>
              <a:defRPr/>
            </a:lvl2pPr>
            <a:lvl3pPr>
              <a:lnSpc>
                <a:spcPts val="2200"/>
              </a:lnSpc>
              <a:defRPr/>
            </a:lvl3pPr>
            <a:lvl4pPr>
              <a:lnSpc>
                <a:spcPts val="2800"/>
              </a:lnSpc>
              <a:defRPr/>
            </a:lvl4pPr>
            <a:lvl5pPr>
              <a:lnSpc>
                <a:spcPts val="2800"/>
              </a:lnSpc>
              <a:defRPr/>
            </a:lvl5pPr>
          </a:lstStyle>
          <a:p>
            <a:pPr lvl="0"/>
            <a:r>
              <a:rPr lang="nl-NL"/>
              <a:t>Tekststijl van het model bewerken</a:t>
            </a:r>
          </a:p>
          <a:p>
            <a:pPr lvl="1"/>
            <a:r>
              <a:rPr lang="nl-NL"/>
              <a:t>Tweede niveau</a:t>
            </a:r>
          </a:p>
          <a:p>
            <a:pPr lvl="2"/>
            <a:r>
              <a:rPr lang="nl-NL"/>
              <a:t>Derde niveau</a:t>
            </a:r>
          </a:p>
        </p:txBody>
      </p:sp>
      <p:sp>
        <p:nvSpPr>
          <p:cNvPr id="12" name="Title 1"/>
          <p:cNvSpPr>
            <a:spLocks noGrp="1"/>
          </p:cNvSpPr>
          <p:nvPr>
            <p:ph type="title"/>
          </p:nvPr>
        </p:nvSpPr>
        <p:spPr>
          <a:xfrm>
            <a:off x="457200" y="-7051"/>
            <a:ext cx="7620000" cy="885825"/>
          </a:xfrm>
        </p:spPr>
        <p:txBody>
          <a:bodyPr lIns="0" tIns="0" rIns="0" bIns="0">
            <a:normAutofit/>
          </a:bodyPr>
          <a:lstStyle>
            <a:lvl1pPr algn="l">
              <a:defRPr lang="nl-BE" sz="2300" b="1" baseline="0" smtClean="0">
                <a:solidFill>
                  <a:schemeClr val="bg1"/>
                </a:solidFill>
              </a:defRPr>
            </a:lvl1pPr>
          </a:lstStyle>
          <a:p>
            <a:r>
              <a:rPr lang="nl-NL"/>
              <a:t>Klik om de stijl te bewerken</a:t>
            </a:r>
            <a:endParaRPr lang="nl-BE" dirty="0"/>
          </a:p>
        </p:txBody>
      </p:sp>
      <p:pic>
        <p:nvPicPr>
          <p:cNvPr id="2" name="Afbeelding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432" y="5715000"/>
            <a:ext cx="9116568" cy="1136904"/>
          </a:xfrm>
          <a:prstGeom prst="rect">
            <a:avLst/>
          </a:prstGeom>
        </p:spPr>
      </p:pic>
    </p:spTree>
  </p:cSld>
  <p:clrMapOvr>
    <a:masterClrMapping/>
  </p:clrMapOvr>
  <p:transition spd="slow">
    <p:wipe dir="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ussenslide_hoofd_inhoud_afbeelding">
    <p:spTree>
      <p:nvGrpSpPr>
        <p:cNvPr id="1" name=""/>
        <p:cNvGrpSpPr/>
        <p:nvPr/>
      </p:nvGrpSpPr>
      <p:grpSpPr>
        <a:xfrm>
          <a:off x="0" y="0"/>
          <a:ext cx="0" cy="0"/>
          <a:chOff x="0" y="0"/>
          <a:chExt cx="0" cy="0"/>
        </a:xfrm>
      </p:grpSpPr>
      <p:pic>
        <p:nvPicPr>
          <p:cNvPr id="11" name="Picture 10" descr="20100510_PPT_14.jpg"/>
          <p:cNvPicPr>
            <a:picLocks noChangeAspect="1"/>
          </p:cNvPicPr>
          <p:nvPr userDrawn="1"/>
        </p:nvPicPr>
        <p:blipFill>
          <a:blip r:embed="rId2" cstate="print"/>
          <a:stretch>
            <a:fillRect/>
          </a:stretch>
        </p:blipFill>
        <p:spPr>
          <a:xfrm>
            <a:off x="0" y="0"/>
            <a:ext cx="9144000" cy="6858000"/>
          </a:xfrm>
          <a:prstGeom prst="rect">
            <a:avLst/>
          </a:prstGeom>
        </p:spPr>
      </p:pic>
      <p:sp>
        <p:nvSpPr>
          <p:cNvPr id="3" name="Picture Placeholder 2"/>
          <p:cNvSpPr>
            <a:spLocks noGrp="1"/>
          </p:cNvSpPr>
          <p:nvPr>
            <p:ph type="pic" idx="1"/>
          </p:nvPr>
        </p:nvSpPr>
        <p:spPr>
          <a:xfrm>
            <a:off x="4267200" y="1219200"/>
            <a:ext cx="4419600" cy="4495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BE" dirty="0"/>
          </a:p>
        </p:txBody>
      </p:sp>
      <p:sp>
        <p:nvSpPr>
          <p:cNvPr id="9" name="Text Placeholder 8"/>
          <p:cNvSpPr>
            <a:spLocks noGrp="1"/>
          </p:cNvSpPr>
          <p:nvPr>
            <p:ph type="body" sz="quarter" idx="13"/>
          </p:nvPr>
        </p:nvSpPr>
        <p:spPr>
          <a:xfrm>
            <a:off x="457200" y="1219200"/>
            <a:ext cx="3733800" cy="4495800"/>
          </a:xfrm>
        </p:spPr>
        <p:txBody>
          <a:bodyPr/>
          <a:lstStyle>
            <a:lvl1pPr>
              <a:lnSpc>
                <a:spcPts val="2800"/>
              </a:lnSpc>
              <a:defRPr/>
            </a:lvl1pPr>
            <a:lvl2pPr>
              <a:lnSpc>
                <a:spcPts val="2500"/>
              </a:lnSpc>
              <a:defRPr/>
            </a:lvl2pPr>
            <a:lvl3pPr>
              <a:lnSpc>
                <a:spcPts val="2200"/>
              </a:lnSpc>
              <a:defRPr/>
            </a:lvl3pPr>
            <a:lvl4pPr>
              <a:lnSpc>
                <a:spcPts val="2800"/>
              </a:lnSpc>
              <a:defRPr/>
            </a:lvl4pPr>
            <a:lvl5pPr>
              <a:lnSpc>
                <a:spcPts val="2800"/>
              </a:lnSpc>
              <a:defRPr/>
            </a:lvl5pPr>
          </a:lstStyle>
          <a:p>
            <a:pPr lvl="0"/>
            <a:r>
              <a:rPr lang="nl-NL"/>
              <a:t>Tekststijl van het model bewerken</a:t>
            </a:r>
          </a:p>
          <a:p>
            <a:pPr lvl="1"/>
            <a:r>
              <a:rPr lang="nl-NL"/>
              <a:t>Tweede niveau</a:t>
            </a:r>
          </a:p>
          <a:p>
            <a:pPr lvl="2"/>
            <a:r>
              <a:rPr lang="nl-NL"/>
              <a:t>Derde niveau</a:t>
            </a:r>
          </a:p>
        </p:txBody>
      </p:sp>
      <p:sp>
        <p:nvSpPr>
          <p:cNvPr id="8" name="Title 1"/>
          <p:cNvSpPr>
            <a:spLocks noGrp="1"/>
          </p:cNvSpPr>
          <p:nvPr>
            <p:ph type="title"/>
          </p:nvPr>
        </p:nvSpPr>
        <p:spPr>
          <a:xfrm>
            <a:off x="457200" y="-7051"/>
            <a:ext cx="7620000" cy="885825"/>
          </a:xfrm>
        </p:spPr>
        <p:txBody>
          <a:bodyPr lIns="0" tIns="0" rIns="0" bIns="0">
            <a:normAutofit/>
          </a:bodyPr>
          <a:lstStyle>
            <a:lvl1pPr algn="l">
              <a:defRPr lang="nl-BE" sz="2300" b="1" baseline="0" smtClean="0">
                <a:solidFill>
                  <a:schemeClr val="bg1"/>
                </a:solidFill>
              </a:defRPr>
            </a:lvl1pPr>
          </a:lstStyle>
          <a:p>
            <a:r>
              <a:rPr lang="nl-NL"/>
              <a:t>Klik om de stijl te bewerken</a:t>
            </a:r>
            <a:endParaRPr lang="nl-BE" dirty="0"/>
          </a:p>
        </p:txBody>
      </p:sp>
      <p:pic>
        <p:nvPicPr>
          <p:cNvPr id="2" name="Afbeelding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458" y="5719544"/>
            <a:ext cx="9116568" cy="1136904"/>
          </a:xfrm>
          <a:prstGeom prst="rect">
            <a:avLst/>
          </a:prstGeom>
        </p:spPr>
      </p:pic>
    </p:spTree>
  </p:cSld>
  <p:clrMapOvr>
    <a:masterClrMapping/>
  </p:clrMapOvr>
  <p:transition spd="slow">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el_1">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Subtitle 2"/>
          <p:cNvSpPr>
            <a:spLocks noGrp="1"/>
          </p:cNvSpPr>
          <p:nvPr>
            <p:ph type="subTitle" idx="1"/>
          </p:nvPr>
        </p:nvSpPr>
        <p:spPr>
          <a:xfrm>
            <a:off x="609600" y="3886200"/>
            <a:ext cx="4648200" cy="1600200"/>
          </a:xfrm>
        </p:spPr>
        <p:txBody>
          <a:bodyPr>
            <a:normAutofit/>
          </a:bodyPr>
          <a:lstStyle>
            <a:lvl1pPr marL="0" indent="0" algn="l">
              <a:lnSpc>
                <a:spcPts val="2000"/>
              </a:lnSpc>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BE" dirty="0"/>
          </a:p>
        </p:txBody>
      </p:sp>
      <p:sp>
        <p:nvSpPr>
          <p:cNvPr id="6" name="Title 1"/>
          <p:cNvSpPr>
            <a:spLocks noGrp="1"/>
          </p:cNvSpPr>
          <p:nvPr>
            <p:ph type="ctrTitle" hasCustomPrompt="1"/>
          </p:nvPr>
        </p:nvSpPr>
        <p:spPr>
          <a:xfrm>
            <a:off x="609600" y="1981200"/>
            <a:ext cx="4648200" cy="1524000"/>
          </a:xfrm>
        </p:spPr>
        <p:txBody>
          <a:bodyPr lIns="0" tIns="0" rIns="0" bIns="0" anchor="b" anchorCtr="0"/>
          <a:lstStyle>
            <a:lvl1pPr algn="l">
              <a:lnSpc>
                <a:spcPts val="3700"/>
              </a:lnSpc>
              <a:defRPr lang="nl-BE" sz="3700" b="1" baseline="0" smtClean="0">
                <a:solidFill>
                  <a:schemeClr val="bg1"/>
                </a:solidFill>
              </a:defRPr>
            </a:lvl1pPr>
          </a:lstStyle>
          <a:p>
            <a:br>
              <a:rPr lang="nl-BE" dirty="0"/>
            </a:br>
            <a:r>
              <a:rPr lang="nl-BE" dirty="0"/>
              <a:t>Title</a:t>
            </a:r>
          </a:p>
        </p:txBody>
      </p:sp>
    </p:spTree>
  </p:cSld>
  <p:clrMapOvr>
    <a:masterClrMapping/>
  </p:clrMapOvr>
  <p:transition spd="slow">
    <p:wipe dir="d"/>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lotslide">
    <p:spTree>
      <p:nvGrpSpPr>
        <p:cNvPr id="1" name=""/>
        <p:cNvGrpSpPr/>
        <p:nvPr/>
      </p:nvGrpSpPr>
      <p:grpSpPr>
        <a:xfrm>
          <a:off x="0" y="0"/>
          <a:ext cx="0" cy="0"/>
          <a:chOff x="0" y="0"/>
          <a:chExt cx="0" cy="0"/>
        </a:xfrm>
      </p:grpSpPr>
      <p:pic>
        <p:nvPicPr>
          <p:cNvPr id="9" name="Picture 8" descr="20100510_PPT_14.jp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457200" y="1978"/>
            <a:ext cx="7620000" cy="885825"/>
          </a:xfrm>
        </p:spPr>
        <p:txBody>
          <a:bodyPr lIns="0" tIns="0" rIns="0" bIns="0">
            <a:normAutofit/>
          </a:bodyPr>
          <a:lstStyle>
            <a:lvl1pPr algn="l">
              <a:defRPr lang="nl-BE" sz="2300" b="1" baseline="0" smtClean="0">
                <a:solidFill>
                  <a:schemeClr val="bg1"/>
                </a:solidFill>
              </a:defRPr>
            </a:lvl1pPr>
          </a:lstStyle>
          <a:p>
            <a:r>
              <a:rPr lang="nl-NL"/>
              <a:t>Klik om de stijl te bewerken</a:t>
            </a:r>
            <a:endParaRPr lang="nl-BE" dirty="0"/>
          </a:p>
        </p:txBody>
      </p:sp>
      <p:sp>
        <p:nvSpPr>
          <p:cNvPr id="11" name="Content Placeholder 6"/>
          <p:cNvSpPr>
            <a:spLocks noGrp="1"/>
          </p:cNvSpPr>
          <p:nvPr>
            <p:ph sz="quarter" idx="10"/>
          </p:nvPr>
        </p:nvSpPr>
        <p:spPr>
          <a:xfrm>
            <a:off x="457200" y="1219200"/>
            <a:ext cx="7620000" cy="4876800"/>
          </a:xfrm>
        </p:spPr>
        <p:txBody>
          <a:bodyPr lIns="0" tIns="0" rIns="0" bIns="0">
            <a:normAutofit/>
          </a:bodyPr>
          <a:lstStyle>
            <a:lvl1pPr>
              <a:lnSpc>
                <a:spcPts val="8400"/>
              </a:lnSpc>
              <a:buNone/>
              <a:defRPr sz="8400"/>
            </a:lvl1pPr>
            <a:lvl2pPr>
              <a:lnSpc>
                <a:spcPts val="2500"/>
              </a:lnSpc>
              <a:defRPr/>
            </a:lvl2pPr>
            <a:lvl3pPr>
              <a:lnSpc>
                <a:spcPts val="2200"/>
              </a:lnSpc>
              <a:defRPr/>
            </a:lvl3pPr>
            <a:lvl4pPr>
              <a:lnSpc>
                <a:spcPts val="2800"/>
              </a:lnSpc>
              <a:defRPr/>
            </a:lvl4pPr>
            <a:lvl5pPr>
              <a:lnSpc>
                <a:spcPts val="2800"/>
              </a:lnSpc>
              <a:defRPr/>
            </a:lvl5pPr>
          </a:lstStyle>
          <a:p>
            <a:pPr lvl="0"/>
            <a:r>
              <a:rPr lang="nl-NL"/>
              <a:t>Tekststijl van het model bewerken</a:t>
            </a:r>
          </a:p>
        </p:txBody>
      </p:sp>
      <p:pic>
        <p:nvPicPr>
          <p:cNvPr id="3" name="Afbeelding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432" y="5721096"/>
            <a:ext cx="9116568" cy="1136904"/>
          </a:xfrm>
          <a:prstGeom prst="rect">
            <a:avLst/>
          </a:prstGeom>
        </p:spPr>
      </p:pic>
    </p:spTree>
  </p:cSld>
  <p:clrMapOvr>
    <a:masterClrMapping/>
  </p:clrMapOvr>
  <p:transition spd="slow">
    <p:wipe dir="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idx="1"/>
          </p:nvPr>
        </p:nvSpPr>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9DD289E5-CBB4-0B45-B750-CB31AB9536E2}" type="datetimeFigureOut">
              <a:rPr lang="nl-NL" smtClean="0"/>
              <a:t>26-08-2020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CEF91FB-3419-B24A-9426-C2FC349F45C7}" type="slidenum">
              <a:rPr lang="nl-NL" smtClean="0"/>
              <a:t>‹#›</a:t>
            </a:fld>
            <a:endParaRPr lang="nl-NL"/>
          </a:p>
        </p:txBody>
      </p:sp>
    </p:spTree>
    <p:extLst>
      <p:ext uri="{BB962C8B-B14F-4D97-AF65-F5344CB8AC3E}">
        <p14:creationId xmlns:p14="http://schemas.microsoft.com/office/powerpoint/2010/main" val="4219374813"/>
      </p:ext>
    </p:extLst>
  </p:cSld>
  <p:clrMapOvr>
    <a:masterClrMapping/>
  </p:clrMapOvr>
  <p:transition spd="slow">
    <p:wipe dir="d"/>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eldia">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6" name="Tijdelijke aanduiding voor inhoud 2"/>
          <p:cNvSpPr>
            <a:spLocks noGrp="1"/>
          </p:cNvSpPr>
          <p:nvPr>
            <p:ph idx="1"/>
          </p:nvPr>
        </p:nvSpPr>
        <p:spPr>
          <a:xfrm>
            <a:off x="632890" y="1265213"/>
            <a:ext cx="7847833" cy="4301725"/>
          </a:xfrm>
        </p:spPr>
        <p:txBody>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ianummer 5"/>
          <p:cNvSpPr>
            <a:spLocks noGrp="1"/>
          </p:cNvSpPr>
          <p:nvPr>
            <p:ph type="sldNum" sz="quarter" idx="10"/>
          </p:nvPr>
        </p:nvSpPr>
        <p:spPr/>
        <p:txBody>
          <a:bodyPr/>
          <a:lstStyle>
            <a:lvl1pPr>
              <a:defRPr/>
            </a:lvl1pPr>
          </a:lstStyle>
          <a:p>
            <a:fld id="{5CD29CB7-C628-0044-A254-14C769FF0C76}" type="slidenum">
              <a:rPr lang="nl-NL" altLang="en-US"/>
              <a:pPr/>
              <a:t>‹#›</a:t>
            </a:fld>
            <a:endParaRPr lang="nl-NL" altLang="en-US"/>
          </a:p>
        </p:txBody>
      </p:sp>
      <p:sp>
        <p:nvSpPr>
          <p:cNvPr id="5" name="Tijdelijke aanduiding voor voettekst 4"/>
          <p:cNvSpPr>
            <a:spLocks noGrp="1"/>
          </p:cNvSpPr>
          <p:nvPr>
            <p:ph type="ftr" sz="quarter" idx="11"/>
          </p:nvPr>
        </p:nvSpPr>
        <p:spPr/>
        <p:txBody>
          <a:bodyPr/>
          <a:lstStyle>
            <a:lvl1pPr>
              <a:defRPr/>
            </a:lvl1pPr>
          </a:lstStyle>
          <a:p>
            <a:pPr>
              <a:defRPr/>
            </a:pPr>
            <a:r>
              <a:rPr lang="nl-NL"/>
              <a:t>Voettekst</a:t>
            </a:r>
          </a:p>
        </p:txBody>
      </p:sp>
      <p:sp>
        <p:nvSpPr>
          <p:cNvPr id="7" name="Tijdelijke aanduiding voor datum 3"/>
          <p:cNvSpPr>
            <a:spLocks noGrp="1"/>
          </p:cNvSpPr>
          <p:nvPr>
            <p:ph type="dt" sz="half" idx="12"/>
          </p:nvPr>
        </p:nvSpPr>
        <p:spPr/>
        <p:txBody>
          <a:bodyPr/>
          <a:lstStyle>
            <a:lvl1pPr>
              <a:defRPr/>
            </a:lvl1pPr>
          </a:lstStyle>
          <a:p>
            <a:pPr>
              <a:defRPr/>
            </a:pPr>
            <a:fld id="{9E24F0D4-4C89-704D-AB2F-D9ED199A6AC1}" type="datetime1">
              <a:rPr lang="nl-NL"/>
              <a:pPr>
                <a:defRPr/>
              </a:pPr>
              <a:t>26-08-2020</a:t>
            </a:fld>
            <a:endParaRPr lang="nl-NL" dirty="0"/>
          </a:p>
        </p:txBody>
      </p:sp>
    </p:spTree>
    <p:extLst>
      <p:ext uri="{BB962C8B-B14F-4D97-AF65-F5344CB8AC3E}">
        <p14:creationId xmlns:p14="http://schemas.microsoft.com/office/powerpoint/2010/main" val="570348466"/>
      </p:ext>
    </p:extLst>
  </p:cSld>
  <p:clrMapOvr>
    <a:masterClrMapping/>
  </p:clrMapOvr>
  <p:transition spd="slow">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el_1">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Subtitle 2"/>
          <p:cNvSpPr>
            <a:spLocks noGrp="1"/>
          </p:cNvSpPr>
          <p:nvPr>
            <p:ph type="subTitle" idx="1"/>
          </p:nvPr>
        </p:nvSpPr>
        <p:spPr>
          <a:xfrm>
            <a:off x="609600" y="3886200"/>
            <a:ext cx="4648200" cy="1600200"/>
          </a:xfrm>
        </p:spPr>
        <p:txBody>
          <a:bodyPr>
            <a:normAutofit/>
          </a:bodyPr>
          <a:lstStyle>
            <a:lvl1pPr marL="0" indent="0" algn="l">
              <a:lnSpc>
                <a:spcPts val="2000"/>
              </a:lnSpc>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BE" dirty="0"/>
          </a:p>
        </p:txBody>
      </p:sp>
      <p:sp>
        <p:nvSpPr>
          <p:cNvPr id="6" name="Title 1"/>
          <p:cNvSpPr>
            <a:spLocks noGrp="1"/>
          </p:cNvSpPr>
          <p:nvPr>
            <p:ph type="ctrTitle" hasCustomPrompt="1"/>
          </p:nvPr>
        </p:nvSpPr>
        <p:spPr>
          <a:xfrm>
            <a:off x="609600" y="1981200"/>
            <a:ext cx="4648200" cy="1524000"/>
          </a:xfrm>
        </p:spPr>
        <p:txBody>
          <a:bodyPr lIns="0" tIns="0" rIns="0" bIns="0" anchor="b" anchorCtr="0"/>
          <a:lstStyle>
            <a:lvl1pPr algn="l">
              <a:lnSpc>
                <a:spcPts val="3700"/>
              </a:lnSpc>
              <a:defRPr lang="nl-BE" sz="3700" b="1" baseline="0" smtClean="0">
                <a:solidFill>
                  <a:schemeClr val="bg1"/>
                </a:solidFill>
              </a:defRPr>
            </a:lvl1pPr>
          </a:lstStyle>
          <a:p>
            <a:br>
              <a:rPr lang="nl-BE" dirty="0"/>
            </a:br>
            <a:r>
              <a:rPr lang="nl-BE" dirty="0"/>
              <a:t>Title</a:t>
            </a:r>
          </a:p>
        </p:txBody>
      </p:sp>
    </p:spTree>
  </p:cSld>
  <p:clrMapOvr>
    <a:masterClrMapping/>
  </p:clrMapOvr>
  <p:transition spd="slow">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_2">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Subtitle 2"/>
          <p:cNvSpPr>
            <a:spLocks noGrp="1"/>
          </p:cNvSpPr>
          <p:nvPr>
            <p:ph type="subTitle" idx="1"/>
          </p:nvPr>
        </p:nvSpPr>
        <p:spPr>
          <a:xfrm>
            <a:off x="609600" y="3886200"/>
            <a:ext cx="4648200" cy="1600200"/>
          </a:xfrm>
        </p:spPr>
        <p:txBody>
          <a:bodyPr>
            <a:normAutofit/>
          </a:bodyPr>
          <a:lstStyle>
            <a:lvl1pPr marL="0" indent="0" algn="l">
              <a:lnSpc>
                <a:spcPts val="2000"/>
              </a:lnSpc>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BE" dirty="0"/>
          </a:p>
        </p:txBody>
      </p:sp>
      <p:sp>
        <p:nvSpPr>
          <p:cNvPr id="6" name="Title 1"/>
          <p:cNvSpPr>
            <a:spLocks noGrp="1"/>
          </p:cNvSpPr>
          <p:nvPr>
            <p:ph type="ctrTitle" hasCustomPrompt="1"/>
          </p:nvPr>
        </p:nvSpPr>
        <p:spPr>
          <a:xfrm>
            <a:off x="609600" y="1981200"/>
            <a:ext cx="4648200" cy="1524000"/>
          </a:xfrm>
        </p:spPr>
        <p:txBody>
          <a:bodyPr lIns="0" tIns="0" rIns="0" bIns="0" anchor="b" anchorCtr="0"/>
          <a:lstStyle>
            <a:lvl1pPr algn="l">
              <a:lnSpc>
                <a:spcPts val="3700"/>
              </a:lnSpc>
              <a:defRPr lang="nl-BE" sz="3700" b="1" baseline="0" smtClean="0">
                <a:solidFill>
                  <a:schemeClr val="bg1"/>
                </a:solidFill>
              </a:defRPr>
            </a:lvl1pPr>
          </a:lstStyle>
          <a:p>
            <a:br>
              <a:rPr lang="nl-BE" dirty="0"/>
            </a:br>
            <a:r>
              <a:rPr lang="nl-BE" dirty="0"/>
              <a:t>Title</a:t>
            </a:r>
          </a:p>
        </p:txBody>
      </p:sp>
    </p:spTree>
  </p:cSld>
  <p:clrMapOvr>
    <a:masterClrMapping/>
  </p:clrMapOvr>
  <p:transition spd="slow">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_3">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0" name="Subtitle 2"/>
          <p:cNvSpPr>
            <a:spLocks noGrp="1"/>
          </p:cNvSpPr>
          <p:nvPr>
            <p:ph type="subTitle" idx="1"/>
          </p:nvPr>
        </p:nvSpPr>
        <p:spPr>
          <a:xfrm>
            <a:off x="609600" y="3886200"/>
            <a:ext cx="4648200" cy="1600200"/>
          </a:xfrm>
        </p:spPr>
        <p:txBody>
          <a:bodyPr>
            <a:normAutofit/>
          </a:bodyPr>
          <a:lstStyle>
            <a:lvl1pPr marL="0" indent="0" algn="l">
              <a:lnSpc>
                <a:spcPts val="2000"/>
              </a:lnSpc>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BE" dirty="0"/>
          </a:p>
        </p:txBody>
      </p:sp>
      <p:sp>
        <p:nvSpPr>
          <p:cNvPr id="7" name="Title 1"/>
          <p:cNvSpPr>
            <a:spLocks noGrp="1"/>
          </p:cNvSpPr>
          <p:nvPr>
            <p:ph type="ctrTitle" hasCustomPrompt="1"/>
          </p:nvPr>
        </p:nvSpPr>
        <p:spPr>
          <a:xfrm>
            <a:off x="609600" y="1981200"/>
            <a:ext cx="4648200" cy="1524000"/>
          </a:xfrm>
        </p:spPr>
        <p:txBody>
          <a:bodyPr lIns="0" tIns="0" rIns="0" bIns="0" anchor="b" anchorCtr="0"/>
          <a:lstStyle>
            <a:lvl1pPr algn="l">
              <a:lnSpc>
                <a:spcPts val="3700"/>
              </a:lnSpc>
              <a:defRPr lang="nl-BE" sz="3700" b="1" baseline="0" smtClean="0">
                <a:solidFill>
                  <a:schemeClr val="bg1"/>
                </a:solidFill>
              </a:defRPr>
            </a:lvl1pPr>
          </a:lstStyle>
          <a:p>
            <a:br>
              <a:rPr lang="nl-BE" dirty="0"/>
            </a:br>
            <a:r>
              <a:rPr lang="nl-BE" dirty="0"/>
              <a:t>Title</a:t>
            </a:r>
          </a:p>
        </p:txBody>
      </p:sp>
    </p:spTree>
  </p:cSld>
  <p:clrMapOvr>
    <a:masterClrMapping/>
  </p:clrMapOvr>
  <p:transition spd="slow">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_4">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0" name="Subtitle 2"/>
          <p:cNvSpPr>
            <a:spLocks noGrp="1"/>
          </p:cNvSpPr>
          <p:nvPr>
            <p:ph type="subTitle" idx="1"/>
          </p:nvPr>
        </p:nvSpPr>
        <p:spPr>
          <a:xfrm>
            <a:off x="609600" y="3886200"/>
            <a:ext cx="4648200" cy="1600200"/>
          </a:xfrm>
        </p:spPr>
        <p:txBody>
          <a:bodyPr>
            <a:normAutofit/>
          </a:bodyPr>
          <a:lstStyle>
            <a:lvl1pPr marL="0" indent="0" algn="l">
              <a:lnSpc>
                <a:spcPts val="2000"/>
              </a:lnSpc>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BE" dirty="0"/>
          </a:p>
        </p:txBody>
      </p:sp>
      <p:sp>
        <p:nvSpPr>
          <p:cNvPr id="6" name="Title 1"/>
          <p:cNvSpPr>
            <a:spLocks noGrp="1"/>
          </p:cNvSpPr>
          <p:nvPr>
            <p:ph type="ctrTitle" hasCustomPrompt="1"/>
          </p:nvPr>
        </p:nvSpPr>
        <p:spPr>
          <a:xfrm>
            <a:off x="609600" y="1981200"/>
            <a:ext cx="4648200" cy="1524000"/>
          </a:xfrm>
        </p:spPr>
        <p:txBody>
          <a:bodyPr lIns="0" tIns="0" rIns="0" bIns="0" anchor="b" anchorCtr="0"/>
          <a:lstStyle>
            <a:lvl1pPr algn="l">
              <a:lnSpc>
                <a:spcPts val="3700"/>
              </a:lnSpc>
              <a:defRPr lang="nl-BE" sz="3700" b="1" baseline="0" smtClean="0">
                <a:solidFill>
                  <a:schemeClr val="bg1"/>
                </a:solidFill>
              </a:defRPr>
            </a:lvl1pPr>
          </a:lstStyle>
          <a:p>
            <a:br>
              <a:rPr lang="nl-BE" dirty="0"/>
            </a:br>
            <a:r>
              <a:rPr lang="nl-BE" dirty="0"/>
              <a:t>Title</a:t>
            </a:r>
          </a:p>
        </p:txBody>
      </p:sp>
    </p:spTree>
  </p:cSld>
  <p:clrMapOvr>
    <a:masterClrMapping/>
  </p:clrMapOvr>
  <p:transition spd="slow">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_5">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0" name="Subtitle 2"/>
          <p:cNvSpPr>
            <a:spLocks noGrp="1"/>
          </p:cNvSpPr>
          <p:nvPr>
            <p:ph type="subTitle" idx="1"/>
          </p:nvPr>
        </p:nvSpPr>
        <p:spPr>
          <a:xfrm>
            <a:off x="609600" y="3886200"/>
            <a:ext cx="4648200" cy="1600200"/>
          </a:xfrm>
        </p:spPr>
        <p:txBody>
          <a:bodyPr>
            <a:normAutofit/>
          </a:bodyPr>
          <a:lstStyle>
            <a:lvl1pPr marL="0" indent="0" algn="l">
              <a:lnSpc>
                <a:spcPts val="2000"/>
              </a:lnSpc>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BE" dirty="0"/>
          </a:p>
        </p:txBody>
      </p:sp>
      <p:sp>
        <p:nvSpPr>
          <p:cNvPr id="6" name="Title 1"/>
          <p:cNvSpPr>
            <a:spLocks noGrp="1"/>
          </p:cNvSpPr>
          <p:nvPr>
            <p:ph type="ctrTitle" hasCustomPrompt="1"/>
          </p:nvPr>
        </p:nvSpPr>
        <p:spPr>
          <a:xfrm>
            <a:off x="609600" y="1981200"/>
            <a:ext cx="4648200" cy="1524000"/>
          </a:xfrm>
        </p:spPr>
        <p:txBody>
          <a:bodyPr lIns="0" tIns="0" rIns="0" bIns="0" anchor="b" anchorCtr="0"/>
          <a:lstStyle>
            <a:lvl1pPr algn="l">
              <a:lnSpc>
                <a:spcPts val="3700"/>
              </a:lnSpc>
              <a:defRPr lang="nl-BE" sz="3700" b="1" baseline="0" smtClean="0">
                <a:solidFill>
                  <a:schemeClr val="bg1"/>
                </a:solidFill>
              </a:defRPr>
            </a:lvl1pPr>
          </a:lstStyle>
          <a:p>
            <a:br>
              <a:rPr lang="nl-BE" dirty="0"/>
            </a:br>
            <a:r>
              <a:rPr lang="nl-BE" dirty="0"/>
              <a:t>Title</a:t>
            </a:r>
          </a:p>
        </p:txBody>
      </p:sp>
    </p:spTree>
  </p:cSld>
  <p:clrMapOvr>
    <a:masterClrMapping/>
  </p:clrMapOvr>
  <p:transition spd="slow">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_6">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0" name="Subtitle 2"/>
          <p:cNvSpPr>
            <a:spLocks noGrp="1"/>
          </p:cNvSpPr>
          <p:nvPr>
            <p:ph type="subTitle" idx="1"/>
          </p:nvPr>
        </p:nvSpPr>
        <p:spPr>
          <a:xfrm>
            <a:off x="609600" y="3886200"/>
            <a:ext cx="4648200" cy="1600200"/>
          </a:xfrm>
        </p:spPr>
        <p:txBody>
          <a:bodyPr>
            <a:normAutofit/>
          </a:bodyPr>
          <a:lstStyle>
            <a:lvl1pPr marL="0" indent="0" algn="l">
              <a:lnSpc>
                <a:spcPts val="2000"/>
              </a:lnSpc>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BE" dirty="0"/>
          </a:p>
        </p:txBody>
      </p:sp>
      <p:sp>
        <p:nvSpPr>
          <p:cNvPr id="6" name="Title 1"/>
          <p:cNvSpPr>
            <a:spLocks noGrp="1"/>
          </p:cNvSpPr>
          <p:nvPr>
            <p:ph type="ctrTitle" hasCustomPrompt="1"/>
          </p:nvPr>
        </p:nvSpPr>
        <p:spPr>
          <a:xfrm>
            <a:off x="609600" y="1981200"/>
            <a:ext cx="4648200" cy="1524000"/>
          </a:xfrm>
        </p:spPr>
        <p:txBody>
          <a:bodyPr lIns="0" tIns="0" rIns="0" bIns="0" anchor="b" anchorCtr="0"/>
          <a:lstStyle>
            <a:lvl1pPr algn="l">
              <a:lnSpc>
                <a:spcPts val="3700"/>
              </a:lnSpc>
              <a:defRPr lang="nl-BE" sz="3700" b="1" baseline="0" smtClean="0">
                <a:solidFill>
                  <a:schemeClr val="bg1"/>
                </a:solidFill>
              </a:defRPr>
            </a:lvl1pPr>
          </a:lstStyle>
          <a:p>
            <a:br>
              <a:rPr lang="nl-BE" dirty="0"/>
            </a:br>
            <a:r>
              <a:rPr lang="nl-BE" dirty="0"/>
              <a:t>Title</a:t>
            </a:r>
          </a:p>
        </p:txBody>
      </p:sp>
    </p:spTree>
  </p:cSld>
  <p:clrMapOvr>
    <a:masterClrMapping/>
  </p:clrMapOvr>
  <p:transition spd="slow">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_7">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0" name="Subtitle 2"/>
          <p:cNvSpPr>
            <a:spLocks noGrp="1"/>
          </p:cNvSpPr>
          <p:nvPr>
            <p:ph type="subTitle" idx="1"/>
          </p:nvPr>
        </p:nvSpPr>
        <p:spPr>
          <a:xfrm>
            <a:off x="609600" y="3886200"/>
            <a:ext cx="4648200" cy="1600200"/>
          </a:xfrm>
        </p:spPr>
        <p:txBody>
          <a:bodyPr>
            <a:normAutofit/>
          </a:bodyPr>
          <a:lstStyle>
            <a:lvl1pPr marL="0" indent="0" algn="l">
              <a:lnSpc>
                <a:spcPts val="2000"/>
              </a:lnSpc>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BE" dirty="0"/>
          </a:p>
        </p:txBody>
      </p:sp>
      <p:sp>
        <p:nvSpPr>
          <p:cNvPr id="6" name="Title 1"/>
          <p:cNvSpPr>
            <a:spLocks noGrp="1"/>
          </p:cNvSpPr>
          <p:nvPr>
            <p:ph type="ctrTitle" hasCustomPrompt="1"/>
          </p:nvPr>
        </p:nvSpPr>
        <p:spPr>
          <a:xfrm>
            <a:off x="609600" y="1981200"/>
            <a:ext cx="4648200" cy="1524000"/>
          </a:xfrm>
        </p:spPr>
        <p:txBody>
          <a:bodyPr lIns="0" tIns="0" rIns="0" bIns="0" anchor="b" anchorCtr="0"/>
          <a:lstStyle>
            <a:lvl1pPr algn="l">
              <a:lnSpc>
                <a:spcPts val="3700"/>
              </a:lnSpc>
              <a:defRPr lang="nl-BE" sz="3700" b="1" baseline="0" smtClean="0">
                <a:solidFill>
                  <a:schemeClr val="bg1"/>
                </a:solidFill>
              </a:defRPr>
            </a:lvl1pPr>
          </a:lstStyle>
          <a:p>
            <a:br>
              <a:rPr lang="nl-BE" dirty="0"/>
            </a:br>
            <a:r>
              <a:rPr lang="nl-BE" dirty="0"/>
              <a:t>Title</a:t>
            </a:r>
          </a:p>
        </p:txBody>
      </p:sp>
    </p:spTree>
  </p:cSld>
  <p:clrMapOvr>
    <a:masterClrMapping/>
  </p:clrMapOvr>
  <p:transition spd="slow">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endParaRPr lang="nl-BE" dirty="0"/>
          </a:p>
        </p:txBody>
      </p:sp>
      <p:sp>
        <p:nvSpPr>
          <p:cNvPr id="3" name="Text Placeholder 2"/>
          <p:cNvSpPr>
            <a:spLocks noGrp="1"/>
          </p:cNvSpPr>
          <p:nvPr>
            <p:ph type="body" idx="1"/>
          </p:nvPr>
        </p:nvSpPr>
        <p:spPr>
          <a:xfrm>
            <a:off x="457200" y="1600201"/>
            <a:ext cx="8229600" cy="434340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p:txBody>
      </p:sp>
    </p:spTree>
  </p:cSld>
  <p:clrMap bg1="lt1" tx1="dk1" bg2="lt2" tx2="dk2" accent1="accent1" accent2="accent2" accent3="accent3" accent4="accent4" accent5="accent5" accent6="accent6" hlink="hlink" folHlink="folHlink"/>
  <p:sldLayoutIdLst>
    <p:sldLayoutId id="2147483706" r:id="rId1"/>
    <p:sldLayoutId id="2147483711" r:id="rId2"/>
    <p:sldLayoutId id="2147483712" r:id="rId3"/>
    <p:sldLayoutId id="2147483660" r:id="rId4"/>
    <p:sldLayoutId id="2147483661" r:id="rId5"/>
    <p:sldLayoutId id="2147483662" r:id="rId6"/>
    <p:sldLayoutId id="2147483663" r:id="rId7"/>
    <p:sldLayoutId id="2147483667" r:id="rId8"/>
    <p:sldLayoutId id="2147483668" r:id="rId9"/>
    <p:sldLayoutId id="2147483710" r:id="rId10"/>
    <p:sldLayoutId id="2147483708" r:id="rId11"/>
    <p:sldLayoutId id="2147483703" r:id="rId12"/>
    <p:sldLayoutId id="2147483649" r:id="rId13"/>
    <p:sldLayoutId id="2147483669" r:id="rId14"/>
    <p:sldLayoutId id="2147483672" r:id="rId15"/>
    <p:sldLayoutId id="2147483676" r:id="rId16"/>
    <p:sldLayoutId id="2147483653" r:id="rId17"/>
    <p:sldLayoutId id="2147483700" r:id="rId18"/>
    <p:sldLayoutId id="2147483657" r:id="rId19"/>
    <p:sldLayoutId id="2147483697" r:id="rId20"/>
    <p:sldLayoutId id="2147483713" r:id="rId21"/>
    <p:sldLayoutId id="2147483714" r:id="rId22"/>
  </p:sldLayoutIdLst>
  <p:transition spd="slow">
    <p:wipe dir="d"/>
  </p:transition>
  <p:txStyles>
    <p:titleStyle>
      <a:lvl1pPr algn="ctr" defTabSz="914400" rtl="0" eaLnBrk="1" latinLnBrk="0" hangingPunct="1">
        <a:spcBef>
          <a:spcPct val="0"/>
        </a:spcBef>
        <a:buNone/>
        <a:defRPr sz="4400" kern="1200">
          <a:solidFill>
            <a:schemeClr val="tx1"/>
          </a:solidFill>
          <a:latin typeface="Arial" pitchFamily="34" charset="0"/>
          <a:ea typeface="+mj-ea"/>
          <a:cs typeface="Arial" pitchFamily="34" charset="0"/>
        </a:defRPr>
      </a:lvl1pPr>
    </p:titleStyle>
    <p:bodyStyle>
      <a:lvl1pPr marL="342900" indent="-342900" algn="l" defTabSz="914400" rtl="0" eaLnBrk="1" latinLnBrk="0" hangingPunct="1">
        <a:lnSpc>
          <a:spcPts val="2800"/>
        </a:lnSpc>
        <a:spcBef>
          <a:spcPct val="20000"/>
        </a:spcBef>
        <a:buClr>
          <a:srgbClr val="AF0039"/>
        </a:buClr>
        <a:buFont typeface="Arial" pitchFamily="34" charset="0"/>
        <a:buChar char="•"/>
        <a:defRPr sz="2300" kern="1200">
          <a:solidFill>
            <a:schemeClr val="tx1"/>
          </a:solidFill>
          <a:latin typeface="Arial" pitchFamily="34" charset="0"/>
          <a:ea typeface="+mn-ea"/>
          <a:cs typeface="Arial" pitchFamily="34" charset="0"/>
        </a:defRPr>
      </a:lvl1pPr>
      <a:lvl2pPr marL="690563" indent="-346075" algn="l" defTabSz="914400" rtl="0" eaLnBrk="1" latinLnBrk="0" hangingPunct="1">
        <a:lnSpc>
          <a:spcPts val="2500"/>
        </a:lnSpc>
        <a:spcBef>
          <a:spcPct val="20000"/>
        </a:spcBef>
        <a:buClr>
          <a:srgbClr val="798FA4"/>
        </a:buClr>
        <a:buSzPct val="100000"/>
        <a:buFont typeface="Arial" pitchFamily="34" charset="0"/>
        <a:buChar char="•"/>
        <a:defRPr sz="2000" kern="1200">
          <a:solidFill>
            <a:schemeClr val="tx1"/>
          </a:solidFill>
          <a:latin typeface="Arial" pitchFamily="34" charset="0"/>
          <a:ea typeface="+mn-ea"/>
          <a:cs typeface="Arial" pitchFamily="34" charset="0"/>
        </a:defRPr>
      </a:lvl2pPr>
      <a:lvl3pPr marL="1027113" indent="-336550" algn="l" defTabSz="914400" rtl="0" eaLnBrk="1" latinLnBrk="0" hangingPunct="1">
        <a:lnSpc>
          <a:spcPts val="2200"/>
        </a:lnSpc>
        <a:spcBef>
          <a:spcPct val="20000"/>
        </a:spcBef>
        <a:buClr>
          <a:srgbClr val="DE9515"/>
        </a:buClr>
        <a:buSzPct val="100000"/>
        <a:buFont typeface="Arial" pitchFamily="34" charset="0"/>
        <a:buChar char="•"/>
        <a:defRPr sz="1700" kern="1200">
          <a:solidFill>
            <a:schemeClr val="tx1"/>
          </a:solidFill>
          <a:latin typeface="Arial" pitchFamily="34" charset="0"/>
          <a:ea typeface="+mn-ea"/>
          <a:cs typeface="Arial" pitchFamily="34" charset="0"/>
        </a:defRPr>
      </a:lvl3pPr>
      <a:lvl4pPr marL="1316038" indent="-288925" algn="l" defTabSz="914400" rtl="0" eaLnBrk="1" latinLnBrk="0" hangingPunct="1">
        <a:spcBef>
          <a:spcPct val="20000"/>
        </a:spcBef>
        <a:buClr>
          <a:srgbClr val="A0BF35"/>
        </a:buClr>
        <a:buFont typeface="Arial" pitchFamily="34" charset="0"/>
        <a:buChar char="•"/>
        <a:defRPr sz="1400" kern="1200">
          <a:solidFill>
            <a:schemeClr val="tx1"/>
          </a:solidFill>
          <a:latin typeface="Arial" pitchFamily="34" charset="0"/>
          <a:ea typeface="+mn-ea"/>
          <a:cs typeface="Arial" pitchFamily="34" charset="0"/>
        </a:defRPr>
      </a:lvl4pPr>
      <a:lvl5pPr marL="1660525" indent="-344488" algn="l" defTabSz="914400" rtl="0" eaLnBrk="1" latinLnBrk="0" hangingPunct="1">
        <a:spcBef>
          <a:spcPct val="20000"/>
        </a:spcBef>
        <a:buClr>
          <a:srgbClr val="0189C7"/>
        </a:buClr>
        <a:buFont typeface="Arial" pitchFamily="34" charset="0"/>
        <a:buChar char="•"/>
        <a:defRPr sz="12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4.xml"/><Relationship Id="rId5" Type="http://schemas.openxmlformats.org/officeDocument/2006/relationships/image" Target="../media/image37.pn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21.xml"/><Relationship Id="rId6" Type="http://schemas.openxmlformats.org/officeDocument/2006/relationships/image" Target="../media/image46.jpeg"/><Relationship Id="rId5" Type="http://schemas.openxmlformats.org/officeDocument/2006/relationships/image" Target="../media/image45.tiff"/><Relationship Id="rId4" Type="http://schemas.openxmlformats.org/officeDocument/2006/relationships/image" Target="../media/image44.tiff"/></Relationships>
</file>

<file path=ppt/slides/_rels/slide25.xml.rels><?xml version="1.0" encoding="UTF-8" standalone="yes"?>
<Relationships xmlns="http://schemas.openxmlformats.org/package/2006/relationships"><Relationship Id="rId3" Type="http://schemas.openxmlformats.org/officeDocument/2006/relationships/image" Target="../media/image48.tiff"/><Relationship Id="rId7"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22.xml"/><Relationship Id="rId6" Type="http://schemas.openxmlformats.org/officeDocument/2006/relationships/image" Target="../media/image46.jpeg"/><Relationship Id="rId5" Type="http://schemas.openxmlformats.org/officeDocument/2006/relationships/image" Target="../media/image45.tiff"/><Relationship Id="rId4" Type="http://schemas.openxmlformats.org/officeDocument/2006/relationships/image" Target="../media/image44.tiff"/></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21.xml"/><Relationship Id="rId6" Type="http://schemas.openxmlformats.org/officeDocument/2006/relationships/image" Target="../media/image46.jpeg"/><Relationship Id="rId5" Type="http://schemas.openxmlformats.org/officeDocument/2006/relationships/image" Target="../media/image45.tiff"/><Relationship Id="rId4" Type="http://schemas.openxmlformats.org/officeDocument/2006/relationships/image" Target="../media/image44.tiff"/></Relationships>
</file>

<file path=ppt/slides/_rels/slide27.xml.rels><?xml version="1.0" encoding="UTF-8" standalone="yes"?>
<Relationships xmlns="http://schemas.openxmlformats.org/package/2006/relationships"><Relationship Id="rId3" Type="http://schemas.openxmlformats.org/officeDocument/2006/relationships/image" Target="../media/image50.emf"/><Relationship Id="rId7" Type="http://schemas.openxmlformats.org/officeDocument/2006/relationships/image" Target="../media/image54.jpeg"/><Relationship Id="rId2" Type="http://schemas.openxmlformats.org/officeDocument/2006/relationships/notesSlide" Target="../notesSlides/notesSlide26.xml"/><Relationship Id="rId1" Type="http://schemas.openxmlformats.org/officeDocument/2006/relationships/slideLayout" Target="../slideLayouts/slideLayout21.xml"/><Relationship Id="rId6" Type="http://schemas.openxmlformats.org/officeDocument/2006/relationships/image" Target="../media/image53.tiff"/><Relationship Id="rId5" Type="http://schemas.openxmlformats.org/officeDocument/2006/relationships/image" Target="../media/image52.jpeg"/><Relationship Id="rId4" Type="http://schemas.openxmlformats.org/officeDocument/2006/relationships/image" Target="../media/image51.tiff"/></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24.jpeg"/><Relationship Id="rId4" Type="http://schemas.openxmlformats.org/officeDocument/2006/relationships/image" Target="../media/image23.jpeg"/></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58.jpeg"/></Relationships>
</file>

<file path=ppt/slides/_rels/slide3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60.jpeg"/></Relationships>
</file>

<file path=ppt/slides/_rels/slide3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4.xml"/><Relationship Id="rId1" Type="http://schemas.openxmlformats.org/officeDocument/2006/relationships/slideLayout" Target="../slideLayouts/slideLayout14.xml"/><Relationship Id="rId4" Type="http://schemas.openxmlformats.org/officeDocument/2006/relationships/image" Target="../media/image63.jpeg"/></Relationships>
</file>

<file path=ppt/slides/_rels/slide3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5.xml"/><Relationship Id="rId1" Type="http://schemas.openxmlformats.org/officeDocument/2006/relationships/slideLayout" Target="../slideLayouts/slideLayout14.xml"/><Relationship Id="rId4" Type="http://schemas.openxmlformats.org/officeDocument/2006/relationships/image" Target="../media/image63.jpeg"/></Relationships>
</file>

<file path=ppt/slides/_rels/slide3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6.xml"/><Relationship Id="rId1" Type="http://schemas.openxmlformats.org/officeDocument/2006/relationships/slideLayout" Target="../slideLayouts/slideLayout21.xml"/><Relationship Id="rId6" Type="http://schemas.openxmlformats.org/officeDocument/2006/relationships/image" Target="../media/image37.png"/><Relationship Id="rId5" Type="http://schemas.openxmlformats.org/officeDocument/2006/relationships/image" Target="../media/image66.jpeg"/><Relationship Id="rId4" Type="http://schemas.openxmlformats.org/officeDocument/2006/relationships/image" Target="../media/image65.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67.jpeg"/><Relationship Id="rId7"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28.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30.emf"/></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79A4029-29F9-9849-B119-49A24235D372}"/>
              </a:ext>
            </a:extLst>
          </p:cNvPr>
          <p:cNvSpPr/>
          <p:nvPr/>
        </p:nvSpPr>
        <p:spPr>
          <a:xfrm>
            <a:off x="0" y="5677272"/>
            <a:ext cx="9144000" cy="1180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7" name="Ondertitel 6"/>
          <p:cNvSpPr>
            <a:spLocks noGrp="1"/>
          </p:cNvSpPr>
          <p:nvPr>
            <p:ph type="subTitle" idx="1"/>
          </p:nvPr>
        </p:nvSpPr>
        <p:spPr>
          <a:xfrm>
            <a:off x="609600" y="4077072"/>
            <a:ext cx="8551168" cy="1600200"/>
          </a:xfrm>
        </p:spPr>
        <p:txBody>
          <a:bodyPr>
            <a:normAutofit/>
          </a:bodyPr>
          <a:lstStyle/>
          <a:p>
            <a:pPr>
              <a:lnSpc>
                <a:spcPts val="1940"/>
              </a:lnSpc>
            </a:pPr>
            <a:r>
              <a:rPr lang="nl-BE" sz="1400" dirty="0">
                <a:solidFill>
                  <a:srgbClr val="C00000"/>
                </a:solidFill>
              </a:rPr>
              <a:t>Koen Vanden Driessche</a:t>
            </a:r>
          </a:p>
          <a:p>
            <a:pPr>
              <a:lnSpc>
                <a:spcPts val="1940"/>
              </a:lnSpc>
            </a:pPr>
            <a:r>
              <a:rPr lang="nl-BE" sz="1400" dirty="0">
                <a:solidFill>
                  <a:srgbClr val="C00000"/>
                </a:solidFill>
              </a:rPr>
              <a:t>Koningin Mathilde Moeder- en kindcentrum, UZA</a:t>
            </a:r>
          </a:p>
          <a:p>
            <a:pPr>
              <a:lnSpc>
                <a:spcPts val="1940"/>
              </a:lnSpc>
            </a:pPr>
            <a:r>
              <a:rPr lang="nl-BE" sz="1400" dirty="0">
                <a:solidFill>
                  <a:srgbClr val="C00000"/>
                </a:solidFill>
              </a:rPr>
              <a:t>in samenwerking met / </a:t>
            </a:r>
            <a:r>
              <a:rPr lang="nl-BE" sz="1400" dirty="0"/>
              <a:t>en collaboration avec</a:t>
            </a:r>
          </a:p>
          <a:p>
            <a:pPr>
              <a:lnSpc>
                <a:spcPts val="1940"/>
              </a:lnSpc>
            </a:pPr>
            <a:r>
              <a:rPr lang="nl-BE" sz="1400" dirty="0"/>
              <a:t>Anne Tilmanne </a:t>
            </a:r>
            <a:r>
              <a:rPr lang="nl-BE" sz="1400" dirty="0">
                <a:solidFill>
                  <a:srgbClr val="C00000"/>
                </a:solidFill>
              </a:rPr>
              <a:t>+</a:t>
            </a:r>
            <a:r>
              <a:rPr lang="nl-BE" sz="1400" dirty="0">
                <a:solidFill>
                  <a:schemeClr val="bg2"/>
                </a:solidFill>
              </a:rPr>
              <a:t> </a:t>
            </a:r>
            <a:r>
              <a:rPr lang="nl-BE" sz="1400" dirty="0"/>
              <a:t>Pierre Smeesters, </a:t>
            </a:r>
          </a:p>
          <a:p>
            <a:pPr>
              <a:lnSpc>
                <a:spcPts val="1940"/>
              </a:lnSpc>
            </a:pPr>
            <a:r>
              <a:rPr lang="nl-BE" sz="1400" dirty="0"/>
              <a:t>Hôpital Universitaire des Enfants Reine Fabiola, ULB</a:t>
            </a:r>
          </a:p>
        </p:txBody>
      </p:sp>
      <p:sp>
        <p:nvSpPr>
          <p:cNvPr id="6" name="Titel 5"/>
          <p:cNvSpPr>
            <a:spLocks noGrp="1"/>
          </p:cNvSpPr>
          <p:nvPr>
            <p:ph type="ctrTitle"/>
          </p:nvPr>
        </p:nvSpPr>
        <p:spPr>
          <a:xfrm>
            <a:off x="609600" y="2276872"/>
            <a:ext cx="8551168" cy="1524000"/>
          </a:xfrm>
        </p:spPr>
        <p:txBody>
          <a:bodyPr>
            <a:normAutofit/>
          </a:bodyPr>
          <a:lstStyle/>
          <a:p>
            <a:r>
              <a:rPr lang="nl-BE" sz="4000" dirty="0"/>
              <a:t>C</a:t>
            </a:r>
            <a:r>
              <a:rPr lang="nl-BE" sz="4000" dirty="0">
                <a:solidFill>
                  <a:srgbClr val="C00000"/>
                </a:solidFill>
              </a:rPr>
              <a:t>O</a:t>
            </a:r>
            <a:r>
              <a:rPr lang="nl-BE" sz="4000" dirty="0"/>
              <a:t>VID-19 </a:t>
            </a:r>
            <a:br>
              <a:rPr lang="nl-BE" sz="4000" dirty="0"/>
            </a:br>
            <a:r>
              <a:rPr lang="nl-BE" sz="2400" dirty="0">
                <a:solidFill>
                  <a:srgbClr val="C00000"/>
                </a:solidFill>
              </a:rPr>
              <a:t>transmissie en bescherming </a:t>
            </a:r>
            <a:r>
              <a:rPr lang="nl-BE" sz="2400" dirty="0"/>
              <a:t>/ transmission et protection</a:t>
            </a:r>
            <a:endParaRPr lang="nl-BE" sz="4000" dirty="0"/>
          </a:p>
        </p:txBody>
      </p:sp>
      <p:sp>
        <p:nvSpPr>
          <p:cNvPr id="8" name="Rectangle 7">
            <a:extLst>
              <a:ext uri="{FF2B5EF4-FFF2-40B4-BE49-F238E27FC236}">
                <a16:creationId xmlns:a16="http://schemas.microsoft.com/office/drawing/2014/main" id="{900A9E72-4F6B-4D48-9ABC-C33A81B3F68A}"/>
              </a:ext>
            </a:extLst>
          </p:cNvPr>
          <p:cNvSpPr/>
          <p:nvPr/>
        </p:nvSpPr>
        <p:spPr>
          <a:xfrm>
            <a:off x="710208" y="5848352"/>
            <a:ext cx="7723584" cy="8087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1030" name="Picture 6" descr="UZA logo">
            <a:extLst>
              <a:ext uri="{FF2B5EF4-FFF2-40B4-BE49-F238E27FC236}">
                <a16:creationId xmlns:a16="http://schemas.microsoft.com/office/drawing/2014/main" id="{3F00D5A1-5E8E-6645-AB72-E5205C1B495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9552" y="6059216"/>
            <a:ext cx="903997" cy="38702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D6CFB78C-AFFC-A148-B040-14A38D34CF3A}"/>
              </a:ext>
            </a:extLst>
          </p:cNvPr>
          <p:cNvGrpSpPr/>
          <p:nvPr/>
        </p:nvGrpSpPr>
        <p:grpSpPr>
          <a:xfrm>
            <a:off x="1269420" y="6154958"/>
            <a:ext cx="2165844" cy="347467"/>
            <a:chOff x="4860032" y="6120000"/>
            <a:chExt cx="2564156" cy="411368"/>
          </a:xfrm>
        </p:grpSpPr>
        <p:pic>
          <p:nvPicPr>
            <p:cNvPr id="1026" name="Picture 2" descr="Over het Koningin Mathilde Moeder- en kindcentrum | UZA">
              <a:extLst>
                <a:ext uri="{FF2B5EF4-FFF2-40B4-BE49-F238E27FC236}">
                  <a16:creationId xmlns:a16="http://schemas.microsoft.com/office/drawing/2014/main" id="{CC7E1862-36D0-B14F-B9DF-56B404FECC5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60032" y="6165304"/>
              <a:ext cx="1448188" cy="36606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Over het Koningin Mathilde Moeder- en kindcentrum | UZA">
              <a:extLst>
                <a:ext uri="{FF2B5EF4-FFF2-40B4-BE49-F238E27FC236}">
                  <a16:creationId xmlns:a16="http://schemas.microsoft.com/office/drawing/2014/main" id="{3F1E577C-F1EE-D54C-A965-B231FCDD3516}"/>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t="49341"/>
            <a:stretch/>
          </p:blipFill>
          <p:spPr bwMode="auto">
            <a:xfrm>
              <a:off x="5976000" y="6120000"/>
              <a:ext cx="1448188" cy="374460"/>
            </a:xfrm>
            <a:prstGeom prst="rect">
              <a:avLst/>
            </a:prstGeom>
            <a:noFill/>
            <a:extLst>
              <a:ext uri="{909E8E84-426E-40DD-AFC4-6F175D3DCCD1}">
                <a14:hiddenFill xmlns:a14="http://schemas.microsoft.com/office/drawing/2010/main">
                  <a:solidFill>
                    <a:srgbClr val="FFFFFF"/>
                  </a:solidFill>
                </a14:hiddenFill>
              </a:ext>
            </a:extLst>
          </p:spPr>
        </p:pic>
      </p:grpSp>
      <p:pic>
        <p:nvPicPr>
          <p:cNvPr id="2050" name="Picture 2" descr="ULB English website">
            <a:extLst>
              <a:ext uri="{FF2B5EF4-FFF2-40B4-BE49-F238E27FC236}">
                <a16:creationId xmlns:a16="http://schemas.microsoft.com/office/drawing/2014/main" id="{71ED158F-D367-814B-9E98-2BF7DEBC1EC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100241" y="5949628"/>
            <a:ext cx="720231" cy="72023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UDERF/UKZKF : Bienvenue ! Welkom ! Welcome !">
            <a:extLst>
              <a:ext uri="{FF2B5EF4-FFF2-40B4-BE49-F238E27FC236}">
                <a16:creationId xmlns:a16="http://schemas.microsoft.com/office/drawing/2014/main" id="{FB2693EB-60D2-0448-BB9A-2C31EF232166}"/>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476851" y="5885113"/>
            <a:ext cx="2457600" cy="808751"/>
          </a:xfrm>
          <a:prstGeom prst="rect">
            <a:avLst/>
          </a:prstGeom>
          <a:noFill/>
          <a:extLst>
            <a:ext uri="{909E8E84-426E-40DD-AFC4-6F175D3DCCD1}">
              <a14:hiddenFill xmlns:a14="http://schemas.microsoft.com/office/drawing/2010/main">
                <a:solidFill>
                  <a:srgbClr val="FFFFFF"/>
                </a:solidFill>
              </a14:hiddenFill>
            </a:ext>
          </a:extLst>
        </p:spPr>
      </p:pic>
      <p:pic>
        <p:nvPicPr>
          <p:cNvPr id="34818" name="Picture 2" descr="Home - Joy">
            <a:extLst>
              <a:ext uri="{FF2B5EF4-FFF2-40B4-BE49-F238E27FC236}">
                <a16:creationId xmlns:a16="http://schemas.microsoft.com/office/drawing/2014/main" id="{C45B4571-8F74-EF4D-B4B1-A76CB278A2F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3854"/>
          <a:stretch/>
        </p:blipFill>
        <p:spPr bwMode="auto">
          <a:xfrm>
            <a:off x="3852827" y="5733256"/>
            <a:ext cx="1223229" cy="1103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2970680"/>
      </p:ext>
    </p:extLst>
  </p:cSld>
  <p:clrMapOvr>
    <a:masterClrMapping/>
  </p:clrMapOvr>
  <p:transition spd="slow">
    <p:wipe dir="d"/>
  </p:transition>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5122" name="Picture 2" descr="Image for post">
            <a:extLst>
              <a:ext uri="{FF2B5EF4-FFF2-40B4-BE49-F238E27FC236}">
                <a16:creationId xmlns:a16="http://schemas.microsoft.com/office/drawing/2014/main" id="{17822589-3E90-AC4D-926C-371814FE7E8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D023539-08DA-1448-BC68-94C0EFC11B08}"/>
              </a:ext>
            </a:extLst>
          </p:cNvPr>
          <p:cNvSpPr/>
          <p:nvPr/>
        </p:nvSpPr>
        <p:spPr>
          <a:xfrm>
            <a:off x="3707904" y="6021288"/>
            <a:ext cx="2016224" cy="523220"/>
          </a:xfrm>
          <a:prstGeom prst="rect">
            <a:avLst/>
          </a:prstGeom>
        </p:spPr>
        <p:txBody>
          <a:bodyPr wrap="square">
            <a:spAutoFit/>
          </a:bodyPr>
          <a:lstStyle/>
          <a:p>
            <a:pPr algn="ctr"/>
            <a:r>
              <a:rPr lang="en-US" sz="1400" dirty="0">
                <a:solidFill>
                  <a:schemeClr val="bg1"/>
                </a:solidFill>
                <a:latin typeface="Times New Roman" panose="02020603050405020304" pitchFamily="18" charset="0"/>
                <a:ea typeface="Times New Roman" panose="02020603050405020304" pitchFamily="18" charset="0"/>
              </a:rPr>
              <a:t>To KK et al. </a:t>
            </a:r>
          </a:p>
          <a:p>
            <a:pPr algn="ctr"/>
            <a:r>
              <a:rPr lang="en-US" sz="1400" dirty="0">
                <a:solidFill>
                  <a:schemeClr val="bg1"/>
                </a:solidFill>
                <a:latin typeface="Times New Roman" panose="02020603050405020304" pitchFamily="18" charset="0"/>
                <a:ea typeface="Times New Roman" panose="02020603050405020304" pitchFamily="18" charset="0"/>
              </a:rPr>
              <a:t>Clin Infect Dis. 2020 </a:t>
            </a:r>
            <a:endParaRPr lang="en-BE" sz="1400" dirty="0">
              <a:solidFill>
                <a:schemeClr val="bg1"/>
              </a:solidFill>
            </a:endParaRPr>
          </a:p>
        </p:txBody>
      </p:sp>
      <p:sp>
        <p:nvSpPr>
          <p:cNvPr id="10" name="Rectangle 9">
            <a:extLst>
              <a:ext uri="{FF2B5EF4-FFF2-40B4-BE49-F238E27FC236}">
                <a16:creationId xmlns:a16="http://schemas.microsoft.com/office/drawing/2014/main" id="{ECB0FD78-D7CA-EC4B-9F0F-9CB32F6FE969}"/>
              </a:ext>
            </a:extLst>
          </p:cNvPr>
          <p:cNvSpPr/>
          <p:nvPr/>
        </p:nvSpPr>
        <p:spPr>
          <a:xfrm rot="16200000">
            <a:off x="7859624" y="1107929"/>
            <a:ext cx="2198038" cy="215444"/>
          </a:xfrm>
          <a:prstGeom prst="rect">
            <a:avLst/>
          </a:prstGeom>
        </p:spPr>
        <p:txBody>
          <a:bodyPr wrap="square">
            <a:spAutoFit/>
          </a:bodyPr>
          <a:lstStyle/>
          <a:p>
            <a:pPr algn="r"/>
            <a:r>
              <a:rPr lang="en-BE" sz="800" dirty="0">
                <a:solidFill>
                  <a:schemeClr val="bg1"/>
                </a:solidFill>
                <a:latin typeface="Times New Roman" panose="02020603050405020304" pitchFamily="18" charset="0"/>
              </a:rPr>
              <a:t>medium.com/monash-lens</a:t>
            </a:r>
          </a:p>
        </p:txBody>
      </p:sp>
      <p:sp>
        <p:nvSpPr>
          <p:cNvPr id="5" name="Rectangle 4">
            <a:extLst>
              <a:ext uri="{FF2B5EF4-FFF2-40B4-BE49-F238E27FC236}">
                <a16:creationId xmlns:a16="http://schemas.microsoft.com/office/drawing/2014/main" id="{597DC2DC-0D65-9D42-8432-8B5936ACC0B0}"/>
              </a:ext>
            </a:extLst>
          </p:cNvPr>
          <p:cNvSpPr/>
          <p:nvPr/>
        </p:nvSpPr>
        <p:spPr>
          <a:xfrm>
            <a:off x="179512" y="6021288"/>
            <a:ext cx="5976664" cy="523220"/>
          </a:xfrm>
          <a:prstGeom prst="rect">
            <a:avLst/>
          </a:prstGeom>
        </p:spPr>
        <p:txBody>
          <a:bodyPr wrap="square">
            <a:spAutoFit/>
          </a:bodyPr>
          <a:lstStyle/>
          <a:p>
            <a:r>
              <a:rPr lang="en-US" sz="1400" dirty="0" err="1">
                <a:solidFill>
                  <a:schemeClr val="bg2"/>
                </a:solidFill>
                <a:latin typeface="Times New Roman" panose="02020603050405020304" pitchFamily="18" charset="0"/>
                <a:ea typeface="Times New Roman" panose="02020603050405020304" pitchFamily="18" charset="0"/>
              </a:rPr>
              <a:t>Morawska</a:t>
            </a:r>
            <a:r>
              <a:rPr lang="en-US" sz="1400" dirty="0">
                <a:solidFill>
                  <a:schemeClr val="bg2"/>
                </a:solidFill>
                <a:latin typeface="Times New Roman" panose="02020603050405020304" pitchFamily="18" charset="0"/>
                <a:ea typeface="Times New Roman" panose="02020603050405020304" pitchFamily="18" charset="0"/>
              </a:rPr>
              <a:t> L et al. </a:t>
            </a:r>
          </a:p>
          <a:p>
            <a:r>
              <a:rPr lang="en-US" sz="1400" dirty="0">
                <a:solidFill>
                  <a:schemeClr val="bg2"/>
                </a:solidFill>
                <a:latin typeface="Times New Roman" panose="02020603050405020304" pitchFamily="18" charset="0"/>
                <a:ea typeface="Times New Roman" panose="02020603050405020304" pitchFamily="18" charset="0"/>
              </a:rPr>
              <a:t>Journal of Aerosol Science. 2009</a:t>
            </a:r>
            <a:endParaRPr lang="en-BE" sz="1400" dirty="0">
              <a:solidFill>
                <a:schemeClr val="bg2"/>
              </a:solidFill>
            </a:endParaRPr>
          </a:p>
        </p:txBody>
      </p:sp>
      <p:sp>
        <p:nvSpPr>
          <p:cNvPr id="8" name="Rectangle 7">
            <a:extLst>
              <a:ext uri="{FF2B5EF4-FFF2-40B4-BE49-F238E27FC236}">
                <a16:creationId xmlns:a16="http://schemas.microsoft.com/office/drawing/2014/main" id="{1222E23A-68D1-7045-9BB0-BB01EAC36BA3}"/>
              </a:ext>
            </a:extLst>
          </p:cNvPr>
          <p:cNvSpPr/>
          <p:nvPr/>
        </p:nvSpPr>
        <p:spPr>
          <a:xfrm>
            <a:off x="6156176" y="6021288"/>
            <a:ext cx="2808312" cy="523220"/>
          </a:xfrm>
          <a:prstGeom prst="rect">
            <a:avLst/>
          </a:prstGeom>
        </p:spPr>
        <p:txBody>
          <a:bodyPr wrap="square">
            <a:spAutoFit/>
          </a:bodyPr>
          <a:lstStyle/>
          <a:p>
            <a:pPr algn="r"/>
            <a:r>
              <a:rPr lang="en-US" sz="1400" dirty="0">
                <a:solidFill>
                  <a:schemeClr val="bg2"/>
                </a:solidFill>
                <a:latin typeface="Times New Roman" panose="02020603050405020304" pitchFamily="18" charset="0"/>
                <a:ea typeface="Times New Roman" panose="02020603050405020304" pitchFamily="18" charset="0"/>
              </a:rPr>
              <a:t>Loudon RG et al. </a:t>
            </a:r>
          </a:p>
          <a:p>
            <a:pPr algn="r"/>
            <a:r>
              <a:rPr lang="en-US" sz="1400" dirty="0">
                <a:solidFill>
                  <a:schemeClr val="bg2"/>
                </a:solidFill>
                <a:latin typeface="Times New Roman" panose="02020603050405020304" pitchFamily="18" charset="0"/>
                <a:ea typeface="Times New Roman" panose="02020603050405020304" pitchFamily="18" charset="0"/>
              </a:rPr>
              <a:t>Am Rev Respir Dis. 1968</a:t>
            </a:r>
          </a:p>
        </p:txBody>
      </p:sp>
    </p:spTree>
    <p:extLst>
      <p:ext uri="{BB962C8B-B14F-4D97-AF65-F5344CB8AC3E}">
        <p14:creationId xmlns:p14="http://schemas.microsoft.com/office/powerpoint/2010/main" val="2635021894"/>
      </p:ext>
    </p:extLst>
  </p:cSld>
  <p:clrMapOvr>
    <a:masterClrMapping/>
  </p:clrMapOvr>
  <p:transition spd="slow">
    <p:wipe dir="d"/>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The Huanan Seafood Wholesale Market in Wuhan, Hubei Province.">
            <a:extLst>
              <a:ext uri="{FF2B5EF4-FFF2-40B4-BE49-F238E27FC236}">
                <a16:creationId xmlns:a16="http://schemas.microsoft.com/office/drawing/2014/main" id="{6ED76552-89E1-274C-A0E1-73FFBB67C67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601777"/>
      </p:ext>
    </p:extLst>
  </p:cSld>
  <p:clrMapOvr>
    <a:masterClrMapping/>
  </p:clrMapOvr>
  <p:transition spd="slow">
    <p:wipe dir="d"/>
  </p:transition>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C2783A5-41C3-7942-A1F2-405DECCFD62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2001" y="-1800"/>
            <a:ext cx="4572000" cy="3430800"/>
          </a:xfrm>
          <a:prstGeom prst="rect">
            <a:avLst/>
          </a:prstGeom>
        </p:spPr>
      </p:pic>
      <p:sp>
        <p:nvSpPr>
          <p:cNvPr id="11" name="Rectangle 10">
            <a:extLst>
              <a:ext uri="{FF2B5EF4-FFF2-40B4-BE49-F238E27FC236}">
                <a16:creationId xmlns:a16="http://schemas.microsoft.com/office/drawing/2014/main" id="{95BF41AC-2352-D140-B68C-3D7C252A2867}"/>
              </a:ext>
            </a:extLst>
          </p:cNvPr>
          <p:cNvSpPr/>
          <p:nvPr/>
        </p:nvSpPr>
        <p:spPr>
          <a:xfrm rot="16200000">
            <a:off x="8429953" y="507731"/>
            <a:ext cx="1141658" cy="215444"/>
          </a:xfrm>
          <a:prstGeom prst="rect">
            <a:avLst/>
          </a:prstGeom>
        </p:spPr>
        <p:txBody>
          <a:bodyPr wrap="none">
            <a:spAutoFit/>
          </a:bodyPr>
          <a:lstStyle/>
          <a:p>
            <a:pPr algn="r"/>
            <a:r>
              <a:rPr lang="en-BE" sz="800" dirty="0">
                <a:solidFill>
                  <a:schemeClr val="bg2"/>
                </a:solidFill>
                <a:latin typeface="Times" pitchFamily="2" charset="0"/>
              </a:rPr>
              <a:t>facebook.com/Kitzloch</a:t>
            </a:r>
          </a:p>
        </p:txBody>
      </p:sp>
      <p:pic>
        <p:nvPicPr>
          <p:cNvPr id="23572" name="Picture 20">
            <a:extLst>
              <a:ext uri="{FF2B5EF4-FFF2-40B4-BE49-F238E27FC236}">
                <a16:creationId xmlns:a16="http://schemas.microsoft.com/office/drawing/2014/main" id="{D33E1697-5B1A-CD42-92E8-4CC754948D0A}"/>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572000" y="3427200"/>
            <a:ext cx="4556914" cy="338164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AC24E4AD-3C51-4B47-BA93-E56B52A88F83}"/>
              </a:ext>
            </a:extLst>
          </p:cNvPr>
          <p:cNvSpPr/>
          <p:nvPr/>
        </p:nvSpPr>
        <p:spPr>
          <a:xfrm rot="16200000">
            <a:off x="8483875" y="6189326"/>
            <a:ext cx="1032655" cy="215444"/>
          </a:xfrm>
          <a:prstGeom prst="rect">
            <a:avLst/>
          </a:prstGeom>
        </p:spPr>
        <p:txBody>
          <a:bodyPr wrap="none">
            <a:spAutoFit/>
          </a:bodyPr>
          <a:lstStyle/>
          <a:p>
            <a:r>
              <a:rPr lang="en-BE" sz="800" dirty="0">
                <a:solidFill>
                  <a:schemeClr val="bg2"/>
                </a:solidFill>
                <a:latin typeface="Times" pitchFamily="2" charset="0"/>
              </a:rPr>
              <a:t>charlotteagenda.com</a:t>
            </a:r>
          </a:p>
        </p:txBody>
      </p:sp>
      <p:pic>
        <p:nvPicPr>
          <p:cNvPr id="23574" name="Picture 22" descr="Amsterdams Gemengd Koor © nc">
            <a:extLst>
              <a:ext uri="{FF2B5EF4-FFF2-40B4-BE49-F238E27FC236}">
                <a16:creationId xmlns:a16="http://schemas.microsoft.com/office/drawing/2014/main" id="{E7D20553-EB42-C441-A2A8-6A7E2EB233E3}"/>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0" y="3430800"/>
            <a:ext cx="4572000" cy="34272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DCA53D31-5C49-B742-9732-1B393A50DFCC}"/>
              </a:ext>
            </a:extLst>
          </p:cNvPr>
          <p:cNvSpPr/>
          <p:nvPr/>
        </p:nvSpPr>
        <p:spPr>
          <a:xfrm rot="16200000">
            <a:off x="-349296" y="6285912"/>
            <a:ext cx="914033" cy="215444"/>
          </a:xfrm>
          <a:prstGeom prst="rect">
            <a:avLst/>
          </a:prstGeom>
        </p:spPr>
        <p:txBody>
          <a:bodyPr wrap="none">
            <a:spAutoFit/>
          </a:bodyPr>
          <a:lstStyle/>
          <a:p>
            <a:r>
              <a:rPr lang="en-BE" sz="800" dirty="0">
                <a:solidFill>
                  <a:schemeClr val="bg2"/>
                </a:solidFill>
                <a:latin typeface="Times" pitchFamily="2" charset="0"/>
              </a:rPr>
              <a:t>concertgebouw.nl</a:t>
            </a:r>
          </a:p>
        </p:txBody>
      </p:sp>
      <p:pic>
        <p:nvPicPr>
          <p:cNvPr id="26" name="Picture 2" descr="The Huanan Seafood Wholesale Market in Wuhan, Hubei Province.">
            <a:extLst>
              <a:ext uri="{FF2B5EF4-FFF2-40B4-BE49-F238E27FC236}">
                <a16:creationId xmlns:a16="http://schemas.microsoft.com/office/drawing/2014/main" id="{7C5BD8A8-0093-504B-B52D-F13EAC82FC48}"/>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2401" y="-2700"/>
            <a:ext cx="4574401" cy="343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088157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7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57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25C2144-A1AC-0640-9C98-444AB982B457}"/>
              </a:ext>
            </a:extLst>
          </p:cNvPr>
          <p:cNvSpPr/>
          <p:nvPr/>
        </p:nvSpPr>
        <p:spPr>
          <a:xfrm>
            <a:off x="0" y="5677272"/>
            <a:ext cx="9144000" cy="1180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2" name="Rectangle 11">
            <a:extLst>
              <a:ext uri="{FF2B5EF4-FFF2-40B4-BE49-F238E27FC236}">
                <a16:creationId xmlns:a16="http://schemas.microsoft.com/office/drawing/2014/main" id="{FBD3831F-8312-A749-8BE4-43DA8B290C8F}"/>
              </a:ext>
            </a:extLst>
          </p:cNvPr>
          <p:cNvSpPr/>
          <p:nvPr/>
        </p:nvSpPr>
        <p:spPr>
          <a:xfrm>
            <a:off x="4571758" y="1700808"/>
            <a:ext cx="4320241" cy="4320000"/>
          </a:xfrm>
          <a:prstGeom prst="rect">
            <a:avLst/>
          </a:prstGeom>
          <a:solidFill>
            <a:schemeClr val="bg2"/>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Rectangle 12">
            <a:extLst>
              <a:ext uri="{FF2B5EF4-FFF2-40B4-BE49-F238E27FC236}">
                <a16:creationId xmlns:a16="http://schemas.microsoft.com/office/drawing/2014/main" id="{62346C2B-CC87-4843-B98E-7650D7460D61}"/>
              </a:ext>
            </a:extLst>
          </p:cNvPr>
          <p:cNvSpPr/>
          <p:nvPr/>
        </p:nvSpPr>
        <p:spPr>
          <a:xfrm>
            <a:off x="251759" y="1700808"/>
            <a:ext cx="4320000" cy="43200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Titel 3">
            <a:extLst>
              <a:ext uri="{FF2B5EF4-FFF2-40B4-BE49-F238E27FC236}">
                <a16:creationId xmlns:a16="http://schemas.microsoft.com/office/drawing/2014/main" id="{F48AF2D1-7043-2D4D-9A85-BE0125C2E433}"/>
              </a:ext>
            </a:extLst>
          </p:cNvPr>
          <p:cNvSpPr>
            <a:spLocks noGrp="1"/>
          </p:cNvSpPr>
          <p:nvPr>
            <p:ph type="title"/>
          </p:nvPr>
        </p:nvSpPr>
        <p:spPr>
          <a:xfrm>
            <a:off x="457200" y="1978"/>
            <a:ext cx="7620000" cy="885825"/>
          </a:xfrm>
        </p:spPr>
        <p:txBody>
          <a:bodyPr/>
          <a:lstStyle/>
          <a:p>
            <a:r>
              <a:rPr lang="nl-BE" dirty="0">
                <a:solidFill>
                  <a:srgbClr val="C00000"/>
                </a:solidFill>
              </a:rPr>
              <a:t>Transmissie van Sars-CoV-2</a:t>
            </a:r>
            <a:br>
              <a:rPr lang="nl-BE" dirty="0">
                <a:solidFill>
                  <a:srgbClr val="C00000"/>
                </a:solidFill>
              </a:rPr>
            </a:br>
            <a:r>
              <a:rPr lang="nl-BE" dirty="0"/>
              <a:t>Transmission de </a:t>
            </a:r>
            <a:r>
              <a:rPr lang="nl-BE" dirty="0">
                <a:solidFill>
                  <a:schemeClr val="bg2"/>
                </a:solidFill>
              </a:rPr>
              <a:t>Sars-CoV-2</a:t>
            </a:r>
          </a:p>
        </p:txBody>
      </p:sp>
    </p:spTree>
    <p:extLst>
      <p:ext uri="{BB962C8B-B14F-4D97-AF65-F5344CB8AC3E}">
        <p14:creationId xmlns:p14="http://schemas.microsoft.com/office/powerpoint/2010/main" val="118552676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BE" dirty="0">
                <a:solidFill>
                  <a:srgbClr val="C00000"/>
                </a:solidFill>
              </a:rPr>
              <a:t>Transmissie van Sars-CoV-2</a:t>
            </a:r>
            <a:br>
              <a:rPr lang="nl-BE" dirty="0">
                <a:solidFill>
                  <a:srgbClr val="C00000"/>
                </a:solidFill>
              </a:rPr>
            </a:br>
            <a:r>
              <a:rPr lang="nl-BE" dirty="0"/>
              <a:t>Transmission de </a:t>
            </a:r>
            <a:r>
              <a:rPr lang="nl-BE" dirty="0">
                <a:solidFill>
                  <a:schemeClr val="bg2"/>
                </a:solidFill>
              </a:rPr>
              <a:t>Sars-CoV-2</a:t>
            </a:r>
          </a:p>
        </p:txBody>
      </p:sp>
      <p:sp>
        <p:nvSpPr>
          <p:cNvPr id="2" name="Triangle 1">
            <a:extLst>
              <a:ext uri="{FF2B5EF4-FFF2-40B4-BE49-F238E27FC236}">
                <a16:creationId xmlns:a16="http://schemas.microsoft.com/office/drawing/2014/main" id="{D337AB56-204F-6E4E-AC1D-1CDE9A569402}"/>
              </a:ext>
            </a:extLst>
          </p:cNvPr>
          <p:cNvSpPr/>
          <p:nvPr/>
        </p:nvSpPr>
        <p:spPr>
          <a:xfrm rot="5400000">
            <a:off x="3659070" y="689847"/>
            <a:ext cx="3024335" cy="551895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219EC2A9-F195-5340-B1B6-81EC09F90339}"/>
              </a:ext>
            </a:extLst>
          </p:cNvPr>
          <p:cNvCxnSpPr>
            <a:cxnSpLocks/>
          </p:cNvCxnSpPr>
          <p:nvPr/>
        </p:nvCxnSpPr>
        <p:spPr>
          <a:xfrm flipV="1">
            <a:off x="1905236" y="1901153"/>
            <a:ext cx="0" cy="3096343"/>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69274A1-8970-E344-A552-E6B5A8F04ACB}"/>
              </a:ext>
            </a:extLst>
          </p:cNvPr>
          <p:cNvSpPr txBox="1"/>
          <p:nvPr/>
        </p:nvSpPr>
        <p:spPr>
          <a:xfrm>
            <a:off x="251521" y="3017277"/>
            <a:ext cx="1728191" cy="646331"/>
          </a:xfrm>
          <a:prstGeom prst="rect">
            <a:avLst/>
          </a:prstGeom>
          <a:noFill/>
          <a:ln>
            <a:noFill/>
          </a:ln>
        </p:spPr>
        <p:txBody>
          <a:bodyPr wrap="square" rtlCol="0">
            <a:spAutoFit/>
          </a:bodyPr>
          <a:lstStyle/>
          <a:p>
            <a:r>
              <a:rPr lang="en-US" dirty="0">
                <a:solidFill>
                  <a:schemeClr val="accent1"/>
                </a:solidFill>
              </a:rPr>
              <a:t>Risk of transmission</a:t>
            </a:r>
          </a:p>
        </p:txBody>
      </p:sp>
      <p:sp>
        <p:nvSpPr>
          <p:cNvPr id="10" name="TextBox 9">
            <a:extLst>
              <a:ext uri="{FF2B5EF4-FFF2-40B4-BE49-F238E27FC236}">
                <a16:creationId xmlns:a16="http://schemas.microsoft.com/office/drawing/2014/main" id="{209A8839-502B-C840-8B2D-D951AB74E4F3}"/>
              </a:ext>
            </a:extLst>
          </p:cNvPr>
          <p:cNvSpPr txBox="1"/>
          <p:nvPr/>
        </p:nvSpPr>
        <p:spPr>
          <a:xfrm>
            <a:off x="7161820" y="5168225"/>
            <a:ext cx="1685886" cy="369332"/>
          </a:xfrm>
          <a:prstGeom prst="rect">
            <a:avLst/>
          </a:prstGeom>
          <a:noFill/>
        </p:spPr>
        <p:txBody>
          <a:bodyPr wrap="square" rtlCol="0">
            <a:spAutoFit/>
          </a:bodyPr>
          <a:lstStyle/>
          <a:p>
            <a:r>
              <a:rPr lang="en-US" dirty="0">
                <a:solidFill>
                  <a:schemeClr val="accent1"/>
                </a:solidFill>
              </a:rPr>
              <a:t>Very low risk</a:t>
            </a:r>
          </a:p>
        </p:txBody>
      </p:sp>
      <p:sp>
        <p:nvSpPr>
          <p:cNvPr id="11" name="TextBox 10">
            <a:extLst>
              <a:ext uri="{FF2B5EF4-FFF2-40B4-BE49-F238E27FC236}">
                <a16:creationId xmlns:a16="http://schemas.microsoft.com/office/drawing/2014/main" id="{37E891F6-3198-D44E-B83B-7B7868FB47A5}"/>
              </a:ext>
            </a:extLst>
          </p:cNvPr>
          <p:cNvSpPr txBox="1"/>
          <p:nvPr/>
        </p:nvSpPr>
        <p:spPr>
          <a:xfrm>
            <a:off x="2337284" y="5168225"/>
            <a:ext cx="1685886" cy="369332"/>
          </a:xfrm>
          <a:prstGeom prst="rect">
            <a:avLst/>
          </a:prstGeom>
          <a:noFill/>
        </p:spPr>
        <p:txBody>
          <a:bodyPr wrap="square" rtlCol="0">
            <a:spAutoFit/>
          </a:bodyPr>
          <a:lstStyle/>
          <a:p>
            <a:r>
              <a:rPr lang="en-US" dirty="0">
                <a:solidFill>
                  <a:schemeClr val="accent1"/>
                </a:solidFill>
              </a:rPr>
              <a:t>High risk</a:t>
            </a:r>
          </a:p>
        </p:txBody>
      </p:sp>
      <p:sp>
        <p:nvSpPr>
          <p:cNvPr id="32" name="Rectangle 31">
            <a:extLst>
              <a:ext uri="{FF2B5EF4-FFF2-40B4-BE49-F238E27FC236}">
                <a16:creationId xmlns:a16="http://schemas.microsoft.com/office/drawing/2014/main" id="{FACC9EAB-AE7E-664D-BA1A-E11660D54351}"/>
              </a:ext>
            </a:extLst>
          </p:cNvPr>
          <p:cNvSpPr/>
          <p:nvPr/>
        </p:nvSpPr>
        <p:spPr>
          <a:xfrm>
            <a:off x="0" y="5677272"/>
            <a:ext cx="9144000" cy="1180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 name="Rectangle 2">
            <a:extLst>
              <a:ext uri="{FF2B5EF4-FFF2-40B4-BE49-F238E27FC236}">
                <a16:creationId xmlns:a16="http://schemas.microsoft.com/office/drawing/2014/main" id="{7125B306-B7F5-AF46-80B5-F68B70611473}"/>
              </a:ext>
            </a:extLst>
          </p:cNvPr>
          <p:cNvSpPr/>
          <p:nvPr/>
        </p:nvSpPr>
        <p:spPr>
          <a:xfrm>
            <a:off x="4571758" y="1700808"/>
            <a:ext cx="4320241" cy="4320000"/>
          </a:xfrm>
          <a:prstGeom prst="rect">
            <a:avLst/>
          </a:prstGeom>
          <a:solidFill>
            <a:schemeClr val="bg2"/>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1" name="Rectangle 40">
            <a:extLst>
              <a:ext uri="{FF2B5EF4-FFF2-40B4-BE49-F238E27FC236}">
                <a16:creationId xmlns:a16="http://schemas.microsoft.com/office/drawing/2014/main" id="{E99BF8F8-CAF4-F949-B682-8863F1116566}"/>
              </a:ext>
            </a:extLst>
          </p:cNvPr>
          <p:cNvSpPr/>
          <p:nvPr/>
        </p:nvSpPr>
        <p:spPr>
          <a:xfrm>
            <a:off x="251759" y="1700808"/>
            <a:ext cx="4320000" cy="43200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294148175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2" fill="hold" grpId="0" nodeType="with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1+ppt_w/2"/>
                                          </p:val>
                                        </p:tav>
                                      </p:tavLst>
                                    </p:anim>
                                    <p:anim calcmode="lin" valueType="num">
                                      <p:cBhvr additive="base">
                                        <p:cTn id="7" dur="500"/>
                                        <p:tgtEl>
                                          <p:spTgt spid="3"/>
                                        </p:tgtEl>
                                        <p:attrNameLst>
                                          <p:attrName>ppt_y</p:attrName>
                                        </p:attrNameLst>
                                      </p:cBhvr>
                                      <p:tavLst>
                                        <p:tav tm="0">
                                          <p:val>
                                            <p:strVal val="ppt_y"/>
                                          </p:val>
                                        </p:tav>
                                        <p:tav tm="100000">
                                          <p:val>
                                            <p:strVal val="ppt_y"/>
                                          </p:val>
                                        </p:tav>
                                      </p:tavLst>
                                    </p:anim>
                                    <p:set>
                                      <p:cBhvr>
                                        <p:cTn id="8" dur="1" fill="hold">
                                          <p:stCondLst>
                                            <p:cond delay="499"/>
                                          </p:stCondLst>
                                        </p:cTn>
                                        <p:tgtEl>
                                          <p:spTgt spid="3"/>
                                        </p:tgtEl>
                                        <p:attrNameLst>
                                          <p:attrName>style.visibility</p:attrName>
                                        </p:attrNameLst>
                                      </p:cBhvr>
                                      <p:to>
                                        <p:strVal val="hidden"/>
                                      </p:to>
                                    </p:set>
                                  </p:childTnLst>
                                </p:cTn>
                              </p:par>
                              <p:par>
                                <p:cTn id="9" presetID="2" presetClass="exit" presetSubtype="8" fill="hold" grpId="0" nodeType="withEffect">
                                  <p:stCondLst>
                                    <p:cond delay="0"/>
                                  </p:stCondLst>
                                  <p:childTnLst>
                                    <p:anim calcmode="lin" valueType="num">
                                      <p:cBhvr additive="base">
                                        <p:cTn id="10" dur="500"/>
                                        <p:tgtEl>
                                          <p:spTgt spid="41"/>
                                        </p:tgtEl>
                                        <p:attrNameLst>
                                          <p:attrName>ppt_x</p:attrName>
                                        </p:attrNameLst>
                                      </p:cBhvr>
                                      <p:tavLst>
                                        <p:tav tm="0">
                                          <p:val>
                                            <p:strVal val="ppt_x"/>
                                          </p:val>
                                        </p:tav>
                                        <p:tav tm="100000">
                                          <p:val>
                                            <p:strVal val="0-ppt_w/2"/>
                                          </p:val>
                                        </p:tav>
                                      </p:tavLst>
                                    </p:anim>
                                    <p:anim calcmode="lin" valueType="num">
                                      <p:cBhvr additive="base">
                                        <p:cTn id="11" dur="500"/>
                                        <p:tgtEl>
                                          <p:spTgt spid="41"/>
                                        </p:tgtEl>
                                        <p:attrNameLst>
                                          <p:attrName>ppt_y</p:attrName>
                                        </p:attrNameLst>
                                      </p:cBhvr>
                                      <p:tavLst>
                                        <p:tav tm="0">
                                          <p:val>
                                            <p:strVal val="ppt_y"/>
                                          </p:val>
                                        </p:tav>
                                        <p:tav tm="100000">
                                          <p:val>
                                            <p:strVal val="ppt_y"/>
                                          </p:val>
                                        </p:tav>
                                      </p:tavLst>
                                    </p:anim>
                                    <p:set>
                                      <p:cBhvr>
                                        <p:cTn id="12" dur="1" fill="hold">
                                          <p:stCondLst>
                                            <p:cond delay="499"/>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4">
            <a:extLst>
              <a:ext uri="{FF2B5EF4-FFF2-40B4-BE49-F238E27FC236}">
                <a16:creationId xmlns:a16="http://schemas.microsoft.com/office/drawing/2014/main" id="{F062D7D2-4943-E44C-83FA-01FF91FD7DB2}"/>
              </a:ext>
            </a:extLst>
          </p:cNvPr>
          <p:cNvSpPr>
            <a:spLocks noGrp="1"/>
          </p:cNvSpPr>
          <p:nvPr>
            <p:ph sz="quarter" idx="10"/>
          </p:nvPr>
        </p:nvSpPr>
        <p:spPr>
          <a:xfrm>
            <a:off x="457200" y="1219200"/>
            <a:ext cx="7620000" cy="4876800"/>
          </a:xfrm>
        </p:spPr>
        <p:txBody>
          <a:bodyPr/>
          <a:lstStyle/>
          <a:p>
            <a:pPr marL="457200" indent="-457200">
              <a:buFont typeface="+mj-lt"/>
              <a:buAutoNum type="arabicPeriod"/>
            </a:pPr>
            <a:r>
              <a:rPr lang="nl-BE" dirty="0"/>
              <a:t>Contact</a:t>
            </a:r>
          </a:p>
        </p:txBody>
      </p:sp>
      <p:sp>
        <p:nvSpPr>
          <p:cNvPr id="5" name="Rectangle 4">
            <a:extLst>
              <a:ext uri="{FF2B5EF4-FFF2-40B4-BE49-F238E27FC236}">
                <a16:creationId xmlns:a16="http://schemas.microsoft.com/office/drawing/2014/main" id="{D9A41D4B-DDDC-A346-9109-C99A4FE5BBB4}"/>
              </a:ext>
            </a:extLst>
          </p:cNvPr>
          <p:cNvSpPr/>
          <p:nvPr/>
        </p:nvSpPr>
        <p:spPr>
          <a:xfrm>
            <a:off x="323528" y="5949280"/>
            <a:ext cx="223224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7" name="Rectangle 16">
            <a:extLst>
              <a:ext uri="{FF2B5EF4-FFF2-40B4-BE49-F238E27FC236}">
                <a16:creationId xmlns:a16="http://schemas.microsoft.com/office/drawing/2014/main" id="{54136E97-4D0F-9143-AD72-83AF0E3B7EDF}"/>
              </a:ext>
            </a:extLst>
          </p:cNvPr>
          <p:cNvSpPr/>
          <p:nvPr/>
        </p:nvSpPr>
        <p:spPr>
          <a:xfrm>
            <a:off x="0" y="5677272"/>
            <a:ext cx="9144000" cy="1180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8" name="Titel 3">
            <a:extLst>
              <a:ext uri="{FF2B5EF4-FFF2-40B4-BE49-F238E27FC236}">
                <a16:creationId xmlns:a16="http://schemas.microsoft.com/office/drawing/2014/main" id="{9A8AE1CE-8603-4E41-AF49-98817E731900}"/>
              </a:ext>
            </a:extLst>
          </p:cNvPr>
          <p:cNvSpPr>
            <a:spLocks noGrp="1"/>
          </p:cNvSpPr>
          <p:nvPr>
            <p:ph type="title"/>
          </p:nvPr>
        </p:nvSpPr>
        <p:spPr>
          <a:xfrm>
            <a:off x="457200" y="1978"/>
            <a:ext cx="7620000" cy="885825"/>
          </a:xfrm>
        </p:spPr>
        <p:txBody>
          <a:bodyPr/>
          <a:lstStyle/>
          <a:p>
            <a:r>
              <a:rPr lang="nl-BE" dirty="0">
                <a:solidFill>
                  <a:srgbClr val="C00000"/>
                </a:solidFill>
              </a:rPr>
              <a:t>Hoe elkaar beschermen in school /</a:t>
            </a:r>
            <a:br>
              <a:rPr lang="nl-BE" dirty="0">
                <a:solidFill>
                  <a:srgbClr val="C00000"/>
                </a:solidFill>
              </a:rPr>
            </a:br>
            <a:r>
              <a:rPr lang="nl-BE" dirty="0"/>
              <a:t>Comment se protéger à l'école</a:t>
            </a:r>
          </a:p>
        </p:txBody>
      </p:sp>
      <p:pic>
        <p:nvPicPr>
          <p:cNvPr id="22" name="Picture 21">
            <a:extLst>
              <a:ext uri="{FF2B5EF4-FFF2-40B4-BE49-F238E27FC236}">
                <a16:creationId xmlns:a16="http://schemas.microsoft.com/office/drawing/2014/main" id="{F05C8AC4-7CF6-2846-A4CC-27526494723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8712" t="35217" r="71299" b="51737"/>
          <a:stretch/>
        </p:blipFill>
        <p:spPr>
          <a:xfrm>
            <a:off x="2043952" y="1844824"/>
            <a:ext cx="4446495" cy="4104456"/>
          </a:xfrm>
          <a:prstGeom prst="rect">
            <a:avLst/>
          </a:prstGeom>
        </p:spPr>
      </p:pic>
    </p:spTree>
    <p:extLst>
      <p:ext uri="{BB962C8B-B14F-4D97-AF65-F5344CB8AC3E}">
        <p14:creationId xmlns:p14="http://schemas.microsoft.com/office/powerpoint/2010/main" val="4034207773"/>
      </p:ext>
    </p:extLst>
  </p:cSld>
  <p:clrMapOvr>
    <a:masterClrMapping/>
  </p:clrMapOvr>
  <p:transition spd="slow">
    <p:wipe dir="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4">
            <a:extLst>
              <a:ext uri="{FF2B5EF4-FFF2-40B4-BE49-F238E27FC236}">
                <a16:creationId xmlns:a16="http://schemas.microsoft.com/office/drawing/2014/main" id="{F062D7D2-4943-E44C-83FA-01FF91FD7DB2}"/>
              </a:ext>
            </a:extLst>
          </p:cNvPr>
          <p:cNvSpPr>
            <a:spLocks noGrp="1"/>
          </p:cNvSpPr>
          <p:nvPr>
            <p:ph sz="quarter" idx="10"/>
          </p:nvPr>
        </p:nvSpPr>
        <p:spPr>
          <a:xfrm>
            <a:off x="457200" y="1219200"/>
            <a:ext cx="7620000" cy="4876800"/>
          </a:xfrm>
        </p:spPr>
        <p:txBody>
          <a:bodyPr/>
          <a:lstStyle/>
          <a:p>
            <a:pPr marL="457200" indent="-457200">
              <a:buFont typeface="+mj-lt"/>
              <a:buAutoNum type="arabicPeriod"/>
            </a:pPr>
            <a:r>
              <a:rPr lang="nl-BE" dirty="0"/>
              <a:t>Contact</a:t>
            </a:r>
          </a:p>
          <a:p>
            <a:pPr marL="804863" lvl="1" indent="-457200"/>
            <a:r>
              <a:rPr lang="nl-BE" dirty="0"/>
              <a:t>direct</a:t>
            </a:r>
          </a:p>
        </p:txBody>
      </p:sp>
      <p:sp>
        <p:nvSpPr>
          <p:cNvPr id="5" name="Rectangle 4">
            <a:extLst>
              <a:ext uri="{FF2B5EF4-FFF2-40B4-BE49-F238E27FC236}">
                <a16:creationId xmlns:a16="http://schemas.microsoft.com/office/drawing/2014/main" id="{D9A41D4B-DDDC-A346-9109-C99A4FE5BBB4}"/>
              </a:ext>
            </a:extLst>
          </p:cNvPr>
          <p:cNvSpPr/>
          <p:nvPr/>
        </p:nvSpPr>
        <p:spPr>
          <a:xfrm>
            <a:off x="323528" y="5949280"/>
            <a:ext cx="223224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nvGrpSpPr>
          <p:cNvPr id="6" name="Group 5">
            <a:extLst>
              <a:ext uri="{FF2B5EF4-FFF2-40B4-BE49-F238E27FC236}">
                <a16:creationId xmlns:a16="http://schemas.microsoft.com/office/drawing/2014/main" id="{2362C812-D978-8D4F-9AA0-4E554CDA0F82}"/>
              </a:ext>
            </a:extLst>
          </p:cNvPr>
          <p:cNvGrpSpPr>
            <a:grpSpLocks noChangeAspect="1"/>
          </p:cNvGrpSpPr>
          <p:nvPr/>
        </p:nvGrpSpPr>
        <p:grpSpPr>
          <a:xfrm>
            <a:off x="0" y="2706541"/>
            <a:ext cx="9144000" cy="1946595"/>
            <a:chOff x="539552" y="2814539"/>
            <a:chExt cx="9893900" cy="2106235"/>
          </a:xfrm>
        </p:grpSpPr>
        <p:pic>
          <p:nvPicPr>
            <p:cNvPr id="7" name="Picture 2" descr="US President Donald Trump shakes hands with John Mascola, Director of the Vaccine Research Center (VRC) at the National Institute of Allergy and Infectious Diseases (NIAID) as Anthony Fauci (C), director of the NIH National Institute of Allergy and Infectious Diseases looks on during a meeting at the National Institutes of Health in Bethesda, Maryland on March 3.">
              <a:extLst>
                <a:ext uri="{FF2B5EF4-FFF2-40B4-BE49-F238E27FC236}">
                  <a16:creationId xmlns:a16="http://schemas.microsoft.com/office/drawing/2014/main" id="{87E3A9C0-E2F1-9548-A015-12B3EBAFA2A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9552" y="2814539"/>
              <a:ext cx="3097716" cy="210225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2F0C94E7-005E-AB45-9C95-7CF5BA3CDDAA}"/>
                </a:ext>
              </a:extLst>
            </p:cNvPr>
            <p:cNvSpPr/>
            <p:nvPr/>
          </p:nvSpPr>
          <p:spPr>
            <a:xfrm>
              <a:off x="539552" y="4643832"/>
              <a:ext cx="2190527" cy="246221"/>
            </a:xfrm>
            <a:prstGeom prst="rect">
              <a:avLst/>
            </a:prstGeom>
          </p:spPr>
          <p:txBody>
            <a:bodyPr wrap="square">
              <a:spAutoFit/>
            </a:bodyPr>
            <a:lstStyle/>
            <a:p>
              <a:r>
                <a:rPr lang="en-GB" sz="1000" dirty="0">
                  <a:solidFill>
                    <a:schemeClr val="bg1"/>
                  </a:solidFill>
                  <a:latin typeface="Times New Roman" panose="02020603050405020304" pitchFamily="18" charset="0"/>
                </a:rPr>
                <a:t>F</a:t>
              </a:r>
              <a:r>
                <a:rPr lang="en-BE" sz="1000" dirty="0">
                  <a:solidFill>
                    <a:schemeClr val="bg1"/>
                  </a:solidFill>
                  <a:latin typeface="Times New Roman" panose="02020603050405020304" pitchFamily="18" charset="0"/>
                </a:rPr>
                <a:t>oto: cnbc.com</a:t>
              </a:r>
            </a:p>
          </p:txBody>
        </p:sp>
        <p:pic>
          <p:nvPicPr>
            <p:cNvPr id="9" name="Picture 4" descr="Boy tries to hug Trump during bill signing - CNN Video">
              <a:extLst>
                <a:ext uri="{FF2B5EF4-FFF2-40B4-BE49-F238E27FC236}">
                  <a16:creationId xmlns:a16="http://schemas.microsoft.com/office/drawing/2014/main" id="{87DBFDAF-924E-BB40-81D2-81C1E909C83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63888" y="2814539"/>
              <a:ext cx="3744416" cy="210623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8F8A0BD0-609B-A445-911E-F0427577592B}"/>
                </a:ext>
              </a:extLst>
            </p:cNvPr>
            <p:cNvSpPr/>
            <p:nvPr/>
          </p:nvSpPr>
          <p:spPr>
            <a:xfrm>
              <a:off x="3533601" y="4643902"/>
              <a:ext cx="2190527" cy="246221"/>
            </a:xfrm>
            <a:prstGeom prst="rect">
              <a:avLst/>
            </a:prstGeom>
          </p:spPr>
          <p:txBody>
            <a:bodyPr wrap="square">
              <a:spAutoFit/>
            </a:bodyPr>
            <a:lstStyle/>
            <a:p>
              <a:r>
                <a:rPr lang="en-GB" sz="1000" dirty="0">
                  <a:solidFill>
                    <a:schemeClr val="bg1"/>
                  </a:solidFill>
                  <a:latin typeface="Times New Roman" panose="02020603050405020304" pitchFamily="18" charset="0"/>
                </a:rPr>
                <a:t>F</a:t>
              </a:r>
              <a:r>
                <a:rPr lang="en-BE" sz="1000" dirty="0">
                  <a:solidFill>
                    <a:schemeClr val="bg1"/>
                  </a:solidFill>
                  <a:latin typeface="Times New Roman" panose="02020603050405020304" pitchFamily="18" charset="0"/>
                </a:rPr>
                <a:t>oto: cnn.com</a:t>
              </a:r>
            </a:p>
          </p:txBody>
        </p:sp>
        <p:pic>
          <p:nvPicPr>
            <p:cNvPr id="11" name="Picture 8" descr="US President Donald Trump kisses German Chancellor Angela Merkel during her arrival outside the West Wing of the White House in Washington, DC ">
              <a:extLst>
                <a:ext uri="{FF2B5EF4-FFF2-40B4-BE49-F238E27FC236}">
                  <a16:creationId xmlns:a16="http://schemas.microsoft.com/office/drawing/2014/main" id="{DBE7B940-AFC6-2E48-9C9E-DA4E281C4FF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63476" y="2814539"/>
              <a:ext cx="3369976" cy="210623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7F0E48A6-2D2D-9045-ACF1-E2DBAEC4E99B}"/>
                </a:ext>
              </a:extLst>
            </p:cNvPr>
            <p:cNvSpPr/>
            <p:nvPr/>
          </p:nvSpPr>
          <p:spPr>
            <a:xfrm>
              <a:off x="7061993" y="4643832"/>
              <a:ext cx="2190527" cy="246221"/>
            </a:xfrm>
            <a:prstGeom prst="rect">
              <a:avLst/>
            </a:prstGeom>
          </p:spPr>
          <p:txBody>
            <a:bodyPr wrap="square">
              <a:spAutoFit/>
            </a:bodyPr>
            <a:lstStyle/>
            <a:p>
              <a:r>
                <a:rPr lang="en-GB" sz="1000" dirty="0">
                  <a:solidFill>
                    <a:schemeClr val="bg1"/>
                  </a:solidFill>
                  <a:latin typeface="Times New Roman" panose="02020603050405020304" pitchFamily="18" charset="0"/>
                </a:rPr>
                <a:t>F</a:t>
              </a:r>
              <a:r>
                <a:rPr lang="en-BE" sz="1000" dirty="0">
                  <a:solidFill>
                    <a:schemeClr val="bg1"/>
                  </a:solidFill>
                  <a:latin typeface="Times New Roman" panose="02020603050405020304" pitchFamily="18" charset="0"/>
                </a:rPr>
                <a:t>oto: telegraph.co.uk</a:t>
              </a:r>
            </a:p>
          </p:txBody>
        </p:sp>
      </p:grpSp>
      <p:pic>
        <p:nvPicPr>
          <p:cNvPr id="9218" name="Picture 2">
            <a:extLst>
              <a:ext uri="{FF2B5EF4-FFF2-40B4-BE49-F238E27FC236}">
                <a16:creationId xmlns:a16="http://schemas.microsoft.com/office/drawing/2014/main" id="{8EF18A28-3AE0-144D-BE9E-74A1BE154EE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7083" y="2427192"/>
            <a:ext cx="2460815" cy="246081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42756EEC-90DD-B043-AE36-B87BB837106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297722" y="2427191"/>
            <a:ext cx="2460815" cy="246081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346E9C8B-A4F1-3A42-BFBF-8B1AC74E994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87686" y="2427190"/>
            <a:ext cx="2460815" cy="246081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54136E97-4D0F-9143-AD72-83AF0E3B7EDF}"/>
              </a:ext>
            </a:extLst>
          </p:cNvPr>
          <p:cNvSpPr/>
          <p:nvPr/>
        </p:nvSpPr>
        <p:spPr>
          <a:xfrm>
            <a:off x="0" y="5677272"/>
            <a:ext cx="9144000" cy="1180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8" name="Titel 3">
            <a:extLst>
              <a:ext uri="{FF2B5EF4-FFF2-40B4-BE49-F238E27FC236}">
                <a16:creationId xmlns:a16="http://schemas.microsoft.com/office/drawing/2014/main" id="{9A8AE1CE-8603-4E41-AF49-98817E731900}"/>
              </a:ext>
            </a:extLst>
          </p:cNvPr>
          <p:cNvSpPr>
            <a:spLocks noGrp="1"/>
          </p:cNvSpPr>
          <p:nvPr>
            <p:ph type="title"/>
          </p:nvPr>
        </p:nvSpPr>
        <p:spPr>
          <a:xfrm>
            <a:off x="457200" y="1978"/>
            <a:ext cx="7620000" cy="885825"/>
          </a:xfrm>
        </p:spPr>
        <p:txBody>
          <a:bodyPr/>
          <a:lstStyle/>
          <a:p>
            <a:r>
              <a:rPr lang="nl-BE" dirty="0">
                <a:solidFill>
                  <a:srgbClr val="C00000"/>
                </a:solidFill>
              </a:rPr>
              <a:t>Hoe elkaar beschermen in school /</a:t>
            </a:r>
            <a:br>
              <a:rPr lang="nl-BE" dirty="0">
                <a:solidFill>
                  <a:srgbClr val="C00000"/>
                </a:solidFill>
              </a:rPr>
            </a:br>
            <a:r>
              <a:rPr lang="nl-BE" dirty="0"/>
              <a:t>Comment se protéger à l'école</a:t>
            </a:r>
          </a:p>
        </p:txBody>
      </p:sp>
    </p:spTree>
    <p:extLst>
      <p:ext uri="{BB962C8B-B14F-4D97-AF65-F5344CB8AC3E}">
        <p14:creationId xmlns:p14="http://schemas.microsoft.com/office/powerpoint/2010/main" val="406894158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4">
            <a:extLst>
              <a:ext uri="{FF2B5EF4-FFF2-40B4-BE49-F238E27FC236}">
                <a16:creationId xmlns:a16="http://schemas.microsoft.com/office/drawing/2014/main" id="{F062D7D2-4943-E44C-83FA-01FF91FD7DB2}"/>
              </a:ext>
            </a:extLst>
          </p:cNvPr>
          <p:cNvSpPr>
            <a:spLocks noGrp="1"/>
          </p:cNvSpPr>
          <p:nvPr>
            <p:ph sz="quarter" idx="10"/>
          </p:nvPr>
        </p:nvSpPr>
        <p:spPr>
          <a:xfrm>
            <a:off x="457200" y="1219200"/>
            <a:ext cx="7620000" cy="4876800"/>
          </a:xfrm>
        </p:spPr>
        <p:txBody>
          <a:bodyPr/>
          <a:lstStyle/>
          <a:p>
            <a:pPr marL="457200" indent="-457200">
              <a:buFont typeface="+mj-lt"/>
              <a:buAutoNum type="arabicPeriod"/>
            </a:pPr>
            <a:r>
              <a:rPr lang="nl-BE" dirty="0"/>
              <a:t>Contact</a:t>
            </a:r>
          </a:p>
          <a:p>
            <a:pPr marL="804863" lvl="1" indent="-457200"/>
            <a:r>
              <a:rPr lang="nl-BE" dirty="0"/>
              <a:t>Indirect</a:t>
            </a:r>
          </a:p>
        </p:txBody>
      </p:sp>
      <p:sp>
        <p:nvSpPr>
          <p:cNvPr id="5" name="Rectangle 4">
            <a:extLst>
              <a:ext uri="{FF2B5EF4-FFF2-40B4-BE49-F238E27FC236}">
                <a16:creationId xmlns:a16="http://schemas.microsoft.com/office/drawing/2014/main" id="{D9A41D4B-DDDC-A346-9109-C99A4FE5BBB4}"/>
              </a:ext>
            </a:extLst>
          </p:cNvPr>
          <p:cNvSpPr/>
          <p:nvPr/>
        </p:nvSpPr>
        <p:spPr>
          <a:xfrm>
            <a:off x="323528" y="5949280"/>
            <a:ext cx="223224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11266" name="Picture 2">
            <a:extLst>
              <a:ext uri="{FF2B5EF4-FFF2-40B4-BE49-F238E27FC236}">
                <a16:creationId xmlns:a16="http://schemas.microsoft.com/office/drawing/2014/main" id="{1D61ABA7-CE8A-3F47-B8C8-47B3F4BB7D7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63719" y="2542016"/>
            <a:ext cx="4216561" cy="280879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774184CC-0F9B-464B-832B-24AD3870BB77}"/>
              </a:ext>
            </a:extLst>
          </p:cNvPr>
          <p:cNvSpPr/>
          <p:nvPr/>
        </p:nvSpPr>
        <p:spPr>
          <a:xfrm rot="16200000">
            <a:off x="6002425" y="2771193"/>
            <a:ext cx="1100169" cy="215444"/>
          </a:xfrm>
          <a:prstGeom prst="rect">
            <a:avLst/>
          </a:prstGeom>
        </p:spPr>
        <p:txBody>
          <a:bodyPr wrap="square">
            <a:spAutoFit/>
          </a:bodyPr>
          <a:lstStyle/>
          <a:p>
            <a:r>
              <a:rPr lang="en-GB" sz="800" dirty="0">
                <a:solidFill>
                  <a:schemeClr val="bg1"/>
                </a:solidFill>
                <a:latin typeface="Times New Roman" panose="02020603050405020304" pitchFamily="18" charset="0"/>
              </a:rPr>
              <a:t>F</a:t>
            </a:r>
            <a:r>
              <a:rPr lang="en-BE" sz="800" dirty="0">
                <a:solidFill>
                  <a:schemeClr val="bg1"/>
                </a:solidFill>
                <a:latin typeface="Times New Roman" panose="02020603050405020304" pitchFamily="18" charset="0"/>
              </a:rPr>
              <a:t>oto: freepik.com</a:t>
            </a:r>
          </a:p>
        </p:txBody>
      </p:sp>
      <p:sp>
        <p:nvSpPr>
          <p:cNvPr id="10" name="Rectangle 9">
            <a:extLst>
              <a:ext uri="{FF2B5EF4-FFF2-40B4-BE49-F238E27FC236}">
                <a16:creationId xmlns:a16="http://schemas.microsoft.com/office/drawing/2014/main" id="{11C53F3A-BBBC-7745-B4E9-3C36B4BF4BB5}"/>
              </a:ext>
            </a:extLst>
          </p:cNvPr>
          <p:cNvSpPr/>
          <p:nvPr/>
        </p:nvSpPr>
        <p:spPr>
          <a:xfrm>
            <a:off x="0" y="5677272"/>
            <a:ext cx="9144000" cy="1180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7" name="Titel 3">
            <a:extLst>
              <a:ext uri="{FF2B5EF4-FFF2-40B4-BE49-F238E27FC236}">
                <a16:creationId xmlns:a16="http://schemas.microsoft.com/office/drawing/2014/main" id="{A51EC752-1C95-9E45-BDA6-8C62C05DC469}"/>
              </a:ext>
            </a:extLst>
          </p:cNvPr>
          <p:cNvSpPr>
            <a:spLocks noGrp="1"/>
          </p:cNvSpPr>
          <p:nvPr>
            <p:ph type="title"/>
          </p:nvPr>
        </p:nvSpPr>
        <p:spPr>
          <a:xfrm>
            <a:off x="457200" y="1978"/>
            <a:ext cx="7620000" cy="885825"/>
          </a:xfrm>
        </p:spPr>
        <p:txBody>
          <a:bodyPr/>
          <a:lstStyle/>
          <a:p>
            <a:r>
              <a:rPr lang="nl-BE" dirty="0">
                <a:solidFill>
                  <a:srgbClr val="C00000"/>
                </a:solidFill>
              </a:rPr>
              <a:t>Hoe elkaar beschermen in school /</a:t>
            </a:r>
            <a:br>
              <a:rPr lang="nl-BE" dirty="0">
                <a:solidFill>
                  <a:srgbClr val="C00000"/>
                </a:solidFill>
              </a:rPr>
            </a:br>
            <a:r>
              <a:rPr lang="nl-BE" dirty="0"/>
              <a:t>Comment se protéger à l'école</a:t>
            </a:r>
          </a:p>
        </p:txBody>
      </p:sp>
    </p:spTree>
    <p:extLst>
      <p:ext uri="{BB962C8B-B14F-4D97-AF65-F5344CB8AC3E}">
        <p14:creationId xmlns:p14="http://schemas.microsoft.com/office/powerpoint/2010/main" val="195120950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0" name="Group 239">
            <a:extLst>
              <a:ext uri="{FF2B5EF4-FFF2-40B4-BE49-F238E27FC236}">
                <a16:creationId xmlns:a16="http://schemas.microsoft.com/office/drawing/2014/main" id="{C59A63CA-E2FE-1A4E-BD0A-04B2494921C2}"/>
              </a:ext>
            </a:extLst>
          </p:cNvPr>
          <p:cNvGrpSpPr/>
          <p:nvPr/>
        </p:nvGrpSpPr>
        <p:grpSpPr>
          <a:xfrm>
            <a:off x="5458404" y="2318026"/>
            <a:ext cx="1705884" cy="1490300"/>
            <a:chOff x="2649297" y="692696"/>
            <a:chExt cx="4450303" cy="3935496"/>
          </a:xfrm>
        </p:grpSpPr>
        <p:pic>
          <p:nvPicPr>
            <p:cNvPr id="241" name="Afbeelding 3">
              <a:extLst>
                <a:ext uri="{FF2B5EF4-FFF2-40B4-BE49-F238E27FC236}">
                  <a16:creationId xmlns:a16="http://schemas.microsoft.com/office/drawing/2014/main" id="{CF7EC9BF-5AF2-5949-B84E-C9EA332A5F4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62818" y="1045992"/>
              <a:ext cx="3341430" cy="3582200"/>
            </a:xfrm>
            <a:prstGeom prst="rect">
              <a:avLst/>
            </a:prstGeom>
          </p:spPr>
        </p:pic>
        <p:sp>
          <p:nvSpPr>
            <p:cNvPr id="242" name="Rechthoek 13">
              <a:extLst>
                <a:ext uri="{FF2B5EF4-FFF2-40B4-BE49-F238E27FC236}">
                  <a16:creationId xmlns:a16="http://schemas.microsoft.com/office/drawing/2014/main" id="{D9A3E5DE-EE4C-524C-AE20-F2CA90CB1BE1}"/>
                </a:ext>
              </a:extLst>
            </p:cNvPr>
            <p:cNvSpPr/>
            <p:nvPr/>
          </p:nvSpPr>
          <p:spPr>
            <a:xfrm>
              <a:off x="2649297" y="3212976"/>
              <a:ext cx="1627041" cy="1152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2599"/>
            </a:p>
          </p:txBody>
        </p:sp>
        <p:sp>
          <p:nvSpPr>
            <p:cNvPr id="243" name="Rechthoek 13">
              <a:extLst>
                <a:ext uri="{FF2B5EF4-FFF2-40B4-BE49-F238E27FC236}">
                  <a16:creationId xmlns:a16="http://schemas.microsoft.com/office/drawing/2014/main" id="{45A8B395-6A78-BD4D-A5F0-D79B1942A973}"/>
                </a:ext>
              </a:extLst>
            </p:cNvPr>
            <p:cNvSpPr/>
            <p:nvPr/>
          </p:nvSpPr>
          <p:spPr>
            <a:xfrm>
              <a:off x="6481649" y="692696"/>
              <a:ext cx="617951" cy="4651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2599"/>
            </a:p>
          </p:txBody>
        </p:sp>
        <p:sp>
          <p:nvSpPr>
            <p:cNvPr id="244" name="Rechthoek 13">
              <a:extLst>
                <a:ext uri="{FF2B5EF4-FFF2-40B4-BE49-F238E27FC236}">
                  <a16:creationId xmlns:a16="http://schemas.microsoft.com/office/drawing/2014/main" id="{C2BA4934-29C6-5B47-AA22-929EBAFD5F80}"/>
                </a:ext>
              </a:extLst>
            </p:cNvPr>
            <p:cNvSpPr/>
            <p:nvPr/>
          </p:nvSpPr>
          <p:spPr>
            <a:xfrm>
              <a:off x="3298707" y="813414"/>
              <a:ext cx="617951" cy="4651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2599"/>
            </a:p>
          </p:txBody>
        </p:sp>
      </p:grpSp>
      <p:sp>
        <p:nvSpPr>
          <p:cNvPr id="4" name="Tijdelijke aanduiding voor inhoud 4">
            <a:extLst>
              <a:ext uri="{FF2B5EF4-FFF2-40B4-BE49-F238E27FC236}">
                <a16:creationId xmlns:a16="http://schemas.microsoft.com/office/drawing/2014/main" id="{F062D7D2-4943-E44C-83FA-01FF91FD7DB2}"/>
              </a:ext>
            </a:extLst>
          </p:cNvPr>
          <p:cNvSpPr>
            <a:spLocks noGrp="1"/>
          </p:cNvSpPr>
          <p:nvPr>
            <p:ph sz="quarter" idx="10"/>
          </p:nvPr>
        </p:nvSpPr>
        <p:spPr>
          <a:xfrm>
            <a:off x="457200" y="1219200"/>
            <a:ext cx="7620000" cy="5522168"/>
          </a:xfrm>
        </p:spPr>
        <p:txBody>
          <a:bodyPr/>
          <a:lstStyle/>
          <a:p>
            <a:pPr marL="457200" indent="-457200">
              <a:buFont typeface="+mj-lt"/>
              <a:buAutoNum type="arabicPeriod" startAt="2"/>
            </a:pPr>
            <a:r>
              <a:rPr lang="nl-BE" dirty="0">
                <a:solidFill>
                  <a:srgbClr val="C00000"/>
                </a:solidFill>
              </a:rPr>
              <a:t>Druppels / </a:t>
            </a:r>
            <a:r>
              <a:rPr lang="nl-BE" dirty="0">
                <a:solidFill>
                  <a:srgbClr val="000000"/>
                </a:solidFill>
              </a:rPr>
              <a:t>Des gouttelettes</a:t>
            </a:r>
          </a:p>
        </p:txBody>
      </p:sp>
      <p:sp>
        <p:nvSpPr>
          <p:cNvPr id="10" name="Rectangle 9">
            <a:extLst>
              <a:ext uri="{FF2B5EF4-FFF2-40B4-BE49-F238E27FC236}">
                <a16:creationId xmlns:a16="http://schemas.microsoft.com/office/drawing/2014/main" id="{11C53F3A-BBBC-7745-B4E9-3C36B4BF4BB5}"/>
              </a:ext>
            </a:extLst>
          </p:cNvPr>
          <p:cNvSpPr/>
          <p:nvPr/>
        </p:nvSpPr>
        <p:spPr>
          <a:xfrm>
            <a:off x="0" y="5681194"/>
            <a:ext cx="9144000" cy="1176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7" name="Titel 3">
            <a:extLst>
              <a:ext uri="{FF2B5EF4-FFF2-40B4-BE49-F238E27FC236}">
                <a16:creationId xmlns:a16="http://schemas.microsoft.com/office/drawing/2014/main" id="{A51EC752-1C95-9E45-BDA6-8C62C05DC469}"/>
              </a:ext>
            </a:extLst>
          </p:cNvPr>
          <p:cNvSpPr>
            <a:spLocks noGrp="1"/>
          </p:cNvSpPr>
          <p:nvPr>
            <p:ph type="title"/>
          </p:nvPr>
        </p:nvSpPr>
        <p:spPr>
          <a:xfrm>
            <a:off x="457200" y="1978"/>
            <a:ext cx="7620000" cy="885825"/>
          </a:xfrm>
        </p:spPr>
        <p:txBody>
          <a:bodyPr/>
          <a:lstStyle/>
          <a:p>
            <a:r>
              <a:rPr lang="nl-BE" dirty="0">
                <a:solidFill>
                  <a:srgbClr val="C00000"/>
                </a:solidFill>
              </a:rPr>
              <a:t>Hoe elkaar beschermen in school /</a:t>
            </a:r>
            <a:br>
              <a:rPr lang="nl-BE" dirty="0">
                <a:solidFill>
                  <a:srgbClr val="C00000"/>
                </a:solidFill>
              </a:rPr>
            </a:br>
            <a:r>
              <a:rPr lang="nl-BE" dirty="0"/>
              <a:t>Comment se protéger à l'école</a:t>
            </a:r>
          </a:p>
        </p:txBody>
      </p:sp>
      <p:pic>
        <p:nvPicPr>
          <p:cNvPr id="11" name="Picture 4" descr="Corona - Pictogram anderhalve meter afstand houden - Pictogrammen ...">
            <a:extLst>
              <a:ext uri="{FF2B5EF4-FFF2-40B4-BE49-F238E27FC236}">
                <a16:creationId xmlns:a16="http://schemas.microsoft.com/office/drawing/2014/main" id="{3830640D-6C18-9542-A7C2-B296EC9EA4D5}"/>
              </a:ext>
            </a:extLst>
          </p:cNvPr>
          <p:cNvPicPr>
            <a:picLocks noChangeAspect="1" noChangeArrowheads="1"/>
          </p:cNvPicPr>
          <p:nvPr/>
        </p:nvPicPr>
        <p:blipFill>
          <a:blip r:embed="rId4" cstate="screen">
            <a:biLevel thresh="50000"/>
            <a:extLst>
              <a:ext uri="{28A0092B-C50C-407E-A947-70E740481C1C}">
                <a14:useLocalDpi xmlns:a14="http://schemas.microsoft.com/office/drawing/2010/main"/>
              </a:ext>
            </a:extLst>
          </a:blip>
          <a:srcRect/>
          <a:stretch>
            <a:fillRect/>
          </a:stretch>
        </p:blipFill>
        <p:spPr bwMode="auto">
          <a:xfrm>
            <a:off x="3050737" y="2516866"/>
            <a:ext cx="1239585" cy="1245783"/>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37D87D46-8BFD-3D42-91AD-D9491B8D9E8E}"/>
              </a:ext>
            </a:extLst>
          </p:cNvPr>
          <p:cNvSpPr>
            <a:spLocks noChangeAspect="1"/>
          </p:cNvSpPr>
          <p:nvPr/>
        </p:nvSpPr>
        <p:spPr>
          <a:xfrm>
            <a:off x="179512" y="2999639"/>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Oval 12">
            <a:extLst>
              <a:ext uri="{FF2B5EF4-FFF2-40B4-BE49-F238E27FC236}">
                <a16:creationId xmlns:a16="http://schemas.microsoft.com/office/drawing/2014/main" id="{C926E86B-D97D-E344-8C1A-65AC063D38D7}"/>
              </a:ext>
            </a:extLst>
          </p:cNvPr>
          <p:cNvSpPr>
            <a:spLocks noChangeAspect="1"/>
          </p:cNvSpPr>
          <p:nvPr/>
        </p:nvSpPr>
        <p:spPr>
          <a:xfrm>
            <a:off x="331912" y="3152039"/>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4" name="Oval 13">
            <a:extLst>
              <a:ext uri="{FF2B5EF4-FFF2-40B4-BE49-F238E27FC236}">
                <a16:creationId xmlns:a16="http://schemas.microsoft.com/office/drawing/2014/main" id="{F7343E67-D8E2-2A47-A552-CC80FBA23A5C}"/>
              </a:ext>
            </a:extLst>
          </p:cNvPr>
          <p:cNvSpPr>
            <a:spLocks noChangeAspect="1"/>
          </p:cNvSpPr>
          <p:nvPr/>
        </p:nvSpPr>
        <p:spPr>
          <a:xfrm>
            <a:off x="484312" y="3304439"/>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5" name="Oval 14">
            <a:extLst>
              <a:ext uri="{FF2B5EF4-FFF2-40B4-BE49-F238E27FC236}">
                <a16:creationId xmlns:a16="http://schemas.microsoft.com/office/drawing/2014/main" id="{E815C271-46A0-3A44-AD4E-18F2020719CD}"/>
              </a:ext>
            </a:extLst>
          </p:cNvPr>
          <p:cNvSpPr>
            <a:spLocks noChangeAspect="1"/>
          </p:cNvSpPr>
          <p:nvPr/>
        </p:nvSpPr>
        <p:spPr>
          <a:xfrm>
            <a:off x="636712" y="3456839"/>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Oval 15">
            <a:extLst>
              <a:ext uri="{FF2B5EF4-FFF2-40B4-BE49-F238E27FC236}">
                <a16:creationId xmlns:a16="http://schemas.microsoft.com/office/drawing/2014/main" id="{9345C492-B480-7145-8CA8-B08CDE7B2BEC}"/>
              </a:ext>
            </a:extLst>
          </p:cNvPr>
          <p:cNvSpPr>
            <a:spLocks noChangeAspect="1"/>
          </p:cNvSpPr>
          <p:nvPr/>
        </p:nvSpPr>
        <p:spPr>
          <a:xfrm>
            <a:off x="789112" y="3609239"/>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8" name="Oval 17">
            <a:extLst>
              <a:ext uri="{FF2B5EF4-FFF2-40B4-BE49-F238E27FC236}">
                <a16:creationId xmlns:a16="http://schemas.microsoft.com/office/drawing/2014/main" id="{BADF6C1A-9109-A344-A24B-D25FD44A477F}"/>
              </a:ext>
            </a:extLst>
          </p:cNvPr>
          <p:cNvSpPr>
            <a:spLocks noChangeAspect="1"/>
          </p:cNvSpPr>
          <p:nvPr/>
        </p:nvSpPr>
        <p:spPr>
          <a:xfrm>
            <a:off x="941512" y="3761639"/>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1" name="Oval 20">
            <a:extLst>
              <a:ext uri="{FF2B5EF4-FFF2-40B4-BE49-F238E27FC236}">
                <a16:creationId xmlns:a16="http://schemas.microsoft.com/office/drawing/2014/main" id="{D21FEC82-9A1E-034A-B4AF-F02BA80317F0}"/>
              </a:ext>
            </a:extLst>
          </p:cNvPr>
          <p:cNvSpPr>
            <a:spLocks noChangeAspect="1"/>
          </p:cNvSpPr>
          <p:nvPr/>
        </p:nvSpPr>
        <p:spPr>
          <a:xfrm>
            <a:off x="1093912" y="3914039"/>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2" name="Oval 21">
            <a:extLst>
              <a:ext uri="{FF2B5EF4-FFF2-40B4-BE49-F238E27FC236}">
                <a16:creationId xmlns:a16="http://schemas.microsoft.com/office/drawing/2014/main" id="{E1295265-CD10-E941-814B-D3D289A1EE7D}"/>
              </a:ext>
            </a:extLst>
          </p:cNvPr>
          <p:cNvSpPr>
            <a:spLocks noChangeAspect="1"/>
          </p:cNvSpPr>
          <p:nvPr/>
        </p:nvSpPr>
        <p:spPr>
          <a:xfrm>
            <a:off x="331912" y="2847239"/>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3" name="Oval 22">
            <a:extLst>
              <a:ext uri="{FF2B5EF4-FFF2-40B4-BE49-F238E27FC236}">
                <a16:creationId xmlns:a16="http://schemas.microsoft.com/office/drawing/2014/main" id="{F623DD2B-A194-9841-AE55-531C5229D61E}"/>
              </a:ext>
            </a:extLst>
          </p:cNvPr>
          <p:cNvSpPr>
            <a:spLocks noChangeAspect="1"/>
          </p:cNvSpPr>
          <p:nvPr/>
        </p:nvSpPr>
        <p:spPr>
          <a:xfrm>
            <a:off x="484312" y="2999639"/>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4" name="Oval 23">
            <a:extLst>
              <a:ext uri="{FF2B5EF4-FFF2-40B4-BE49-F238E27FC236}">
                <a16:creationId xmlns:a16="http://schemas.microsoft.com/office/drawing/2014/main" id="{3CBE2FB6-5009-DF4F-A431-21B30E211829}"/>
              </a:ext>
            </a:extLst>
          </p:cNvPr>
          <p:cNvSpPr>
            <a:spLocks noChangeAspect="1"/>
          </p:cNvSpPr>
          <p:nvPr/>
        </p:nvSpPr>
        <p:spPr>
          <a:xfrm>
            <a:off x="636712" y="3152039"/>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5" name="Oval 24">
            <a:extLst>
              <a:ext uri="{FF2B5EF4-FFF2-40B4-BE49-F238E27FC236}">
                <a16:creationId xmlns:a16="http://schemas.microsoft.com/office/drawing/2014/main" id="{CA6017B8-A3FF-B440-B849-1FA6726FF022}"/>
              </a:ext>
            </a:extLst>
          </p:cNvPr>
          <p:cNvSpPr>
            <a:spLocks noChangeAspect="1"/>
          </p:cNvSpPr>
          <p:nvPr/>
        </p:nvSpPr>
        <p:spPr>
          <a:xfrm>
            <a:off x="789112" y="3304439"/>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6" name="Oval 25">
            <a:extLst>
              <a:ext uri="{FF2B5EF4-FFF2-40B4-BE49-F238E27FC236}">
                <a16:creationId xmlns:a16="http://schemas.microsoft.com/office/drawing/2014/main" id="{221AF88A-0199-9340-9684-859C0E4FF551}"/>
              </a:ext>
            </a:extLst>
          </p:cNvPr>
          <p:cNvSpPr>
            <a:spLocks noChangeAspect="1"/>
          </p:cNvSpPr>
          <p:nvPr/>
        </p:nvSpPr>
        <p:spPr>
          <a:xfrm>
            <a:off x="941512" y="3456839"/>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7" name="Oval 26">
            <a:extLst>
              <a:ext uri="{FF2B5EF4-FFF2-40B4-BE49-F238E27FC236}">
                <a16:creationId xmlns:a16="http://schemas.microsoft.com/office/drawing/2014/main" id="{CF054C64-182C-9A49-B3FA-2E02F75F6538}"/>
              </a:ext>
            </a:extLst>
          </p:cNvPr>
          <p:cNvSpPr>
            <a:spLocks noChangeAspect="1"/>
          </p:cNvSpPr>
          <p:nvPr/>
        </p:nvSpPr>
        <p:spPr>
          <a:xfrm>
            <a:off x="1093912" y="3609239"/>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8" name="Oval 27">
            <a:extLst>
              <a:ext uri="{FF2B5EF4-FFF2-40B4-BE49-F238E27FC236}">
                <a16:creationId xmlns:a16="http://schemas.microsoft.com/office/drawing/2014/main" id="{DC6FB071-F3EA-A149-AC78-30F31390F6F2}"/>
              </a:ext>
            </a:extLst>
          </p:cNvPr>
          <p:cNvSpPr>
            <a:spLocks noChangeAspect="1"/>
          </p:cNvSpPr>
          <p:nvPr/>
        </p:nvSpPr>
        <p:spPr>
          <a:xfrm>
            <a:off x="1246312" y="3761639"/>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9" name="Oval 28">
            <a:extLst>
              <a:ext uri="{FF2B5EF4-FFF2-40B4-BE49-F238E27FC236}">
                <a16:creationId xmlns:a16="http://schemas.microsoft.com/office/drawing/2014/main" id="{E052270E-2FA9-7445-A9C2-EB8FD6C96E29}"/>
              </a:ext>
            </a:extLst>
          </p:cNvPr>
          <p:cNvSpPr>
            <a:spLocks noChangeAspect="1"/>
          </p:cNvSpPr>
          <p:nvPr/>
        </p:nvSpPr>
        <p:spPr>
          <a:xfrm>
            <a:off x="485534" y="2691569"/>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0" name="Oval 29">
            <a:extLst>
              <a:ext uri="{FF2B5EF4-FFF2-40B4-BE49-F238E27FC236}">
                <a16:creationId xmlns:a16="http://schemas.microsoft.com/office/drawing/2014/main" id="{2B23A2DD-1A7A-9440-AB9D-2CB7D8182F08}"/>
              </a:ext>
            </a:extLst>
          </p:cNvPr>
          <p:cNvSpPr>
            <a:spLocks noChangeAspect="1"/>
          </p:cNvSpPr>
          <p:nvPr/>
        </p:nvSpPr>
        <p:spPr>
          <a:xfrm>
            <a:off x="637934" y="2843969"/>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1" name="Oval 30">
            <a:extLst>
              <a:ext uri="{FF2B5EF4-FFF2-40B4-BE49-F238E27FC236}">
                <a16:creationId xmlns:a16="http://schemas.microsoft.com/office/drawing/2014/main" id="{E66F7570-D028-7947-99C9-1D83B485F4B6}"/>
              </a:ext>
            </a:extLst>
          </p:cNvPr>
          <p:cNvSpPr>
            <a:spLocks noChangeAspect="1"/>
          </p:cNvSpPr>
          <p:nvPr/>
        </p:nvSpPr>
        <p:spPr>
          <a:xfrm>
            <a:off x="790334" y="2996369"/>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2" name="Oval 31">
            <a:extLst>
              <a:ext uri="{FF2B5EF4-FFF2-40B4-BE49-F238E27FC236}">
                <a16:creationId xmlns:a16="http://schemas.microsoft.com/office/drawing/2014/main" id="{509508FF-0B51-2247-AAC1-0BB4DA2637E4}"/>
              </a:ext>
            </a:extLst>
          </p:cNvPr>
          <p:cNvSpPr>
            <a:spLocks noChangeAspect="1"/>
          </p:cNvSpPr>
          <p:nvPr/>
        </p:nvSpPr>
        <p:spPr>
          <a:xfrm>
            <a:off x="942734" y="3148769"/>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3" name="Oval 32">
            <a:extLst>
              <a:ext uri="{FF2B5EF4-FFF2-40B4-BE49-F238E27FC236}">
                <a16:creationId xmlns:a16="http://schemas.microsoft.com/office/drawing/2014/main" id="{4C7543CE-A0ED-D543-8181-E5FE97B856CC}"/>
              </a:ext>
            </a:extLst>
          </p:cNvPr>
          <p:cNvSpPr>
            <a:spLocks noChangeAspect="1"/>
          </p:cNvSpPr>
          <p:nvPr/>
        </p:nvSpPr>
        <p:spPr>
          <a:xfrm>
            <a:off x="1095134" y="3301169"/>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4" name="Oval 33">
            <a:extLst>
              <a:ext uri="{FF2B5EF4-FFF2-40B4-BE49-F238E27FC236}">
                <a16:creationId xmlns:a16="http://schemas.microsoft.com/office/drawing/2014/main" id="{0E08BBE7-D2C4-0A4E-849E-5616A1B4660E}"/>
              </a:ext>
            </a:extLst>
          </p:cNvPr>
          <p:cNvSpPr>
            <a:spLocks noChangeAspect="1"/>
          </p:cNvSpPr>
          <p:nvPr/>
        </p:nvSpPr>
        <p:spPr>
          <a:xfrm>
            <a:off x="1247534" y="3453569"/>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5" name="Oval 34">
            <a:extLst>
              <a:ext uri="{FF2B5EF4-FFF2-40B4-BE49-F238E27FC236}">
                <a16:creationId xmlns:a16="http://schemas.microsoft.com/office/drawing/2014/main" id="{E78486F3-3B75-D44F-8A95-4FD31724FC77}"/>
              </a:ext>
            </a:extLst>
          </p:cNvPr>
          <p:cNvSpPr>
            <a:spLocks noChangeAspect="1"/>
          </p:cNvSpPr>
          <p:nvPr/>
        </p:nvSpPr>
        <p:spPr>
          <a:xfrm>
            <a:off x="1399934" y="3605969"/>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6" name="Oval 35">
            <a:extLst>
              <a:ext uri="{FF2B5EF4-FFF2-40B4-BE49-F238E27FC236}">
                <a16:creationId xmlns:a16="http://schemas.microsoft.com/office/drawing/2014/main" id="{415C4A32-13D3-D84E-90C2-5095E3AF3015}"/>
              </a:ext>
            </a:extLst>
          </p:cNvPr>
          <p:cNvSpPr>
            <a:spLocks noChangeAspect="1"/>
          </p:cNvSpPr>
          <p:nvPr/>
        </p:nvSpPr>
        <p:spPr>
          <a:xfrm>
            <a:off x="637934" y="2539169"/>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7" name="Oval 36">
            <a:extLst>
              <a:ext uri="{FF2B5EF4-FFF2-40B4-BE49-F238E27FC236}">
                <a16:creationId xmlns:a16="http://schemas.microsoft.com/office/drawing/2014/main" id="{30972CEE-B092-C044-85AC-E9A91D0EBB54}"/>
              </a:ext>
            </a:extLst>
          </p:cNvPr>
          <p:cNvSpPr>
            <a:spLocks noChangeAspect="1"/>
          </p:cNvSpPr>
          <p:nvPr/>
        </p:nvSpPr>
        <p:spPr>
          <a:xfrm>
            <a:off x="790334" y="2691569"/>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8" name="Oval 37">
            <a:extLst>
              <a:ext uri="{FF2B5EF4-FFF2-40B4-BE49-F238E27FC236}">
                <a16:creationId xmlns:a16="http://schemas.microsoft.com/office/drawing/2014/main" id="{A5CEA0A0-879E-8644-AA9C-CD399F9F3837}"/>
              </a:ext>
            </a:extLst>
          </p:cNvPr>
          <p:cNvSpPr>
            <a:spLocks noChangeAspect="1"/>
          </p:cNvSpPr>
          <p:nvPr/>
        </p:nvSpPr>
        <p:spPr>
          <a:xfrm>
            <a:off x="942734" y="2843969"/>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9" name="Oval 38">
            <a:extLst>
              <a:ext uri="{FF2B5EF4-FFF2-40B4-BE49-F238E27FC236}">
                <a16:creationId xmlns:a16="http://schemas.microsoft.com/office/drawing/2014/main" id="{5B86A547-87F6-B148-AF9A-57068DA16DA3}"/>
              </a:ext>
            </a:extLst>
          </p:cNvPr>
          <p:cNvSpPr>
            <a:spLocks noChangeAspect="1"/>
          </p:cNvSpPr>
          <p:nvPr/>
        </p:nvSpPr>
        <p:spPr>
          <a:xfrm>
            <a:off x="1095134" y="2996369"/>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0" name="Oval 39">
            <a:extLst>
              <a:ext uri="{FF2B5EF4-FFF2-40B4-BE49-F238E27FC236}">
                <a16:creationId xmlns:a16="http://schemas.microsoft.com/office/drawing/2014/main" id="{B05AD5BE-768D-B049-82A7-3D49247F21BF}"/>
              </a:ext>
            </a:extLst>
          </p:cNvPr>
          <p:cNvSpPr>
            <a:spLocks noChangeAspect="1"/>
          </p:cNvSpPr>
          <p:nvPr/>
        </p:nvSpPr>
        <p:spPr>
          <a:xfrm>
            <a:off x="1247534" y="3148769"/>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1" name="Oval 40">
            <a:extLst>
              <a:ext uri="{FF2B5EF4-FFF2-40B4-BE49-F238E27FC236}">
                <a16:creationId xmlns:a16="http://schemas.microsoft.com/office/drawing/2014/main" id="{B92FDD32-1162-6045-9DC5-D79584274F08}"/>
              </a:ext>
            </a:extLst>
          </p:cNvPr>
          <p:cNvSpPr>
            <a:spLocks noChangeAspect="1"/>
          </p:cNvSpPr>
          <p:nvPr/>
        </p:nvSpPr>
        <p:spPr>
          <a:xfrm>
            <a:off x="1399934" y="3301169"/>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2" name="Oval 41">
            <a:extLst>
              <a:ext uri="{FF2B5EF4-FFF2-40B4-BE49-F238E27FC236}">
                <a16:creationId xmlns:a16="http://schemas.microsoft.com/office/drawing/2014/main" id="{11278671-8386-984E-910E-D0B229FF7F1A}"/>
              </a:ext>
            </a:extLst>
          </p:cNvPr>
          <p:cNvSpPr>
            <a:spLocks noChangeAspect="1"/>
          </p:cNvSpPr>
          <p:nvPr/>
        </p:nvSpPr>
        <p:spPr>
          <a:xfrm>
            <a:off x="1552334" y="3453569"/>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3" name="Oval 42">
            <a:extLst>
              <a:ext uri="{FF2B5EF4-FFF2-40B4-BE49-F238E27FC236}">
                <a16:creationId xmlns:a16="http://schemas.microsoft.com/office/drawing/2014/main" id="{9C8E4B93-AFC2-F54D-B809-33A37306C950}"/>
              </a:ext>
            </a:extLst>
          </p:cNvPr>
          <p:cNvSpPr>
            <a:spLocks noChangeAspect="1"/>
          </p:cNvSpPr>
          <p:nvPr/>
        </p:nvSpPr>
        <p:spPr>
          <a:xfrm>
            <a:off x="773167" y="2390039"/>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4" name="Oval 43">
            <a:extLst>
              <a:ext uri="{FF2B5EF4-FFF2-40B4-BE49-F238E27FC236}">
                <a16:creationId xmlns:a16="http://schemas.microsoft.com/office/drawing/2014/main" id="{26ABD95D-85CA-2C40-A5FF-FFA8DBB3F7BA}"/>
              </a:ext>
            </a:extLst>
          </p:cNvPr>
          <p:cNvSpPr>
            <a:spLocks noChangeAspect="1"/>
          </p:cNvSpPr>
          <p:nvPr/>
        </p:nvSpPr>
        <p:spPr>
          <a:xfrm>
            <a:off x="925567" y="2542439"/>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5" name="Oval 44">
            <a:extLst>
              <a:ext uri="{FF2B5EF4-FFF2-40B4-BE49-F238E27FC236}">
                <a16:creationId xmlns:a16="http://schemas.microsoft.com/office/drawing/2014/main" id="{61DCE8EC-DC4C-BD4B-BE12-320A393ED387}"/>
              </a:ext>
            </a:extLst>
          </p:cNvPr>
          <p:cNvSpPr>
            <a:spLocks noChangeAspect="1"/>
          </p:cNvSpPr>
          <p:nvPr/>
        </p:nvSpPr>
        <p:spPr>
          <a:xfrm>
            <a:off x="1077967" y="2694839"/>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6" name="Oval 45">
            <a:extLst>
              <a:ext uri="{FF2B5EF4-FFF2-40B4-BE49-F238E27FC236}">
                <a16:creationId xmlns:a16="http://schemas.microsoft.com/office/drawing/2014/main" id="{C32C56AE-3938-1848-8976-6DACBCA575DE}"/>
              </a:ext>
            </a:extLst>
          </p:cNvPr>
          <p:cNvSpPr>
            <a:spLocks noChangeAspect="1"/>
          </p:cNvSpPr>
          <p:nvPr/>
        </p:nvSpPr>
        <p:spPr>
          <a:xfrm>
            <a:off x="1230367" y="2847239"/>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7" name="Oval 46">
            <a:extLst>
              <a:ext uri="{FF2B5EF4-FFF2-40B4-BE49-F238E27FC236}">
                <a16:creationId xmlns:a16="http://schemas.microsoft.com/office/drawing/2014/main" id="{1851D0FE-FEDA-0246-8EDA-A51BC17EBE42}"/>
              </a:ext>
            </a:extLst>
          </p:cNvPr>
          <p:cNvSpPr>
            <a:spLocks noChangeAspect="1"/>
          </p:cNvSpPr>
          <p:nvPr/>
        </p:nvSpPr>
        <p:spPr>
          <a:xfrm>
            <a:off x="1382767" y="2999639"/>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8" name="Oval 47">
            <a:extLst>
              <a:ext uri="{FF2B5EF4-FFF2-40B4-BE49-F238E27FC236}">
                <a16:creationId xmlns:a16="http://schemas.microsoft.com/office/drawing/2014/main" id="{DF8C27A8-B55B-3B43-98FE-0E0527D72BA3}"/>
              </a:ext>
            </a:extLst>
          </p:cNvPr>
          <p:cNvSpPr>
            <a:spLocks noChangeAspect="1"/>
          </p:cNvSpPr>
          <p:nvPr/>
        </p:nvSpPr>
        <p:spPr>
          <a:xfrm>
            <a:off x="1535167" y="3152039"/>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9" name="Oval 48">
            <a:extLst>
              <a:ext uri="{FF2B5EF4-FFF2-40B4-BE49-F238E27FC236}">
                <a16:creationId xmlns:a16="http://schemas.microsoft.com/office/drawing/2014/main" id="{844D9744-A66D-8645-80A5-54E9BA1C159A}"/>
              </a:ext>
            </a:extLst>
          </p:cNvPr>
          <p:cNvSpPr>
            <a:spLocks noChangeAspect="1"/>
          </p:cNvSpPr>
          <p:nvPr/>
        </p:nvSpPr>
        <p:spPr>
          <a:xfrm>
            <a:off x="1687567" y="3304439"/>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50" name="Oval 49">
            <a:extLst>
              <a:ext uri="{FF2B5EF4-FFF2-40B4-BE49-F238E27FC236}">
                <a16:creationId xmlns:a16="http://schemas.microsoft.com/office/drawing/2014/main" id="{9B155CCF-FEBE-3742-8AD8-D8DE02A259C4}"/>
              </a:ext>
            </a:extLst>
          </p:cNvPr>
          <p:cNvSpPr>
            <a:spLocks noChangeAspect="1"/>
          </p:cNvSpPr>
          <p:nvPr/>
        </p:nvSpPr>
        <p:spPr>
          <a:xfrm>
            <a:off x="925567" y="2237639"/>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51" name="Oval 50">
            <a:extLst>
              <a:ext uri="{FF2B5EF4-FFF2-40B4-BE49-F238E27FC236}">
                <a16:creationId xmlns:a16="http://schemas.microsoft.com/office/drawing/2014/main" id="{AC0753B4-5006-3E4B-BAC9-AF7910EFBE9D}"/>
              </a:ext>
            </a:extLst>
          </p:cNvPr>
          <p:cNvSpPr>
            <a:spLocks noChangeAspect="1"/>
          </p:cNvSpPr>
          <p:nvPr/>
        </p:nvSpPr>
        <p:spPr>
          <a:xfrm>
            <a:off x="1077967" y="2390039"/>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52" name="Oval 51">
            <a:extLst>
              <a:ext uri="{FF2B5EF4-FFF2-40B4-BE49-F238E27FC236}">
                <a16:creationId xmlns:a16="http://schemas.microsoft.com/office/drawing/2014/main" id="{967C4E41-FEE5-F142-99FC-4F22D514F698}"/>
              </a:ext>
            </a:extLst>
          </p:cNvPr>
          <p:cNvSpPr>
            <a:spLocks noChangeAspect="1"/>
          </p:cNvSpPr>
          <p:nvPr/>
        </p:nvSpPr>
        <p:spPr>
          <a:xfrm>
            <a:off x="1230367" y="2542439"/>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53" name="Oval 52">
            <a:extLst>
              <a:ext uri="{FF2B5EF4-FFF2-40B4-BE49-F238E27FC236}">
                <a16:creationId xmlns:a16="http://schemas.microsoft.com/office/drawing/2014/main" id="{69E3AE17-23F8-8A45-8ED0-CD1E5E5BD544}"/>
              </a:ext>
            </a:extLst>
          </p:cNvPr>
          <p:cNvSpPr>
            <a:spLocks noChangeAspect="1"/>
          </p:cNvSpPr>
          <p:nvPr/>
        </p:nvSpPr>
        <p:spPr>
          <a:xfrm>
            <a:off x="1382767" y="2694839"/>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54" name="Oval 53">
            <a:extLst>
              <a:ext uri="{FF2B5EF4-FFF2-40B4-BE49-F238E27FC236}">
                <a16:creationId xmlns:a16="http://schemas.microsoft.com/office/drawing/2014/main" id="{C3F3BC47-661F-864E-8909-5B41C6007B7E}"/>
              </a:ext>
            </a:extLst>
          </p:cNvPr>
          <p:cNvSpPr>
            <a:spLocks noChangeAspect="1"/>
          </p:cNvSpPr>
          <p:nvPr/>
        </p:nvSpPr>
        <p:spPr>
          <a:xfrm>
            <a:off x="1535167" y="2847239"/>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55" name="Oval 54">
            <a:extLst>
              <a:ext uri="{FF2B5EF4-FFF2-40B4-BE49-F238E27FC236}">
                <a16:creationId xmlns:a16="http://schemas.microsoft.com/office/drawing/2014/main" id="{469AD974-F64F-2B4F-8EB0-F23C49868462}"/>
              </a:ext>
            </a:extLst>
          </p:cNvPr>
          <p:cNvSpPr>
            <a:spLocks noChangeAspect="1"/>
          </p:cNvSpPr>
          <p:nvPr/>
        </p:nvSpPr>
        <p:spPr>
          <a:xfrm>
            <a:off x="1687567" y="2999639"/>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56" name="Oval 55">
            <a:extLst>
              <a:ext uri="{FF2B5EF4-FFF2-40B4-BE49-F238E27FC236}">
                <a16:creationId xmlns:a16="http://schemas.microsoft.com/office/drawing/2014/main" id="{42BC0A95-F229-BC45-8843-F1E5057E6DB5}"/>
              </a:ext>
            </a:extLst>
          </p:cNvPr>
          <p:cNvSpPr>
            <a:spLocks noChangeAspect="1"/>
          </p:cNvSpPr>
          <p:nvPr/>
        </p:nvSpPr>
        <p:spPr>
          <a:xfrm>
            <a:off x="1839967" y="3152039"/>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57" name="Oval 56">
            <a:extLst>
              <a:ext uri="{FF2B5EF4-FFF2-40B4-BE49-F238E27FC236}">
                <a16:creationId xmlns:a16="http://schemas.microsoft.com/office/drawing/2014/main" id="{F862F245-CB6C-A34F-8FE7-DE6E5AF7EFF8}"/>
              </a:ext>
            </a:extLst>
          </p:cNvPr>
          <p:cNvSpPr>
            <a:spLocks noChangeAspect="1"/>
          </p:cNvSpPr>
          <p:nvPr/>
        </p:nvSpPr>
        <p:spPr>
          <a:xfrm>
            <a:off x="1079189" y="2081969"/>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58" name="Oval 57">
            <a:extLst>
              <a:ext uri="{FF2B5EF4-FFF2-40B4-BE49-F238E27FC236}">
                <a16:creationId xmlns:a16="http://schemas.microsoft.com/office/drawing/2014/main" id="{07AC835C-C3AC-A64D-A2EC-394A04E41748}"/>
              </a:ext>
            </a:extLst>
          </p:cNvPr>
          <p:cNvSpPr>
            <a:spLocks noChangeAspect="1"/>
          </p:cNvSpPr>
          <p:nvPr/>
        </p:nvSpPr>
        <p:spPr>
          <a:xfrm>
            <a:off x="1231589" y="2234369"/>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59" name="Oval 58">
            <a:extLst>
              <a:ext uri="{FF2B5EF4-FFF2-40B4-BE49-F238E27FC236}">
                <a16:creationId xmlns:a16="http://schemas.microsoft.com/office/drawing/2014/main" id="{839CD778-B6DA-EA45-A009-491363FDFF30}"/>
              </a:ext>
            </a:extLst>
          </p:cNvPr>
          <p:cNvSpPr>
            <a:spLocks noChangeAspect="1"/>
          </p:cNvSpPr>
          <p:nvPr/>
        </p:nvSpPr>
        <p:spPr>
          <a:xfrm>
            <a:off x="1383989" y="2386769"/>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0" name="Oval 59">
            <a:extLst>
              <a:ext uri="{FF2B5EF4-FFF2-40B4-BE49-F238E27FC236}">
                <a16:creationId xmlns:a16="http://schemas.microsoft.com/office/drawing/2014/main" id="{24DC7C56-638F-6946-95B4-3F1CB2B25053}"/>
              </a:ext>
            </a:extLst>
          </p:cNvPr>
          <p:cNvSpPr>
            <a:spLocks noChangeAspect="1"/>
          </p:cNvSpPr>
          <p:nvPr/>
        </p:nvSpPr>
        <p:spPr>
          <a:xfrm>
            <a:off x="1536389" y="2539169"/>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1" name="Oval 60">
            <a:extLst>
              <a:ext uri="{FF2B5EF4-FFF2-40B4-BE49-F238E27FC236}">
                <a16:creationId xmlns:a16="http://schemas.microsoft.com/office/drawing/2014/main" id="{56377E92-5507-0343-9226-384D378F80B6}"/>
              </a:ext>
            </a:extLst>
          </p:cNvPr>
          <p:cNvSpPr>
            <a:spLocks noChangeAspect="1"/>
          </p:cNvSpPr>
          <p:nvPr/>
        </p:nvSpPr>
        <p:spPr>
          <a:xfrm>
            <a:off x="1688789" y="2691569"/>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2" name="Oval 61">
            <a:extLst>
              <a:ext uri="{FF2B5EF4-FFF2-40B4-BE49-F238E27FC236}">
                <a16:creationId xmlns:a16="http://schemas.microsoft.com/office/drawing/2014/main" id="{1EF569FB-EB34-C343-B8E2-7156BE96B598}"/>
              </a:ext>
            </a:extLst>
          </p:cNvPr>
          <p:cNvSpPr>
            <a:spLocks noChangeAspect="1"/>
          </p:cNvSpPr>
          <p:nvPr/>
        </p:nvSpPr>
        <p:spPr>
          <a:xfrm>
            <a:off x="1841189" y="2843969"/>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3" name="Oval 62">
            <a:extLst>
              <a:ext uri="{FF2B5EF4-FFF2-40B4-BE49-F238E27FC236}">
                <a16:creationId xmlns:a16="http://schemas.microsoft.com/office/drawing/2014/main" id="{4582C08B-10A8-7246-8515-68DBAE0BD9F0}"/>
              </a:ext>
            </a:extLst>
          </p:cNvPr>
          <p:cNvSpPr>
            <a:spLocks noChangeAspect="1"/>
          </p:cNvSpPr>
          <p:nvPr/>
        </p:nvSpPr>
        <p:spPr>
          <a:xfrm>
            <a:off x="1993589" y="2996369"/>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4" name="Oval 63">
            <a:extLst>
              <a:ext uri="{FF2B5EF4-FFF2-40B4-BE49-F238E27FC236}">
                <a16:creationId xmlns:a16="http://schemas.microsoft.com/office/drawing/2014/main" id="{8A4200D5-64F0-C645-AF7F-941928F4DE1B}"/>
              </a:ext>
            </a:extLst>
          </p:cNvPr>
          <p:cNvSpPr>
            <a:spLocks noChangeAspect="1"/>
          </p:cNvSpPr>
          <p:nvPr/>
        </p:nvSpPr>
        <p:spPr>
          <a:xfrm>
            <a:off x="1231589" y="1929569"/>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5" name="Oval 64">
            <a:extLst>
              <a:ext uri="{FF2B5EF4-FFF2-40B4-BE49-F238E27FC236}">
                <a16:creationId xmlns:a16="http://schemas.microsoft.com/office/drawing/2014/main" id="{59F93915-0E73-1F45-8410-77B694D329AB}"/>
              </a:ext>
            </a:extLst>
          </p:cNvPr>
          <p:cNvSpPr>
            <a:spLocks noChangeAspect="1"/>
          </p:cNvSpPr>
          <p:nvPr/>
        </p:nvSpPr>
        <p:spPr>
          <a:xfrm>
            <a:off x="1383989" y="2081969"/>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6" name="Oval 65">
            <a:extLst>
              <a:ext uri="{FF2B5EF4-FFF2-40B4-BE49-F238E27FC236}">
                <a16:creationId xmlns:a16="http://schemas.microsoft.com/office/drawing/2014/main" id="{31331176-0C05-D64B-9011-20D267761D27}"/>
              </a:ext>
            </a:extLst>
          </p:cNvPr>
          <p:cNvSpPr>
            <a:spLocks noChangeAspect="1"/>
          </p:cNvSpPr>
          <p:nvPr/>
        </p:nvSpPr>
        <p:spPr>
          <a:xfrm>
            <a:off x="1536389" y="2234369"/>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7" name="Oval 66">
            <a:extLst>
              <a:ext uri="{FF2B5EF4-FFF2-40B4-BE49-F238E27FC236}">
                <a16:creationId xmlns:a16="http://schemas.microsoft.com/office/drawing/2014/main" id="{10D98D3E-5BE8-2147-9E03-13E5AE145ADE}"/>
              </a:ext>
            </a:extLst>
          </p:cNvPr>
          <p:cNvSpPr>
            <a:spLocks noChangeAspect="1"/>
          </p:cNvSpPr>
          <p:nvPr/>
        </p:nvSpPr>
        <p:spPr>
          <a:xfrm>
            <a:off x="1688789" y="2386769"/>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8" name="Oval 67">
            <a:extLst>
              <a:ext uri="{FF2B5EF4-FFF2-40B4-BE49-F238E27FC236}">
                <a16:creationId xmlns:a16="http://schemas.microsoft.com/office/drawing/2014/main" id="{4C8EE24B-FFE9-154D-AEFE-235AEA689668}"/>
              </a:ext>
            </a:extLst>
          </p:cNvPr>
          <p:cNvSpPr>
            <a:spLocks noChangeAspect="1"/>
          </p:cNvSpPr>
          <p:nvPr/>
        </p:nvSpPr>
        <p:spPr>
          <a:xfrm>
            <a:off x="1841189" y="2539169"/>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9" name="Oval 68">
            <a:extLst>
              <a:ext uri="{FF2B5EF4-FFF2-40B4-BE49-F238E27FC236}">
                <a16:creationId xmlns:a16="http://schemas.microsoft.com/office/drawing/2014/main" id="{1415334B-FB9D-F341-AF28-F59854FE75AF}"/>
              </a:ext>
            </a:extLst>
          </p:cNvPr>
          <p:cNvSpPr>
            <a:spLocks noChangeAspect="1"/>
          </p:cNvSpPr>
          <p:nvPr/>
        </p:nvSpPr>
        <p:spPr>
          <a:xfrm>
            <a:off x="1993589" y="2691569"/>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70" name="Oval 69">
            <a:extLst>
              <a:ext uri="{FF2B5EF4-FFF2-40B4-BE49-F238E27FC236}">
                <a16:creationId xmlns:a16="http://schemas.microsoft.com/office/drawing/2014/main" id="{91218F28-53DD-634E-80A1-9460AE4234CA}"/>
              </a:ext>
            </a:extLst>
          </p:cNvPr>
          <p:cNvSpPr>
            <a:spLocks noChangeAspect="1"/>
          </p:cNvSpPr>
          <p:nvPr/>
        </p:nvSpPr>
        <p:spPr>
          <a:xfrm>
            <a:off x="2145989" y="2843969"/>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71" name="Oval 70">
            <a:extLst>
              <a:ext uri="{FF2B5EF4-FFF2-40B4-BE49-F238E27FC236}">
                <a16:creationId xmlns:a16="http://schemas.microsoft.com/office/drawing/2014/main" id="{3E240CB4-9E7A-A345-A10B-5DD2DFACB95A}"/>
              </a:ext>
            </a:extLst>
          </p:cNvPr>
          <p:cNvSpPr>
            <a:spLocks noChangeAspect="1"/>
          </p:cNvSpPr>
          <p:nvPr/>
        </p:nvSpPr>
        <p:spPr>
          <a:xfrm>
            <a:off x="1230911" y="4068199"/>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72" name="Oval 71">
            <a:extLst>
              <a:ext uri="{FF2B5EF4-FFF2-40B4-BE49-F238E27FC236}">
                <a16:creationId xmlns:a16="http://schemas.microsoft.com/office/drawing/2014/main" id="{6EBD6D7F-7C1F-D146-BF96-372E0636D72F}"/>
              </a:ext>
            </a:extLst>
          </p:cNvPr>
          <p:cNvSpPr>
            <a:spLocks noChangeAspect="1"/>
          </p:cNvSpPr>
          <p:nvPr/>
        </p:nvSpPr>
        <p:spPr>
          <a:xfrm>
            <a:off x="1383311" y="4220599"/>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73" name="Oval 72">
            <a:extLst>
              <a:ext uri="{FF2B5EF4-FFF2-40B4-BE49-F238E27FC236}">
                <a16:creationId xmlns:a16="http://schemas.microsoft.com/office/drawing/2014/main" id="{8119D761-E2B5-F64E-8CD2-A93A14858E76}"/>
              </a:ext>
            </a:extLst>
          </p:cNvPr>
          <p:cNvSpPr>
            <a:spLocks noChangeAspect="1"/>
          </p:cNvSpPr>
          <p:nvPr/>
        </p:nvSpPr>
        <p:spPr>
          <a:xfrm>
            <a:off x="1535711" y="4372999"/>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74" name="Oval 73">
            <a:extLst>
              <a:ext uri="{FF2B5EF4-FFF2-40B4-BE49-F238E27FC236}">
                <a16:creationId xmlns:a16="http://schemas.microsoft.com/office/drawing/2014/main" id="{4701E4FD-C780-4948-9622-D426CE82111A}"/>
              </a:ext>
            </a:extLst>
          </p:cNvPr>
          <p:cNvSpPr>
            <a:spLocks noChangeAspect="1"/>
          </p:cNvSpPr>
          <p:nvPr/>
        </p:nvSpPr>
        <p:spPr>
          <a:xfrm>
            <a:off x="1688111" y="4525399"/>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75" name="Oval 74">
            <a:extLst>
              <a:ext uri="{FF2B5EF4-FFF2-40B4-BE49-F238E27FC236}">
                <a16:creationId xmlns:a16="http://schemas.microsoft.com/office/drawing/2014/main" id="{9B2C24E0-1AB9-BD48-9669-5C54B5E15D6E}"/>
              </a:ext>
            </a:extLst>
          </p:cNvPr>
          <p:cNvSpPr>
            <a:spLocks noChangeAspect="1"/>
          </p:cNvSpPr>
          <p:nvPr/>
        </p:nvSpPr>
        <p:spPr>
          <a:xfrm>
            <a:off x="1840511" y="4677799"/>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76" name="Oval 75">
            <a:extLst>
              <a:ext uri="{FF2B5EF4-FFF2-40B4-BE49-F238E27FC236}">
                <a16:creationId xmlns:a16="http://schemas.microsoft.com/office/drawing/2014/main" id="{A71CD494-5AFA-9042-83AF-694AE47F2AEF}"/>
              </a:ext>
            </a:extLst>
          </p:cNvPr>
          <p:cNvSpPr>
            <a:spLocks noChangeAspect="1"/>
          </p:cNvSpPr>
          <p:nvPr/>
        </p:nvSpPr>
        <p:spPr>
          <a:xfrm>
            <a:off x="1992911" y="4830199"/>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77" name="Oval 76">
            <a:extLst>
              <a:ext uri="{FF2B5EF4-FFF2-40B4-BE49-F238E27FC236}">
                <a16:creationId xmlns:a16="http://schemas.microsoft.com/office/drawing/2014/main" id="{804BDF2E-40B6-A247-A809-9C6902B43609}"/>
              </a:ext>
            </a:extLst>
          </p:cNvPr>
          <p:cNvSpPr>
            <a:spLocks noChangeAspect="1"/>
          </p:cNvSpPr>
          <p:nvPr/>
        </p:nvSpPr>
        <p:spPr>
          <a:xfrm>
            <a:off x="2145311" y="4982599"/>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78" name="Oval 77">
            <a:extLst>
              <a:ext uri="{FF2B5EF4-FFF2-40B4-BE49-F238E27FC236}">
                <a16:creationId xmlns:a16="http://schemas.microsoft.com/office/drawing/2014/main" id="{E083015B-754A-1F4E-A327-DE28AD2B11AE}"/>
              </a:ext>
            </a:extLst>
          </p:cNvPr>
          <p:cNvSpPr>
            <a:spLocks noChangeAspect="1"/>
          </p:cNvSpPr>
          <p:nvPr/>
        </p:nvSpPr>
        <p:spPr>
          <a:xfrm>
            <a:off x="1383311" y="3915799"/>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79" name="Oval 78">
            <a:extLst>
              <a:ext uri="{FF2B5EF4-FFF2-40B4-BE49-F238E27FC236}">
                <a16:creationId xmlns:a16="http://schemas.microsoft.com/office/drawing/2014/main" id="{D701821D-4899-0B48-8958-AD7B38CAB21D}"/>
              </a:ext>
            </a:extLst>
          </p:cNvPr>
          <p:cNvSpPr>
            <a:spLocks noChangeAspect="1"/>
          </p:cNvSpPr>
          <p:nvPr/>
        </p:nvSpPr>
        <p:spPr>
          <a:xfrm>
            <a:off x="1535711" y="4068199"/>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0" name="Oval 79">
            <a:extLst>
              <a:ext uri="{FF2B5EF4-FFF2-40B4-BE49-F238E27FC236}">
                <a16:creationId xmlns:a16="http://schemas.microsoft.com/office/drawing/2014/main" id="{F7E98E06-59A5-3C43-A0F3-B66275B107BD}"/>
              </a:ext>
            </a:extLst>
          </p:cNvPr>
          <p:cNvSpPr>
            <a:spLocks noChangeAspect="1"/>
          </p:cNvSpPr>
          <p:nvPr/>
        </p:nvSpPr>
        <p:spPr>
          <a:xfrm>
            <a:off x="1688111" y="4220599"/>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1" name="Oval 80">
            <a:extLst>
              <a:ext uri="{FF2B5EF4-FFF2-40B4-BE49-F238E27FC236}">
                <a16:creationId xmlns:a16="http://schemas.microsoft.com/office/drawing/2014/main" id="{B34CBBF3-D364-3844-BA03-44135D605E88}"/>
              </a:ext>
            </a:extLst>
          </p:cNvPr>
          <p:cNvSpPr>
            <a:spLocks noChangeAspect="1"/>
          </p:cNvSpPr>
          <p:nvPr/>
        </p:nvSpPr>
        <p:spPr>
          <a:xfrm>
            <a:off x="1840511" y="4372999"/>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2" name="Oval 81">
            <a:extLst>
              <a:ext uri="{FF2B5EF4-FFF2-40B4-BE49-F238E27FC236}">
                <a16:creationId xmlns:a16="http://schemas.microsoft.com/office/drawing/2014/main" id="{259958F0-BF31-0046-9222-332DED586E0A}"/>
              </a:ext>
            </a:extLst>
          </p:cNvPr>
          <p:cNvSpPr>
            <a:spLocks noChangeAspect="1"/>
          </p:cNvSpPr>
          <p:nvPr/>
        </p:nvSpPr>
        <p:spPr>
          <a:xfrm>
            <a:off x="1992911" y="4525399"/>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3" name="Oval 82">
            <a:extLst>
              <a:ext uri="{FF2B5EF4-FFF2-40B4-BE49-F238E27FC236}">
                <a16:creationId xmlns:a16="http://schemas.microsoft.com/office/drawing/2014/main" id="{43E54A6B-E05E-4442-93D5-640D56D96501}"/>
              </a:ext>
            </a:extLst>
          </p:cNvPr>
          <p:cNvSpPr>
            <a:spLocks noChangeAspect="1"/>
          </p:cNvSpPr>
          <p:nvPr/>
        </p:nvSpPr>
        <p:spPr>
          <a:xfrm>
            <a:off x="2145311" y="4677799"/>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5" name="Oval 84">
            <a:extLst>
              <a:ext uri="{FF2B5EF4-FFF2-40B4-BE49-F238E27FC236}">
                <a16:creationId xmlns:a16="http://schemas.microsoft.com/office/drawing/2014/main" id="{409AF657-B24E-7544-A281-7F184A07F817}"/>
              </a:ext>
            </a:extLst>
          </p:cNvPr>
          <p:cNvSpPr>
            <a:spLocks noChangeAspect="1"/>
          </p:cNvSpPr>
          <p:nvPr/>
        </p:nvSpPr>
        <p:spPr>
          <a:xfrm>
            <a:off x="1536933" y="3760129"/>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6" name="Oval 85">
            <a:extLst>
              <a:ext uri="{FF2B5EF4-FFF2-40B4-BE49-F238E27FC236}">
                <a16:creationId xmlns:a16="http://schemas.microsoft.com/office/drawing/2014/main" id="{1DEFE432-AE75-A544-A92B-F802E2209353}"/>
              </a:ext>
            </a:extLst>
          </p:cNvPr>
          <p:cNvSpPr>
            <a:spLocks noChangeAspect="1"/>
          </p:cNvSpPr>
          <p:nvPr/>
        </p:nvSpPr>
        <p:spPr>
          <a:xfrm>
            <a:off x="1689333" y="3912529"/>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7" name="Oval 86">
            <a:extLst>
              <a:ext uri="{FF2B5EF4-FFF2-40B4-BE49-F238E27FC236}">
                <a16:creationId xmlns:a16="http://schemas.microsoft.com/office/drawing/2014/main" id="{0DD014CB-C620-4A4A-952F-3B20B1884D4E}"/>
              </a:ext>
            </a:extLst>
          </p:cNvPr>
          <p:cNvSpPr>
            <a:spLocks noChangeAspect="1"/>
          </p:cNvSpPr>
          <p:nvPr/>
        </p:nvSpPr>
        <p:spPr>
          <a:xfrm>
            <a:off x="1841733" y="4064929"/>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8" name="Oval 87">
            <a:extLst>
              <a:ext uri="{FF2B5EF4-FFF2-40B4-BE49-F238E27FC236}">
                <a16:creationId xmlns:a16="http://schemas.microsoft.com/office/drawing/2014/main" id="{FB23763F-646A-FD43-A287-7E9D76E46FF8}"/>
              </a:ext>
            </a:extLst>
          </p:cNvPr>
          <p:cNvSpPr>
            <a:spLocks noChangeAspect="1"/>
          </p:cNvSpPr>
          <p:nvPr/>
        </p:nvSpPr>
        <p:spPr>
          <a:xfrm>
            <a:off x="1994133" y="4217329"/>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9" name="Oval 88">
            <a:extLst>
              <a:ext uri="{FF2B5EF4-FFF2-40B4-BE49-F238E27FC236}">
                <a16:creationId xmlns:a16="http://schemas.microsoft.com/office/drawing/2014/main" id="{E47D8EF2-547D-0F4F-A649-ECF1925A8C7C}"/>
              </a:ext>
            </a:extLst>
          </p:cNvPr>
          <p:cNvSpPr>
            <a:spLocks noChangeAspect="1"/>
          </p:cNvSpPr>
          <p:nvPr/>
        </p:nvSpPr>
        <p:spPr>
          <a:xfrm>
            <a:off x="2146533" y="4369729"/>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2" name="Oval 91">
            <a:extLst>
              <a:ext uri="{FF2B5EF4-FFF2-40B4-BE49-F238E27FC236}">
                <a16:creationId xmlns:a16="http://schemas.microsoft.com/office/drawing/2014/main" id="{9C653733-96E3-AF42-8361-9EE8B47ACD90}"/>
              </a:ext>
            </a:extLst>
          </p:cNvPr>
          <p:cNvSpPr>
            <a:spLocks noChangeAspect="1"/>
          </p:cNvSpPr>
          <p:nvPr/>
        </p:nvSpPr>
        <p:spPr>
          <a:xfrm>
            <a:off x="1689333" y="3607729"/>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3" name="Oval 92">
            <a:extLst>
              <a:ext uri="{FF2B5EF4-FFF2-40B4-BE49-F238E27FC236}">
                <a16:creationId xmlns:a16="http://schemas.microsoft.com/office/drawing/2014/main" id="{06202EF5-07C4-7A4D-A103-A02F44932365}"/>
              </a:ext>
            </a:extLst>
          </p:cNvPr>
          <p:cNvSpPr>
            <a:spLocks noChangeAspect="1"/>
          </p:cNvSpPr>
          <p:nvPr/>
        </p:nvSpPr>
        <p:spPr>
          <a:xfrm>
            <a:off x="1841733" y="3760129"/>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4" name="Oval 93">
            <a:extLst>
              <a:ext uri="{FF2B5EF4-FFF2-40B4-BE49-F238E27FC236}">
                <a16:creationId xmlns:a16="http://schemas.microsoft.com/office/drawing/2014/main" id="{CA55E261-DA46-6843-A1B8-3529F66BCCD0}"/>
              </a:ext>
            </a:extLst>
          </p:cNvPr>
          <p:cNvSpPr>
            <a:spLocks noChangeAspect="1"/>
          </p:cNvSpPr>
          <p:nvPr/>
        </p:nvSpPr>
        <p:spPr>
          <a:xfrm>
            <a:off x="1994133" y="3912529"/>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5" name="Oval 94">
            <a:extLst>
              <a:ext uri="{FF2B5EF4-FFF2-40B4-BE49-F238E27FC236}">
                <a16:creationId xmlns:a16="http://schemas.microsoft.com/office/drawing/2014/main" id="{9B26D220-47A2-A741-9F68-910E7C7C4861}"/>
              </a:ext>
            </a:extLst>
          </p:cNvPr>
          <p:cNvSpPr>
            <a:spLocks noChangeAspect="1"/>
          </p:cNvSpPr>
          <p:nvPr/>
        </p:nvSpPr>
        <p:spPr>
          <a:xfrm>
            <a:off x="2146533" y="4064929"/>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9" name="Oval 98">
            <a:extLst>
              <a:ext uri="{FF2B5EF4-FFF2-40B4-BE49-F238E27FC236}">
                <a16:creationId xmlns:a16="http://schemas.microsoft.com/office/drawing/2014/main" id="{E64B226E-A0CD-854B-9F74-C254C0BE37CE}"/>
              </a:ext>
            </a:extLst>
          </p:cNvPr>
          <p:cNvSpPr>
            <a:spLocks noChangeAspect="1"/>
          </p:cNvSpPr>
          <p:nvPr/>
        </p:nvSpPr>
        <p:spPr>
          <a:xfrm>
            <a:off x="1824566" y="3458599"/>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00" name="Oval 99">
            <a:extLst>
              <a:ext uri="{FF2B5EF4-FFF2-40B4-BE49-F238E27FC236}">
                <a16:creationId xmlns:a16="http://schemas.microsoft.com/office/drawing/2014/main" id="{9F94D894-D936-9248-BC9F-C34EF5155DD0}"/>
              </a:ext>
            </a:extLst>
          </p:cNvPr>
          <p:cNvSpPr>
            <a:spLocks noChangeAspect="1"/>
          </p:cNvSpPr>
          <p:nvPr/>
        </p:nvSpPr>
        <p:spPr>
          <a:xfrm>
            <a:off x="1976966" y="3610999"/>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01" name="Oval 100">
            <a:extLst>
              <a:ext uri="{FF2B5EF4-FFF2-40B4-BE49-F238E27FC236}">
                <a16:creationId xmlns:a16="http://schemas.microsoft.com/office/drawing/2014/main" id="{3C7068EB-35D1-1143-B917-88B6B31A29BF}"/>
              </a:ext>
            </a:extLst>
          </p:cNvPr>
          <p:cNvSpPr>
            <a:spLocks noChangeAspect="1"/>
          </p:cNvSpPr>
          <p:nvPr/>
        </p:nvSpPr>
        <p:spPr>
          <a:xfrm>
            <a:off x="2129366" y="3763399"/>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06" name="Oval 105">
            <a:extLst>
              <a:ext uri="{FF2B5EF4-FFF2-40B4-BE49-F238E27FC236}">
                <a16:creationId xmlns:a16="http://schemas.microsoft.com/office/drawing/2014/main" id="{3BB24DB0-506D-C044-94E5-C63C2D8FDC47}"/>
              </a:ext>
            </a:extLst>
          </p:cNvPr>
          <p:cNvSpPr>
            <a:spLocks noChangeAspect="1"/>
          </p:cNvSpPr>
          <p:nvPr/>
        </p:nvSpPr>
        <p:spPr>
          <a:xfrm>
            <a:off x="1976966" y="3306199"/>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07" name="Oval 106">
            <a:extLst>
              <a:ext uri="{FF2B5EF4-FFF2-40B4-BE49-F238E27FC236}">
                <a16:creationId xmlns:a16="http://schemas.microsoft.com/office/drawing/2014/main" id="{1C50A349-EEAC-6F49-8AE2-B985769460BA}"/>
              </a:ext>
            </a:extLst>
          </p:cNvPr>
          <p:cNvSpPr>
            <a:spLocks noChangeAspect="1"/>
          </p:cNvSpPr>
          <p:nvPr/>
        </p:nvSpPr>
        <p:spPr>
          <a:xfrm>
            <a:off x="2129366" y="3458599"/>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13" name="Oval 112">
            <a:extLst>
              <a:ext uri="{FF2B5EF4-FFF2-40B4-BE49-F238E27FC236}">
                <a16:creationId xmlns:a16="http://schemas.microsoft.com/office/drawing/2014/main" id="{76317DD4-40D5-7343-9881-19BAD458F432}"/>
              </a:ext>
            </a:extLst>
          </p:cNvPr>
          <p:cNvSpPr>
            <a:spLocks noChangeAspect="1"/>
          </p:cNvSpPr>
          <p:nvPr/>
        </p:nvSpPr>
        <p:spPr>
          <a:xfrm>
            <a:off x="2130588" y="3150529"/>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28" name="Oval 127">
            <a:extLst>
              <a:ext uri="{FF2B5EF4-FFF2-40B4-BE49-F238E27FC236}">
                <a16:creationId xmlns:a16="http://schemas.microsoft.com/office/drawing/2014/main" id="{956972F7-8025-A740-A45A-D974B8F98B0E}"/>
              </a:ext>
            </a:extLst>
          </p:cNvPr>
          <p:cNvSpPr>
            <a:spLocks noChangeAspect="1"/>
          </p:cNvSpPr>
          <p:nvPr/>
        </p:nvSpPr>
        <p:spPr>
          <a:xfrm>
            <a:off x="1542682" y="1916832"/>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29" name="Oval 128">
            <a:extLst>
              <a:ext uri="{FF2B5EF4-FFF2-40B4-BE49-F238E27FC236}">
                <a16:creationId xmlns:a16="http://schemas.microsoft.com/office/drawing/2014/main" id="{C0D75D0E-096F-794B-83C3-3EE1B20FB282}"/>
              </a:ext>
            </a:extLst>
          </p:cNvPr>
          <p:cNvSpPr>
            <a:spLocks noChangeAspect="1"/>
          </p:cNvSpPr>
          <p:nvPr/>
        </p:nvSpPr>
        <p:spPr>
          <a:xfrm>
            <a:off x="1695082" y="2069232"/>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0" name="Oval 129">
            <a:extLst>
              <a:ext uri="{FF2B5EF4-FFF2-40B4-BE49-F238E27FC236}">
                <a16:creationId xmlns:a16="http://schemas.microsoft.com/office/drawing/2014/main" id="{1E92E62B-F876-754E-83B7-12240831C952}"/>
              </a:ext>
            </a:extLst>
          </p:cNvPr>
          <p:cNvSpPr>
            <a:spLocks noChangeAspect="1"/>
          </p:cNvSpPr>
          <p:nvPr/>
        </p:nvSpPr>
        <p:spPr>
          <a:xfrm>
            <a:off x="1847482" y="2221632"/>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1" name="Oval 130">
            <a:extLst>
              <a:ext uri="{FF2B5EF4-FFF2-40B4-BE49-F238E27FC236}">
                <a16:creationId xmlns:a16="http://schemas.microsoft.com/office/drawing/2014/main" id="{D76577A6-846A-B640-ABD0-0D26AB60E82C}"/>
              </a:ext>
            </a:extLst>
          </p:cNvPr>
          <p:cNvSpPr>
            <a:spLocks noChangeAspect="1"/>
          </p:cNvSpPr>
          <p:nvPr/>
        </p:nvSpPr>
        <p:spPr>
          <a:xfrm>
            <a:off x="1999882" y="2374032"/>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2" name="Oval 131">
            <a:extLst>
              <a:ext uri="{FF2B5EF4-FFF2-40B4-BE49-F238E27FC236}">
                <a16:creationId xmlns:a16="http://schemas.microsoft.com/office/drawing/2014/main" id="{4C339B40-CDA1-CC44-8EAE-2732D0B9F775}"/>
              </a:ext>
            </a:extLst>
          </p:cNvPr>
          <p:cNvSpPr>
            <a:spLocks noChangeAspect="1"/>
          </p:cNvSpPr>
          <p:nvPr/>
        </p:nvSpPr>
        <p:spPr>
          <a:xfrm>
            <a:off x="2152282" y="2526432"/>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6" name="Oval 135">
            <a:extLst>
              <a:ext uri="{FF2B5EF4-FFF2-40B4-BE49-F238E27FC236}">
                <a16:creationId xmlns:a16="http://schemas.microsoft.com/office/drawing/2014/main" id="{48ECE0CC-7936-CD44-AECE-78103241CA44}"/>
              </a:ext>
            </a:extLst>
          </p:cNvPr>
          <p:cNvSpPr>
            <a:spLocks noChangeAspect="1"/>
          </p:cNvSpPr>
          <p:nvPr/>
        </p:nvSpPr>
        <p:spPr>
          <a:xfrm>
            <a:off x="1847482" y="1916832"/>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7" name="Oval 136">
            <a:extLst>
              <a:ext uri="{FF2B5EF4-FFF2-40B4-BE49-F238E27FC236}">
                <a16:creationId xmlns:a16="http://schemas.microsoft.com/office/drawing/2014/main" id="{5502D114-E201-4047-9FAE-2F606404C485}"/>
              </a:ext>
            </a:extLst>
          </p:cNvPr>
          <p:cNvSpPr>
            <a:spLocks noChangeAspect="1"/>
          </p:cNvSpPr>
          <p:nvPr/>
        </p:nvSpPr>
        <p:spPr>
          <a:xfrm>
            <a:off x="1999882" y="2069232"/>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8" name="Oval 137">
            <a:extLst>
              <a:ext uri="{FF2B5EF4-FFF2-40B4-BE49-F238E27FC236}">
                <a16:creationId xmlns:a16="http://schemas.microsoft.com/office/drawing/2014/main" id="{0EE3E2B3-0C84-E14C-B0AF-8B5788E9AA11}"/>
              </a:ext>
            </a:extLst>
          </p:cNvPr>
          <p:cNvSpPr>
            <a:spLocks noChangeAspect="1"/>
          </p:cNvSpPr>
          <p:nvPr/>
        </p:nvSpPr>
        <p:spPr>
          <a:xfrm>
            <a:off x="2152282" y="2221632"/>
            <a:ext cx="96394" cy="9639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239" name="Afbeelding 3">
            <a:extLst>
              <a:ext uri="{FF2B5EF4-FFF2-40B4-BE49-F238E27FC236}">
                <a16:creationId xmlns:a16="http://schemas.microsoft.com/office/drawing/2014/main" id="{259CB602-B590-9944-9ADA-9428614FD5C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552434" y="2504685"/>
            <a:ext cx="1021927" cy="1447278"/>
          </a:xfrm>
          <a:prstGeom prst="rect">
            <a:avLst/>
          </a:prstGeom>
        </p:spPr>
      </p:pic>
      <p:grpSp>
        <p:nvGrpSpPr>
          <p:cNvPr id="245" name="Group 244">
            <a:extLst>
              <a:ext uri="{FF2B5EF4-FFF2-40B4-BE49-F238E27FC236}">
                <a16:creationId xmlns:a16="http://schemas.microsoft.com/office/drawing/2014/main" id="{8C65BA07-43E1-784E-909E-D03D48030BA5}"/>
              </a:ext>
            </a:extLst>
          </p:cNvPr>
          <p:cNvGrpSpPr/>
          <p:nvPr/>
        </p:nvGrpSpPr>
        <p:grpSpPr>
          <a:xfrm>
            <a:off x="7020273" y="2492896"/>
            <a:ext cx="1333394" cy="1233896"/>
            <a:chOff x="2318319" y="-705018"/>
            <a:chExt cx="6358137" cy="6286182"/>
          </a:xfrm>
        </p:grpSpPr>
        <p:pic>
          <p:nvPicPr>
            <p:cNvPr id="246" name="Afbeelding 3">
              <a:extLst>
                <a:ext uri="{FF2B5EF4-FFF2-40B4-BE49-F238E27FC236}">
                  <a16:creationId xmlns:a16="http://schemas.microsoft.com/office/drawing/2014/main" id="{4129A2A8-5E14-4B49-B27A-FDBFC8B12DA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131840" y="-705018"/>
              <a:ext cx="5544616" cy="6286182"/>
            </a:xfrm>
            <a:prstGeom prst="rect">
              <a:avLst/>
            </a:prstGeom>
          </p:spPr>
        </p:pic>
        <p:sp>
          <p:nvSpPr>
            <p:cNvPr id="247" name="Rechthoek 13">
              <a:extLst>
                <a:ext uri="{FF2B5EF4-FFF2-40B4-BE49-F238E27FC236}">
                  <a16:creationId xmlns:a16="http://schemas.microsoft.com/office/drawing/2014/main" id="{E9CFBDFF-3778-6A40-8088-A5D796D37360}"/>
                </a:ext>
              </a:extLst>
            </p:cNvPr>
            <p:cNvSpPr/>
            <p:nvPr/>
          </p:nvSpPr>
          <p:spPr>
            <a:xfrm>
              <a:off x="2318319" y="3429000"/>
              <a:ext cx="1627041" cy="1152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2599"/>
            </a:p>
          </p:txBody>
        </p:sp>
      </p:grpSp>
    </p:spTree>
    <p:extLst>
      <p:ext uri="{BB962C8B-B14F-4D97-AF65-F5344CB8AC3E}">
        <p14:creationId xmlns:p14="http://schemas.microsoft.com/office/powerpoint/2010/main" val="120403051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4">
            <a:extLst>
              <a:ext uri="{FF2B5EF4-FFF2-40B4-BE49-F238E27FC236}">
                <a16:creationId xmlns:a16="http://schemas.microsoft.com/office/drawing/2014/main" id="{F062D7D2-4943-E44C-83FA-01FF91FD7DB2}"/>
              </a:ext>
            </a:extLst>
          </p:cNvPr>
          <p:cNvSpPr>
            <a:spLocks noGrp="1"/>
          </p:cNvSpPr>
          <p:nvPr>
            <p:ph sz="quarter" idx="10"/>
          </p:nvPr>
        </p:nvSpPr>
        <p:spPr>
          <a:xfrm>
            <a:off x="457200" y="1219200"/>
            <a:ext cx="7620000" cy="4876800"/>
          </a:xfrm>
        </p:spPr>
        <p:txBody>
          <a:bodyPr/>
          <a:lstStyle/>
          <a:p>
            <a:pPr marL="457200" indent="-457200">
              <a:buFont typeface="+mj-lt"/>
              <a:buAutoNum type="arabicPeriod" startAt="3"/>
            </a:pPr>
            <a:r>
              <a:rPr lang="nl-BE" dirty="0"/>
              <a:t>Airborne</a:t>
            </a:r>
          </a:p>
        </p:txBody>
      </p:sp>
      <p:sp>
        <p:nvSpPr>
          <p:cNvPr id="5" name="Rectangle 4">
            <a:extLst>
              <a:ext uri="{FF2B5EF4-FFF2-40B4-BE49-F238E27FC236}">
                <a16:creationId xmlns:a16="http://schemas.microsoft.com/office/drawing/2014/main" id="{032EEADC-9B2D-8741-B770-A638644D26A1}"/>
              </a:ext>
            </a:extLst>
          </p:cNvPr>
          <p:cNvSpPr/>
          <p:nvPr/>
        </p:nvSpPr>
        <p:spPr>
          <a:xfrm>
            <a:off x="323528" y="5949280"/>
            <a:ext cx="223224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 name="Rectangle 2">
            <a:extLst>
              <a:ext uri="{FF2B5EF4-FFF2-40B4-BE49-F238E27FC236}">
                <a16:creationId xmlns:a16="http://schemas.microsoft.com/office/drawing/2014/main" id="{CBEF5776-EE97-CF46-AB99-460FC55EF2B6}"/>
              </a:ext>
            </a:extLst>
          </p:cNvPr>
          <p:cNvSpPr/>
          <p:nvPr/>
        </p:nvSpPr>
        <p:spPr>
          <a:xfrm>
            <a:off x="3023828" y="2708920"/>
            <a:ext cx="3096344" cy="1728192"/>
          </a:xfrm>
          <a:prstGeom prst="rect">
            <a:avLst/>
          </a:prstGeom>
          <a:no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400"/>
          </a:p>
        </p:txBody>
      </p:sp>
      <p:sp>
        <p:nvSpPr>
          <p:cNvPr id="8" name="TextBox 7">
            <a:extLst>
              <a:ext uri="{FF2B5EF4-FFF2-40B4-BE49-F238E27FC236}">
                <a16:creationId xmlns:a16="http://schemas.microsoft.com/office/drawing/2014/main" id="{0CD17F4E-7AB8-EB48-92DC-57F96D8BCCFA}"/>
              </a:ext>
            </a:extLst>
          </p:cNvPr>
          <p:cNvSpPr txBox="1"/>
          <p:nvPr/>
        </p:nvSpPr>
        <p:spPr>
          <a:xfrm>
            <a:off x="3091850" y="2852936"/>
            <a:ext cx="216024" cy="461665"/>
          </a:xfrm>
          <a:prstGeom prst="rect">
            <a:avLst/>
          </a:prstGeom>
          <a:noFill/>
        </p:spPr>
        <p:txBody>
          <a:bodyPr wrap="square" rtlCol="0">
            <a:spAutoFit/>
          </a:bodyPr>
          <a:lstStyle/>
          <a:p>
            <a:r>
              <a:rPr lang="en-BE" sz="2400" dirty="0"/>
              <a:t>.</a:t>
            </a:r>
          </a:p>
        </p:txBody>
      </p:sp>
      <p:sp>
        <p:nvSpPr>
          <p:cNvPr id="15" name="TextBox 14">
            <a:extLst>
              <a:ext uri="{FF2B5EF4-FFF2-40B4-BE49-F238E27FC236}">
                <a16:creationId xmlns:a16="http://schemas.microsoft.com/office/drawing/2014/main" id="{DD3DCD4D-8B0B-C24C-8FCA-61A79B65E5DA}"/>
              </a:ext>
            </a:extLst>
          </p:cNvPr>
          <p:cNvSpPr txBox="1"/>
          <p:nvPr/>
        </p:nvSpPr>
        <p:spPr>
          <a:xfrm>
            <a:off x="3307874" y="2708920"/>
            <a:ext cx="216024" cy="461665"/>
          </a:xfrm>
          <a:prstGeom prst="rect">
            <a:avLst/>
          </a:prstGeom>
          <a:noFill/>
        </p:spPr>
        <p:txBody>
          <a:bodyPr wrap="square" rtlCol="0">
            <a:spAutoFit/>
          </a:bodyPr>
          <a:lstStyle/>
          <a:p>
            <a:r>
              <a:rPr lang="en-BE" sz="2400" dirty="0"/>
              <a:t>.</a:t>
            </a:r>
          </a:p>
        </p:txBody>
      </p:sp>
      <p:sp>
        <p:nvSpPr>
          <p:cNvPr id="16" name="TextBox 15">
            <a:extLst>
              <a:ext uri="{FF2B5EF4-FFF2-40B4-BE49-F238E27FC236}">
                <a16:creationId xmlns:a16="http://schemas.microsoft.com/office/drawing/2014/main" id="{2DA7E86B-3637-B446-893B-04829607790F}"/>
              </a:ext>
            </a:extLst>
          </p:cNvPr>
          <p:cNvSpPr txBox="1"/>
          <p:nvPr/>
        </p:nvSpPr>
        <p:spPr>
          <a:xfrm>
            <a:off x="3244250" y="3005336"/>
            <a:ext cx="216024" cy="461665"/>
          </a:xfrm>
          <a:prstGeom prst="rect">
            <a:avLst/>
          </a:prstGeom>
          <a:noFill/>
        </p:spPr>
        <p:txBody>
          <a:bodyPr wrap="square" rtlCol="0">
            <a:spAutoFit/>
          </a:bodyPr>
          <a:lstStyle/>
          <a:p>
            <a:r>
              <a:rPr lang="en-BE" sz="2400" dirty="0"/>
              <a:t>.</a:t>
            </a:r>
          </a:p>
        </p:txBody>
      </p:sp>
      <p:sp>
        <p:nvSpPr>
          <p:cNvPr id="17" name="TextBox 16">
            <a:extLst>
              <a:ext uri="{FF2B5EF4-FFF2-40B4-BE49-F238E27FC236}">
                <a16:creationId xmlns:a16="http://schemas.microsoft.com/office/drawing/2014/main" id="{ACFB56F9-B171-FA4F-B095-8B9D0F6F505D}"/>
              </a:ext>
            </a:extLst>
          </p:cNvPr>
          <p:cNvSpPr txBox="1"/>
          <p:nvPr/>
        </p:nvSpPr>
        <p:spPr>
          <a:xfrm>
            <a:off x="3576670" y="3005336"/>
            <a:ext cx="216024" cy="461665"/>
          </a:xfrm>
          <a:prstGeom prst="rect">
            <a:avLst/>
          </a:prstGeom>
          <a:noFill/>
        </p:spPr>
        <p:txBody>
          <a:bodyPr wrap="square" rtlCol="0">
            <a:spAutoFit/>
          </a:bodyPr>
          <a:lstStyle/>
          <a:p>
            <a:r>
              <a:rPr lang="en-BE" sz="2400" dirty="0"/>
              <a:t>.</a:t>
            </a:r>
          </a:p>
        </p:txBody>
      </p:sp>
      <p:sp>
        <p:nvSpPr>
          <p:cNvPr id="18" name="TextBox 17">
            <a:extLst>
              <a:ext uri="{FF2B5EF4-FFF2-40B4-BE49-F238E27FC236}">
                <a16:creationId xmlns:a16="http://schemas.microsoft.com/office/drawing/2014/main" id="{BD1D319B-A152-BC4B-874F-CA8D3C1F8DEE}"/>
              </a:ext>
            </a:extLst>
          </p:cNvPr>
          <p:cNvSpPr txBox="1"/>
          <p:nvPr/>
        </p:nvSpPr>
        <p:spPr>
          <a:xfrm>
            <a:off x="3199862" y="3555971"/>
            <a:ext cx="216024" cy="461665"/>
          </a:xfrm>
          <a:prstGeom prst="rect">
            <a:avLst/>
          </a:prstGeom>
          <a:noFill/>
        </p:spPr>
        <p:txBody>
          <a:bodyPr wrap="square" rtlCol="0">
            <a:spAutoFit/>
          </a:bodyPr>
          <a:lstStyle/>
          <a:p>
            <a:r>
              <a:rPr lang="en-BE" sz="2400" dirty="0"/>
              <a:t>.</a:t>
            </a:r>
          </a:p>
        </p:txBody>
      </p:sp>
      <p:sp>
        <p:nvSpPr>
          <p:cNvPr id="19" name="TextBox 18">
            <a:extLst>
              <a:ext uri="{FF2B5EF4-FFF2-40B4-BE49-F238E27FC236}">
                <a16:creationId xmlns:a16="http://schemas.microsoft.com/office/drawing/2014/main" id="{5751DBC9-1648-C14F-8128-6F9D9078CA3A}"/>
              </a:ext>
            </a:extLst>
          </p:cNvPr>
          <p:cNvSpPr txBox="1"/>
          <p:nvPr/>
        </p:nvSpPr>
        <p:spPr>
          <a:xfrm>
            <a:off x="3595906" y="3498497"/>
            <a:ext cx="216024" cy="461665"/>
          </a:xfrm>
          <a:prstGeom prst="rect">
            <a:avLst/>
          </a:prstGeom>
          <a:noFill/>
        </p:spPr>
        <p:txBody>
          <a:bodyPr wrap="square" rtlCol="0">
            <a:spAutoFit/>
          </a:bodyPr>
          <a:lstStyle/>
          <a:p>
            <a:r>
              <a:rPr lang="en-BE" sz="2400" dirty="0"/>
              <a:t>.</a:t>
            </a:r>
          </a:p>
        </p:txBody>
      </p:sp>
      <p:sp>
        <p:nvSpPr>
          <p:cNvPr id="20" name="TextBox 19">
            <a:extLst>
              <a:ext uri="{FF2B5EF4-FFF2-40B4-BE49-F238E27FC236}">
                <a16:creationId xmlns:a16="http://schemas.microsoft.com/office/drawing/2014/main" id="{6FC509AA-2F3A-C24A-9EB5-B85E147B1CA7}"/>
              </a:ext>
            </a:extLst>
          </p:cNvPr>
          <p:cNvSpPr txBox="1"/>
          <p:nvPr/>
        </p:nvSpPr>
        <p:spPr>
          <a:xfrm>
            <a:off x="3991950" y="3202290"/>
            <a:ext cx="216024" cy="461665"/>
          </a:xfrm>
          <a:prstGeom prst="rect">
            <a:avLst/>
          </a:prstGeom>
          <a:noFill/>
        </p:spPr>
        <p:txBody>
          <a:bodyPr wrap="square" rtlCol="0">
            <a:spAutoFit/>
          </a:bodyPr>
          <a:lstStyle/>
          <a:p>
            <a:r>
              <a:rPr lang="en-BE" sz="2400" dirty="0"/>
              <a:t>.</a:t>
            </a:r>
          </a:p>
        </p:txBody>
      </p:sp>
      <p:sp>
        <p:nvSpPr>
          <p:cNvPr id="21" name="TextBox 20">
            <a:extLst>
              <a:ext uri="{FF2B5EF4-FFF2-40B4-BE49-F238E27FC236}">
                <a16:creationId xmlns:a16="http://schemas.microsoft.com/office/drawing/2014/main" id="{F7ECBD6E-C004-6244-8AC5-8363D46615DF}"/>
              </a:ext>
            </a:extLst>
          </p:cNvPr>
          <p:cNvSpPr txBox="1"/>
          <p:nvPr/>
        </p:nvSpPr>
        <p:spPr>
          <a:xfrm>
            <a:off x="4059560" y="2893586"/>
            <a:ext cx="216024" cy="461665"/>
          </a:xfrm>
          <a:prstGeom prst="rect">
            <a:avLst/>
          </a:prstGeom>
          <a:noFill/>
        </p:spPr>
        <p:txBody>
          <a:bodyPr wrap="square" rtlCol="0">
            <a:spAutoFit/>
          </a:bodyPr>
          <a:lstStyle/>
          <a:p>
            <a:r>
              <a:rPr lang="en-BE" sz="2400" dirty="0"/>
              <a:t>.</a:t>
            </a:r>
          </a:p>
        </p:txBody>
      </p:sp>
      <p:sp>
        <p:nvSpPr>
          <p:cNvPr id="22" name="TextBox 21">
            <a:extLst>
              <a:ext uri="{FF2B5EF4-FFF2-40B4-BE49-F238E27FC236}">
                <a16:creationId xmlns:a16="http://schemas.microsoft.com/office/drawing/2014/main" id="{F0A48CD1-5816-E341-B875-9733A1EBBAA5}"/>
              </a:ext>
            </a:extLst>
          </p:cNvPr>
          <p:cNvSpPr txBox="1"/>
          <p:nvPr/>
        </p:nvSpPr>
        <p:spPr>
          <a:xfrm>
            <a:off x="3900706" y="3803297"/>
            <a:ext cx="216024" cy="461665"/>
          </a:xfrm>
          <a:prstGeom prst="rect">
            <a:avLst/>
          </a:prstGeom>
          <a:noFill/>
        </p:spPr>
        <p:txBody>
          <a:bodyPr wrap="square" rtlCol="0">
            <a:spAutoFit/>
          </a:bodyPr>
          <a:lstStyle/>
          <a:p>
            <a:r>
              <a:rPr lang="en-BE" sz="2400" dirty="0"/>
              <a:t>.</a:t>
            </a:r>
          </a:p>
        </p:txBody>
      </p:sp>
      <p:sp>
        <p:nvSpPr>
          <p:cNvPr id="23" name="TextBox 22">
            <a:extLst>
              <a:ext uri="{FF2B5EF4-FFF2-40B4-BE49-F238E27FC236}">
                <a16:creationId xmlns:a16="http://schemas.microsoft.com/office/drawing/2014/main" id="{9B165DC4-89F9-1E45-A95F-856BA87488AA}"/>
              </a:ext>
            </a:extLst>
          </p:cNvPr>
          <p:cNvSpPr txBox="1"/>
          <p:nvPr/>
        </p:nvSpPr>
        <p:spPr>
          <a:xfrm>
            <a:off x="4167572" y="3679699"/>
            <a:ext cx="216024" cy="461665"/>
          </a:xfrm>
          <a:prstGeom prst="rect">
            <a:avLst/>
          </a:prstGeom>
          <a:noFill/>
        </p:spPr>
        <p:txBody>
          <a:bodyPr wrap="square" rtlCol="0">
            <a:spAutoFit/>
          </a:bodyPr>
          <a:lstStyle/>
          <a:p>
            <a:r>
              <a:rPr lang="en-BE" sz="2400" dirty="0"/>
              <a:t>.</a:t>
            </a:r>
          </a:p>
        </p:txBody>
      </p:sp>
      <p:sp>
        <p:nvSpPr>
          <p:cNvPr id="24" name="TextBox 23">
            <a:extLst>
              <a:ext uri="{FF2B5EF4-FFF2-40B4-BE49-F238E27FC236}">
                <a16:creationId xmlns:a16="http://schemas.microsoft.com/office/drawing/2014/main" id="{87D661B5-D493-B648-BCBE-A4F7E1601E5D}"/>
              </a:ext>
            </a:extLst>
          </p:cNvPr>
          <p:cNvSpPr txBox="1"/>
          <p:nvPr/>
        </p:nvSpPr>
        <p:spPr>
          <a:xfrm>
            <a:off x="3747330" y="2734196"/>
            <a:ext cx="216024" cy="461665"/>
          </a:xfrm>
          <a:prstGeom prst="rect">
            <a:avLst/>
          </a:prstGeom>
          <a:noFill/>
        </p:spPr>
        <p:txBody>
          <a:bodyPr wrap="square" rtlCol="0">
            <a:spAutoFit/>
          </a:bodyPr>
          <a:lstStyle/>
          <a:p>
            <a:r>
              <a:rPr lang="en-BE" sz="2400" dirty="0"/>
              <a:t>.</a:t>
            </a:r>
          </a:p>
        </p:txBody>
      </p:sp>
      <p:sp>
        <p:nvSpPr>
          <p:cNvPr id="25" name="TextBox 24">
            <a:extLst>
              <a:ext uri="{FF2B5EF4-FFF2-40B4-BE49-F238E27FC236}">
                <a16:creationId xmlns:a16="http://schemas.microsoft.com/office/drawing/2014/main" id="{331C9B19-142B-7748-9053-3DCF5B4ABB48}"/>
              </a:ext>
            </a:extLst>
          </p:cNvPr>
          <p:cNvSpPr txBox="1"/>
          <p:nvPr/>
        </p:nvSpPr>
        <p:spPr>
          <a:xfrm>
            <a:off x="3963354" y="2590180"/>
            <a:ext cx="216024" cy="461665"/>
          </a:xfrm>
          <a:prstGeom prst="rect">
            <a:avLst/>
          </a:prstGeom>
          <a:noFill/>
        </p:spPr>
        <p:txBody>
          <a:bodyPr wrap="square" rtlCol="0">
            <a:spAutoFit/>
          </a:bodyPr>
          <a:lstStyle/>
          <a:p>
            <a:r>
              <a:rPr lang="en-BE" sz="2400" dirty="0"/>
              <a:t>.</a:t>
            </a:r>
          </a:p>
        </p:txBody>
      </p:sp>
      <p:sp>
        <p:nvSpPr>
          <p:cNvPr id="26" name="TextBox 25">
            <a:extLst>
              <a:ext uri="{FF2B5EF4-FFF2-40B4-BE49-F238E27FC236}">
                <a16:creationId xmlns:a16="http://schemas.microsoft.com/office/drawing/2014/main" id="{0191EE0B-5F1F-8B42-9B83-09EE8737CCF2}"/>
              </a:ext>
            </a:extLst>
          </p:cNvPr>
          <p:cNvSpPr txBox="1"/>
          <p:nvPr/>
        </p:nvSpPr>
        <p:spPr>
          <a:xfrm>
            <a:off x="3899730" y="2886596"/>
            <a:ext cx="216024" cy="461665"/>
          </a:xfrm>
          <a:prstGeom prst="rect">
            <a:avLst/>
          </a:prstGeom>
          <a:noFill/>
        </p:spPr>
        <p:txBody>
          <a:bodyPr wrap="square" rtlCol="0">
            <a:spAutoFit/>
          </a:bodyPr>
          <a:lstStyle/>
          <a:p>
            <a:r>
              <a:rPr lang="en-BE" sz="2400" dirty="0"/>
              <a:t>.</a:t>
            </a:r>
          </a:p>
        </p:txBody>
      </p:sp>
      <p:sp>
        <p:nvSpPr>
          <p:cNvPr id="27" name="TextBox 26">
            <a:extLst>
              <a:ext uri="{FF2B5EF4-FFF2-40B4-BE49-F238E27FC236}">
                <a16:creationId xmlns:a16="http://schemas.microsoft.com/office/drawing/2014/main" id="{7F83AAFC-13D3-A84B-92F5-E945BB5EC092}"/>
              </a:ext>
            </a:extLst>
          </p:cNvPr>
          <p:cNvSpPr txBox="1"/>
          <p:nvPr/>
        </p:nvSpPr>
        <p:spPr>
          <a:xfrm>
            <a:off x="4344148" y="2886596"/>
            <a:ext cx="216024" cy="461665"/>
          </a:xfrm>
          <a:prstGeom prst="rect">
            <a:avLst/>
          </a:prstGeom>
          <a:noFill/>
        </p:spPr>
        <p:txBody>
          <a:bodyPr wrap="square" rtlCol="0">
            <a:spAutoFit/>
          </a:bodyPr>
          <a:lstStyle/>
          <a:p>
            <a:r>
              <a:rPr lang="en-BE" sz="2400" dirty="0"/>
              <a:t>.</a:t>
            </a:r>
          </a:p>
        </p:txBody>
      </p:sp>
      <p:sp>
        <p:nvSpPr>
          <p:cNvPr id="28" name="TextBox 27">
            <a:extLst>
              <a:ext uri="{FF2B5EF4-FFF2-40B4-BE49-F238E27FC236}">
                <a16:creationId xmlns:a16="http://schemas.microsoft.com/office/drawing/2014/main" id="{0C7DC6A9-B115-E143-9F28-3F550318F113}"/>
              </a:ext>
            </a:extLst>
          </p:cNvPr>
          <p:cNvSpPr txBox="1"/>
          <p:nvPr/>
        </p:nvSpPr>
        <p:spPr>
          <a:xfrm>
            <a:off x="3855342" y="3437231"/>
            <a:ext cx="216024" cy="461665"/>
          </a:xfrm>
          <a:prstGeom prst="rect">
            <a:avLst/>
          </a:prstGeom>
          <a:noFill/>
        </p:spPr>
        <p:txBody>
          <a:bodyPr wrap="square" rtlCol="0">
            <a:spAutoFit/>
          </a:bodyPr>
          <a:lstStyle/>
          <a:p>
            <a:r>
              <a:rPr lang="en-BE" sz="2400" dirty="0"/>
              <a:t>.</a:t>
            </a:r>
          </a:p>
        </p:txBody>
      </p:sp>
      <p:sp>
        <p:nvSpPr>
          <p:cNvPr id="29" name="TextBox 28">
            <a:extLst>
              <a:ext uri="{FF2B5EF4-FFF2-40B4-BE49-F238E27FC236}">
                <a16:creationId xmlns:a16="http://schemas.microsoft.com/office/drawing/2014/main" id="{333C9763-C042-1347-85D6-CCC9C5E0178F}"/>
              </a:ext>
            </a:extLst>
          </p:cNvPr>
          <p:cNvSpPr txBox="1"/>
          <p:nvPr/>
        </p:nvSpPr>
        <p:spPr>
          <a:xfrm>
            <a:off x="4363384" y="3337713"/>
            <a:ext cx="216024" cy="461665"/>
          </a:xfrm>
          <a:prstGeom prst="rect">
            <a:avLst/>
          </a:prstGeom>
          <a:noFill/>
        </p:spPr>
        <p:txBody>
          <a:bodyPr wrap="square" rtlCol="0">
            <a:spAutoFit/>
          </a:bodyPr>
          <a:lstStyle/>
          <a:p>
            <a:r>
              <a:rPr lang="en-BE" sz="2400" dirty="0"/>
              <a:t>.</a:t>
            </a:r>
          </a:p>
        </p:txBody>
      </p:sp>
      <p:sp>
        <p:nvSpPr>
          <p:cNvPr id="30" name="TextBox 29">
            <a:extLst>
              <a:ext uri="{FF2B5EF4-FFF2-40B4-BE49-F238E27FC236}">
                <a16:creationId xmlns:a16="http://schemas.microsoft.com/office/drawing/2014/main" id="{4B785404-C090-C34E-9F7F-21495DD89213}"/>
              </a:ext>
            </a:extLst>
          </p:cNvPr>
          <p:cNvSpPr txBox="1"/>
          <p:nvPr/>
        </p:nvSpPr>
        <p:spPr>
          <a:xfrm>
            <a:off x="4759428" y="3083550"/>
            <a:ext cx="216024" cy="461665"/>
          </a:xfrm>
          <a:prstGeom prst="rect">
            <a:avLst/>
          </a:prstGeom>
          <a:noFill/>
        </p:spPr>
        <p:txBody>
          <a:bodyPr wrap="square" rtlCol="0">
            <a:spAutoFit/>
          </a:bodyPr>
          <a:lstStyle/>
          <a:p>
            <a:r>
              <a:rPr lang="en-BE" sz="2400" dirty="0"/>
              <a:t>.</a:t>
            </a:r>
          </a:p>
        </p:txBody>
      </p:sp>
      <p:sp>
        <p:nvSpPr>
          <p:cNvPr id="31" name="TextBox 30">
            <a:extLst>
              <a:ext uri="{FF2B5EF4-FFF2-40B4-BE49-F238E27FC236}">
                <a16:creationId xmlns:a16="http://schemas.microsoft.com/office/drawing/2014/main" id="{06B2EF82-4758-984E-92E5-B0E762828B70}"/>
              </a:ext>
            </a:extLst>
          </p:cNvPr>
          <p:cNvSpPr txBox="1"/>
          <p:nvPr/>
        </p:nvSpPr>
        <p:spPr>
          <a:xfrm>
            <a:off x="4827038" y="2774846"/>
            <a:ext cx="216024" cy="461665"/>
          </a:xfrm>
          <a:prstGeom prst="rect">
            <a:avLst/>
          </a:prstGeom>
          <a:noFill/>
        </p:spPr>
        <p:txBody>
          <a:bodyPr wrap="square" rtlCol="0">
            <a:spAutoFit/>
          </a:bodyPr>
          <a:lstStyle/>
          <a:p>
            <a:r>
              <a:rPr lang="en-BE" sz="2400" dirty="0"/>
              <a:t>.</a:t>
            </a:r>
          </a:p>
        </p:txBody>
      </p:sp>
      <p:sp>
        <p:nvSpPr>
          <p:cNvPr id="32" name="TextBox 31">
            <a:extLst>
              <a:ext uri="{FF2B5EF4-FFF2-40B4-BE49-F238E27FC236}">
                <a16:creationId xmlns:a16="http://schemas.microsoft.com/office/drawing/2014/main" id="{E1689C0F-4D14-AC45-91BE-B38D1B565DFC}"/>
              </a:ext>
            </a:extLst>
          </p:cNvPr>
          <p:cNvSpPr txBox="1"/>
          <p:nvPr/>
        </p:nvSpPr>
        <p:spPr>
          <a:xfrm>
            <a:off x="4649486" y="3684557"/>
            <a:ext cx="216024" cy="461665"/>
          </a:xfrm>
          <a:prstGeom prst="rect">
            <a:avLst/>
          </a:prstGeom>
          <a:noFill/>
        </p:spPr>
        <p:txBody>
          <a:bodyPr wrap="square" rtlCol="0">
            <a:spAutoFit/>
          </a:bodyPr>
          <a:lstStyle/>
          <a:p>
            <a:r>
              <a:rPr lang="en-BE" sz="2400" dirty="0"/>
              <a:t>.</a:t>
            </a:r>
          </a:p>
        </p:txBody>
      </p:sp>
      <p:sp>
        <p:nvSpPr>
          <p:cNvPr id="33" name="TextBox 32">
            <a:extLst>
              <a:ext uri="{FF2B5EF4-FFF2-40B4-BE49-F238E27FC236}">
                <a16:creationId xmlns:a16="http://schemas.microsoft.com/office/drawing/2014/main" id="{0ED0204D-CB14-9B4F-89AF-A308BDDE6863}"/>
              </a:ext>
            </a:extLst>
          </p:cNvPr>
          <p:cNvSpPr txBox="1"/>
          <p:nvPr/>
        </p:nvSpPr>
        <p:spPr>
          <a:xfrm>
            <a:off x="4935050" y="3560959"/>
            <a:ext cx="216024" cy="461665"/>
          </a:xfrm>
          <a:prstGeom prst="rect">
            <a:avLst/>
          </a:prstGeom>
          <a:noFill/>
        </p:spPr>
        <p:txBody>
          <a:bodyPr wrap="square" rtlCol="0">
            <a:spAutoFit/>
          </a:bodyPr>
          <a:lstStyle/>
          <a:p>
            <a:r>
              <a:rPr lang="en-BE" sz="2400" dirty="0"/>
              <a:t>.</a:t>
            </a:r>
          </a:p>
        </p:txBody>
      </p:sp>
      <p:sp>
        <p:nvSpPr>
          <p:cNvPr id="34" name="TextBox 33">
            <a:extLst>
              <a:ext uri="{FF2B5EF4-FFF2-40B4-BE49-F238E27FC236}">
                <a16:creationId xmlns:a16="http://schemas.microsoft.com/office/drawing/2014/main" id="{1191B079-FC54-934C-A90A-04B7ECDD8E59}"/>
              </a:ext>
            </a:extLst>
          </p:cNvPr>
          <p:cNvSpPr txBox="1"/>
          <p:nvPr/>
        </p:nvSpPr>
        <p:spPr>
          <a:xfrm>
            <a:off x="4746232" y="2763461"/>
            <a:ext cx="216024" cy="461665"/>
          </a:xfrm>
          <a:prstGeom prst="rect">
            <a:avLst/>
          </a:prstGeom>
          <a:noFill/>
        </p:spPr>
        <p:txBody>
          <a:bodyPr wrap="square" rtlCol="0">
            <a:spAutoFit/>
          </a:bodyPr>
          <a:lstStyle/>
          <a:p>
            <a:r>
              <a:rPr lang="en-BE" sz="2400" dirty="0"/>
              <a:t>.</a:t>
            </a:r>
          </a:p>
        </p:txBody>
      </p:sp>
      <p:sp>
        <p:nvSpPr>
          <p:cNvPr id="35" name="TextBox 34">
            <a:extLst>
              <a:ext uri="{FF2B5EF4-FFF2-40B4-BE49-F238E27FC236}">
                <a16:creationId xmlns:a16="http://schemas.microsoft.com/office/drawing/2014/main" id="{97CCD978-4095-8345-97F8-61A31E0B6D00}"/>
              </a:ext>
            </a:extLst>
          </p:cNvPr>
          <p:cNvSpPr txBox="1"/>
          <p:nvPr/>
        </p:nvSpPr>
        <p:spPr>
          <a:xfrm>
            <a:off x="4962256" y="2619445"/>
            <a:ext cx="216024" cy="461665"/>
          </a:xfrm>
          <a:prstGeom prst="rect">
            <a:avLst/>
          </a:prstGeom>
          <a:noFill/>
        </p:spPr>
        <p:txBody>
          <a:bodyPr wrap="square" rtlCol="0">
            <a:spAutoFit/>
          </a:bodyPr>
          <a:lstStyle/>
          <a:p>
            <a:r>
              <a:rPr lang="en-BE" sz="2400" dirty="0"/>
              <a:t>.</a:t>
            </a:r>
          </a:p>
        </p:txBody>
      </p:sp>
      <p:sp>
        <p:nvSpPr>
          <p:cNvPr id="36" name="TextBox 35">
            <a:extLst>
              <a:ext uri="{FF2B5EF4-FFF2-40B4-BE49-F238E27FC236}">
                <a16:creationId xmlns:a16="http://schemas.microsoft.com/office/drawing/2014/main" id="{3302B371-5A52-A342-BD28-F78CF8A2F944}"/>
              </a:ext>
            </a:extLst>
          </p:cNvPr>
          <p:cNvSpPr txBox="1"/>
          <p:nvPr/>
        </p:nvSpPr>
        <p:spPr>
          <a:xfrm>
            <a:off x="4898632" y="2915861"/>
            <a:ext cx="216024" cy="461665"/>
          </a:xfrm>
          <a:prstGeom prst="rect">
            <a:avLst/>
          </a:prstGeom>
          <a:noFill/>
        </p:spPr>
        <p:txBody>
          <a:bodyPr wrap="square" rtlCol="0">
            <a:spAutoFit/>
          </a:bodyPr>
          <a:lstStyle/>
          <a:p>
            <a:r>
              <a:rPr lang="en-BE" sz="2400" dirty="0"/>
              <a:t>.</a:t>
            </a:r>
          </a:p>
        </p:txBody>
      </p:sp>
      <p:sp>
        <p:nvSpPr>
          <p:cNvPr id="37" name="TextBox 36">
            <a:extLst>
              <a:ext uri="{FF2B5EF4-FFF2-40B4-BE49-F238E27FC236}">
                <a16:creationId xmlns:a16="http://schemas.microsoft.com/office/drawing/2014/main" id="{1E7C39DF-6CEF-BB48-BBA6-C158B428A33A}"/>
              </a:ext>
            </a:extLst>
          </p:cNvPr>
          <p:cNvSpPr txBox="1"/>
          <p:nvPr/>
        </p:nvSpPr>
        <p:spPr>
          <a:xfrm>
            <a:off x="5231052" y="2915861"/>
            <a:ext cx="216024" cy="461665"/>
          </a:xfrm>
          <a:prstGeom prst="rect">
            <a:avLst/>
          </a:prstGeom>
          <a:noFill/>
        </p:spPr>
        <p:txBody>
          <a:bodyPr wrap="square" rtlCol="0">
            <a:spAutoFit/>
          </a:bodyPr>
          <a:lstStyle/>
          <a:p>
            <a:r>
              <a:rPr lang="en-BE" sz="2400" dirty="0"/>
              <a:t>.</a:t>
            </a:r>
          </a:p>
        </p:txBody>
      </p:sp>
      <p:sp>
        <p:nvSpPr>
          <p:cNvPr id="38" name="TextBox 37">
            <a:extLst>
              <a:ext uri="{FF2B5EF4-FFF2-40B4-BE49-F238E27FC236}">
                <a16:creationId xmlns:a16="http://schemas.microsoft.com/office/drawing/2014/main" id="{2C06941E-5FE5-4B41-94F0-4ABAE7DA741A}"/>
              </a:ext>
            </a:extLst>
          </p:cNvPr>
          <p:cNvSpPr txBox="1"/>
          <p:nvPr/>
        </p:nvSpPr>
        <p:spPr>
          <a:xfrm>
            <a:off x="4854244" y="3466496"/>
            <a:ext cx="216024" cy="461665"/>
          </a:xfrm>
          <a:prstGeom prst="rect">
            <a:avLst/>
          </a:prstGeom>
          <a:noFill/>
        </p:spPr>
        <p:txBody>
          <a:bodyPr wrap="square" rtlCol="0">
            <a:spAutoFit/>
          </a:bodyPr>
          <a:lstStyle/>
          <a:p>
            <a:r>
              <a:rPr lang="en-BE" sz="2400" dirty="0"/>
              <a:t>.</a:t>
            </a:r>
          </a:p>
        </p:txBody>
      </p:sp>
      <p:sp>
        <p:nvSpPr>
          <p:cNvPr id="39" name="TextBox 38">
            <a:extLst>
              <a:ext uri="{FF2B5EF4-FFF2-40B4-BE49-F238E27FC236}">
                <a16:creationId xmlns:a16="http://schemas.microsoft.com/office/drawing/2014/main" id="{48F1C44B-3B79-B54C-8ACE-00B18E320009}"/>
              </a:ext>
            </a:extLst>
          </p:cNvPr>
          <p:cNvSpPr txBox="1"/>
          <p:nvPr/>
        </p:nvSpPr>
        <p:spPr>
          <a:xfrm>
            <a:off x="5250288" y="3366978"/>
            <a:ext cx="216024" cy="461665"/>
          </a:xfrm>
          <a:prstGeom prst="rect">
            <a:avLst/>
          </a:prstGeom>
          <a:noFill/>
        </p:spPr>
        <p:txBody>
          <a:bodyPr wrap="square" rtlCol="0">
            <a:spAutoFit/>
          </a:bodyPr>
          <a:lstStyle/>
          <a:p>
            <a:r>
              <a:rPr lang="en-BE" sz="2400" dirty="0"/>
              <a:t>.</a:t>
            </a:r>
          </a:p>
        </p:txBody>
      </p:sp>
      <p:sp>
        <p:nvSpPr>
          <p:cNvPr id="40" name="TextBox 39">
            <a:extLst>
              <a:ext uri="{FF2B5EF4-FFF2-40B4-BE49-F238E27FC236}">
                <a16:creationId xmlns:a16="http://schemas.microsoft.com/office/drawing/2014/main" id="{85F5B7EC-A685-4A40-97B5-773F566B7540}"/>
              </a:ext>
            </a:extLst>
          </p:cNvPr>
          <p:cNvSpPr txBox="1"/>
          <p:nvPr/>
        </p:nvSpPr>
        <p:spPr>
          <a:xfrm>
            <a:off x="5646332" y="3112815"/>
            <a:ext cx="216024" cy="461665"/>
          </a:xfrm>
          <a:prstGeom prst="rect">
            <a:avLst/>
          </a:prstGeom>
          <a:noFill/>
        </p:spPr>
        <p:txBody>
          <a:bodyPr wrap="square" rtlCol="0">
            <a:spAutoFit/>
          </a:bodyPr>
          <a:lstStyle/>
          <a:p>
            <a:r>
              <a:rPr lang="en-BE" sz="2400" dirty="0"/>
              <a:t>.</a:t>
            </a:r>
          </a:p>
        </p:txBody>
      </p:sp>
      <p:sp>
        <p:nvSpPr>
          <p:cNvPr id="41" name="TextBox 40">
            <a:extLst>
              <a:ext uri="{FF2B5EF4-FFF2-40B4-BE49-F238E27FC236}">
                <a16:creationId xmlns:a16="http://schemas.microsoft.com/office/drawing/2014/main" id="{539C7C65-9E34-6F4C-A790-F05A20E06239}"/>
              </a:ext>
            </a:extLst>
          </p:cNvPr>
          <p:cNvSpPr txBox="1"/>
          <p:nvPr/>
        </p:nvSpPr>
        <p:spPr>
          <a:xfrm>
            <a:off x="5713942" y="2804111"/>
            <a:ext cx="216024" cy="461665"/>
          </a:xfrm>
          <a:prstGeom prst="rect">
            <a:avLst/>
          </a:prstGeom>
          <a:noFill/>
        </p:spPr>
        <p:txBody>
          <a:bodyPr wrap="square" rtlCol="0">
            <a:spAutoFit/>
          </a:bodyPr>
          <a:lstStyle/>
          <a:p>
            <a:r>
              <a:rPr lang="en-BE" sz="2400" dirty="0"/>
              <a:t>.</a:t>
            </a:r>
          </a:p>
        </p:txBody>
      </p:sp>
      <p:sp>
        <p:nvSpPr>
          <p:cNvPr id="42" name="TextBox 41">
            <a:extLst>
              <a:ext uri="{FF2B5EF4-FFF2-40B4-BE49-F238E27FC236}">
                <a16:creationId xmlns:a16="http://schemas.microsoft.com/office/drawing/2014/main" id="{40D5988C-34B8-2E4C-B1BC-E48477E33ACF}"/>
              </a:ext>
            </a:extLst>
          </p:cNvPr>
          <p:cNvSpPr txBox="1"/>
          <p:nvPr/>
        </p:nvSpPr>
        <p:spPr>
          <a:xfrm>
            <a:off x="5555088" y="3713822"/>
            <a:ext cx="216024" cy="461665"/>
          </a:xfrm>
          <a:prstGeom prst="rect">
            <a:avLst/>
          </a:prstGeom>
          <a:noFill/>
        </p:spPr>
        <p:txBody>
          <a:bodyPr wrap="square" rtlCol="0">
            <a:spAutoFit/>
          </a:bodyPr>
          <a:lstStyle/>
          <a:p>
            <a:r>
              <a:rPr lang="en-BE" sz="2400" dirty="0"/>
              <a:t>.</a:t>
            </a:r>
          </a:p>
        </p:txBody>
      </p:sp>
      <p:sp>
        <p:nvSpPr>
          <p:cNvPr id="43" name="TextBox 42">
            <a:extLst>
              <a:ext uri="{FF2B5EF4-FFF2-40B4-BE49-F238E27FC236}">
                <a16:creationId xmlns:a16="http://schemas.microsoft.com/office/drawing/2014/main" id="{8F0D2421-CB52-E546-89F2-CEEAE3350453}"/>
              </a:ext>
            </a:extLst>
          </p:cNvPr>
          <p:cNvSpPr txBox="1"/>
          <p:nvPr/>
        </p:nvSpPr>
        <p:spPr>
          <a:xfrm>
            <a:off x="5821954" y="3590224"/>
            <a:ext cx="216024" cy="461665"/>
          </a:xfrm>
          <a:prstGeom prst="rect">
            <a:avLst/>
          </a:prstGeom>
          <a:noFill/>
        </p:spPr>
        <p:txBody>
          <a:bodyPr wrap="square" rtlCol="0">
            <a:spAutoFit/>
          </a:bodyPr>
          <a:lstStyle/>
          <a:p>
            <a:r>
              <a:rPr lang="en-BE" sz="2400" dirty="0"/>
              <a:t>.</a:t>
            </a:r>
          </a:p>
        </p:txBody>
      </p:sp>
      <p:sp>
        <p:nvSpPr>
          <p:cNvPr id="44" name="TextBox 43">
            <a:extLst>
              <a:ext uri="{FF2B5EF4-FFF2-40B4-BE49-F238E27FC236}">
                <a16:creationId xmlns:a16="http://schemas.microsoft.com/office/drawing/2014/main" id="{F24D89F7-787A-CA4E-831F-A41D3B5FC4B4}"/>
              </a:ext>
            </a:extLst>
          </p:cNvPr>
          <p:cNvSpPr txBox="1"/>
          <p:nvPr/>
        </p:nvSpPr>
        <p:spPr>
          <a:xfrm>
            <a:off x="3370108" y="2980393"/>
            <a:ext cx="216024" cy="461665"/>
          </a:xfrm>
          <a:prstGeom prst="rect">
            <a:avLst/>
          </a:prstGeom>
          <a:noFill/>
        </p:spPr>
        <p:txBody>
          <a:bodyPr wrap="square" rtlCol="0">
            <a:spAutoFit/>
          </a:bodyPr>
          <a:lstStyle/>
          <a:p>
            <a:r>
              <a:rPr lang="en-BE" sz="2400" dirty="0"/>
              <a:t>.</a:t>
            </a:r>
          </a:p>
        </p:txBody>
      </p:sp>
      <p:sp>
        <p:nvSpPr>
          <p:cNvPr id="45" name="TextBox 44">
            <a:extLst>
              <a:ext uri="{FF2B5EF4-FFF2-40B4-BE49-F238E27FC236}">
                <a16:creationId xmlns:a16="http://schemas.microsoft.com/office/drawing/2014/main" id="{76484766-02F1-6F4C-B9E0-CB7B7D7E58BB}"/>
              </a:ext>
            </a:extLst>
          </p:cNvPr>
          <p:cNvSpPr txBox="1"/>
          <p:nvPr/>
        </p:nvSpPr>
        <p:spPr>
          <a:xfrm>
            <a:off x="3586132" y="2836377"/>
            <a:ext cx="216024" cy="461665"/>
          </a:xfrm>
          <a:prstGeom prst="rect">
            <a:avLst/>
          </a:prstGeom>
          <a:noFill/>
        </p:spPr>
        <p:txBody>
          <a:bodyPr wrap="square" rtlCol="0">
            <a:spAutoFit/>
          </a:bodyPr>
          <a:lstStyle/>
          <a:p>
            <a:r>
              <a:rPr lang="en-BE" sz="2400" dirty="0"/>
              <a:t>.</a:t>
            </a:r>
          </a:p>
        </p:txBody>
      </p:sp>
      <p:sp>
        <p:nvSpPr>
          <p:cNvPr id="46" name="TextBox 45">
            <a:extLst>
              <a:ext uri="{FF2B5EF4-FFF2-40B4-BE49-F238E27FC236}">
                <a16:creationId xmlns:a16="http://schemas.microsoft.com/office/drawing/2014/main" id="{BA9D3082-1280-2C48-9962-45812F8AA76D}"/>
              </a:ext>
            </a:extLst>
          </p:cNvPr>
          <p:cNvSpPr txBox="1"/>
          <p:nvPr/>
        </p:nvSpPr>
        <p:spPr>
          <a:xfrm>
            <a:off x="3522508" y="3158416"/>
            <a:ext cx="216024" cy="461665"/>
          </a:xfrm>
          <a:prstGeom prst="rect">
            <a:avLst/>
          </a:prstGeom>
          <a:noFill/>
        </p:spPr>
        <p:txBody>
          <a:bodyPr wrap="square" rtlCol="0">
            <a:spAutoFit/>
          </a:bodyPr>
          <a:lstStyle/>
          <a:p>
            <a:r>
              <a:rPr lang="en-BE" sz="2400" dirty="0"/>
              <a:t>.</a:t>
            </a:r>
          </a:p>
        </p:txBody>
      </p:sp>
      <p:sp>
        <p:nvSpPr>
          <p:cNvPr id="47" name="TextBox 46">
            <a:extLst>
              <a:ext uri="{FF2B5EF4-FFF2-40B4-BE49-F238E27FC236}">
                <a16:creationId xmlns:a16="http://schemas.microsoft.com/office/drawing/2014/main" id="{0D1B29BB-D9BD-5845-AF4B-A740A537456A}"/>
              </a:ext>
            </a:extLst>
          </p:cNvPr>
          <p:cNvSpPr txBox="1"/>
          <p:nvPr/>
        </p:nvSpPr>
        <p:spPr>
          <a:xfrm>
            <a:off x="3854928" y="3158416"/>
            <a:ext cx="216024" cy="461665"/>
          </a:xfrm>
          <a:prstGeom prst="rect">
            <a:avLst/>
          </a:prstGeom>
          <a:noFill/>
        </p:spPr>
        <p:txBody>
          <a:bodyPr wrap="square" rtlCol="0">
            <a:spAutoFit/>
          </a:bodyPr>
          <a:lstStyle/>
          <a:p>
            <a:r>
              <a:rPr lang="en-BE" sz="2400" dirty="0"/>
              <a:t>.</a:t>
            </a:r>
          </a:p>
        </p:txBody>
      </p:sp>
      <p:sp>
        <p:nvSpPr>
          <p:cNvPr id="48" name="TextBox 47">
            <a:extLst>
              <a:ext uri="{FF2B5EF4-FFF2-40B4-BE49-F238E27FC236}">
                <a16:creationId xmlns:a16="http://schemas.microsoft.com/office/drawing/2014/main" id="{EC63D1F1-524A-3D41-9248-20B5CD8C250E}"/>
              </a:ext>
            </a:extLst>
          </p:cNvPr>
          <p:cNvSpPr txBox="1"/>
          <p:nvPr/>
        </p:nvSpPr>
        <p:spPr>
          <a:xfrm>
            <a:off x="3478120" y="3683428"/>
            <a:ext cx="216024" cy="461665"/>
          </a:xfrm>
          <a:prstGeom prst="rect">
            <a:avLst/>
          </a:prstGeom>
          <a:noFill/>
        </p:spPr>
        <p:txBody>
          <a:bodyPr wrap="square" rtlCol="0">
            <a:spAutoFit/>
          </a:bodyPr>
          <a:lstStyle/>
          <a:p>
            <a:r>
              <a:rPr lang="en-BE" sz="2400" dirty="0"/>
              <a:t>.</a:t>
            </a:r>
          </a:p>
        </p:txBody>
      </p:sp>
      <p:sp>
        <p:nvSpPr>
          <p:cNvPr id="49" name="TextBox 48">
            <a:extLst>
              <a:ext uri="{FF2B5EF4-FFF2-40B4-BE49-F238E27FC236}">
                <a16:creationId xmlns:a16="http://schemas.microsoft.com/office/drawing/2014/main" id="{27995DDF-0E9D-2E46-9BE7-4755A663DED3}"/>
              </a:ext>
            </a:extLst>
          </p:cNvPr>
          <p:cNvSpPr txBox="1"/>
          <p:nvPr/>
        </p:nvSpPr>
        <p:spPr>
          <a:xfrm>
            <a:off x="3874164" y="3625954"/>
            <a:ext cx="216024" cy="461665"/>
          </a:xfrm>
          <a:prstGeom prst="rect">
            <a:avLst/>
          </a:prstGeom>
          <a:noFill/>
        </p:spPr>
        <p:txBody>
          <a:bodyPr wrap="square" rtlCol="0">
            <a:spAutoFit/>
          </a:bodyPr>
          <a:lstStyle/>
          <a:p>
            <a:r>
              <a:rPr lang="en-BE" sz="2400" dirty="0"/>
              <a:t>.</a:t>
            </a:r>
          </a:p>
        </p:txBody>
      </p:sp>
      <p:sp>
        <p:nvSpPr>
          <p:cNvPr id="50" name="TextBox 49">
            <a:extLst>
              <a:ext uri="{FF2B5EF4-FFF2-40B4-BE49-F238E27FC236}">
                <a16:creationId xmlns:a16="http://schemas.microsoft.com/office/drawing/2014/main" id="{7DC759E8-E088-AB4C-8BEB-3B4C1A4C1171}"/>
              </a:ext>
            </a:extLst>
          </p:cNvPr>
          <p:cNvSpPr txBox="1"/>
          <p:nvPr/>
        </p:nvSpPr>
        <p:spPr>
          <a:xfrm>
            <a:off x="4425078" y="3290535"/>
            <a:ext cx="216024" cy="461665"/>
          </a:xfrm>
          <a:prstGeom prst="rect">
            <a:avLst/>
          </a:prstGeom>
          <a:noFill/>
        </p:spPr>
        <p:txBody>
          <a:bodyPr wrap="square" rtlCol="0">
            <a:spAutoFit/>
          </a:bodyPr>
          <a:lstStyle/>
          <a:p>
            <a:r>
              <a:rPr lang="en-BE" sz="2400" dirty="0"/>
              <a:t>.</a:t>
            </a:r>
          </a:p>
        </p:txBody>
      </p:sp>
      <p:sp>
        <p:nvSpPr>
          <p:cNvPr id="51" name="TextBox 50">
            <a:extLst>
              <a:ext uri="{FF2B5EF4-FFF2-40B4-BE49-F238E27FC236}">
                <a16:creationId xmlns:a16="http://schemas.microsoft.com/office/drawing/2014/main" id="{E1998752-DF87-0945-A7D1-3153778BBD01}"/>
              </a:ext>
            </a:extLst>
          </p:cNvPr>
          <p:cNvSpPr txBox="1"/>
          <p:nvPr/>
        </p:nvSpPr>
        <p:spPr>
          <a:xfrm>
            <a:off x="4431118" y="3021043"/>
            <a:ext cx="216024" cy="461665"/>
          </a:xfrm>
          <a:prstGeom prst="rect">
            <a:avLst/>
          </a:prstGeom>
          <a:noFill/>
        </p:spPr>
        <p:txBody>
          <a:bodyPr wrap="square" rtlCol="0">
            <a:spAutoFit/>
          </a:bodyPr>
          <a:lstStyle/>
          <a:p>
            <a:r>
              <a:rPr lang="en-BE" sz="2400" dirty="0"/>
              <a:t>.</a:t>
            </a:r>
          </a:p>
        </p:txBody>
      </p:sp>
      <p:sp>
        <p:nvSpPr>
          <p:cNvPr id="52" name="TextBox 51">
            <a:extLst>
              <a:ext uri="{FF2B5EF4-FFF2-40B4-BE49-F238E27FC236}">
                <a16:creationId xmlns:a16="http://schemas.microsoft.com/office/drawing/2014/main" id="{72A59AF7-E623-3048-8F13-28C823ECF4EA}"/>
              </a:ext>
            </a:extLst>
          </p:cNvPr>
          <p:cNvSpPr txBox="1"/>
          <p:nvPr/>
        </p:nvSpPr>
        <p:spPr>
          <a:xfrm>
            <a:off x="4178964" y="3718598"/>
            <a:ext cx="216024" cy="461665"/>
          </a:xfrm>
          <a:prstGeom prst="rect">
            <a:avLst/>
          </a:prstGeom>
          <a:noFill/>
        </p:spPr>
        <p:txBody>
          <a:bodyPr wrap="square" rtlCol="0">
            <a:spAutoFit/>
          </a:bodyPr>
          <a:lstStyle/>
          <a:p>
            <a:r>
              <a:rPr lang="en-BE" sz="2400" dirty="0"/>
              <a:t>.</a:t>
            </a:r>
          </a:p>
        </p:txBody>
      </p:sp>
      <p:sp>
        <p:nvSpPr>
          <p:cNvPr id="53" name="TextBox 52">
            <a:extLst>
              <a:ext uri="{FF2B5EF4-FFF2-40B4-BE49-F238E27FC236}">
                <a16:creationId xmlns:a16="http://schemas.microsoft.com/office/drawing/2014/main" id="{ACF1D85D-5CE6-DC46-A3E1-A842FC31CA9B}"/>
              </a:ext>
            </a:extLst>
          </p:cNvPr>
          <p:cNvSpPr txBox="1"/>
          <p:nvPr/>
        </p:nvSpPr>
        <p:spPr>
          <a:xfrm>
            <a:off x="4539130" y="3807156"/>
            <a:ext cx="216024" cy="461665"/>
          </a:xfrm>
          <a:prstGeom prst="rect">
            <a:avLst/>
          </a:prstGeom>
          <a:noFill/>
        </p:spPr>
        <p:txBody>
          <a:bodyPr wrap="square" rtlCol="0">
            <a:spAutoFit/>
          </a:bodyPr>
          <a:lstStyle/>
          <a:p>
            <a:r>
              <a:rPr lang="en-BE" sz="2400" dirty="0"/>
              <a:t>.</a:t>
            </a:r>
          </a:p>
        </p:txBody>
      </p:sp>
      <p:sp>
        <p:nvSpPr>
          <p:cNvPr id="54" name="TextBox 53">
            <a:extLst>
              <a:ext uri="{FF2B5EF4-FFF2-40B4-BE49-F238E27FC236}">
                <a16:creationId xmlns:a16="http://schemas.microsoft.com/office/drawing/2014/main" id="{34472747-7A7A-594F-8CD6-7201E6BB2F7A}"/>
              </a:ext>
            </a:extLst>
          </p:cNvPr>
          <p:cNvSpPr txBox="1"/>
          <p:nvPr/>
        </p:nvSpPr>
        <p:spPr>
          <a:xfrm>
            <a:off x="3244250" y="3005336"/>
            <a:ext cx="216024" cy="461665"/>
          </a:xfrm>
          <a:prstGeom prst="rect">
            <a:avLst/>
          </a:prstGeom>
          <a:noFill/>
        </p:spPr>
        <p:txBody>
          <a:bodyPr wrap="square" rtlCol="0">
            <a:spAutoFit/>
          </a:bodyPr>
          <a:lstStyle/>
          <a:p>
            <a:r>
              <a:rPr lang="en-BE" sz="2400" dirty="0"/>
              <a:t>.</a:t>
            </a:r>
          </a:p>
        </p:txBody>
      </p:sp>
      <p:sp>
        <p:nvSpPr>
          <p:cNvPr id="55" name="TextBox 54">
            <a:extLst>
              <a:ext uri="{FF2B5EF4-FFF2-40B4-BE49-F238E27FC236}">
                <a16:creationId xmlns:a16="http://schemas.microsoft.com/office/drawing/2014/main" id="{C4A3D48F-7FFD-924C-8ED2-5FFB11C34E8A}"/>
              </a:ext>
            </a:extLst>
          </p:cNvPr>
          <p:cNvSpPr txBox="1"/>
          <p:nvPr/>
        </p:nvSpPr>
        <p:spPr>
          <a:xfrm>
            <a:off x="3460274" y="2861320"/>
            <a:ext cx="216024" cy="461665"/>
          </a:xfrm>
          <a:prstGeom prst="rect">
            <a:avLst/>
          </a:prstGeom>
          <a:noFill/>
        </p:spPr>
        <p:txBody>
          <a:bodyPr wrap="square" rtlCol="0">
            <a:spAutoFit/>
          </a:bodyPr>
          <a:lstStyle/>
          <a:p>
            <a:r>
              <a:rPr lang="en-BE" sz="2400" dirty="0"/>
              <a:t>.</a:t>
            </a:r>
          </a:p>
        </p:txBody>
      </p:sp>
      <p:sp>
        <p:nvSpPr>
          <p:cNvPr id="56" name="TextBox 55">
            <a:extLst>
              <a:ext uri="{FF2B5EF4-FFF2-40B4-BE49-F238E27FC236}">
                <a16:creationId xmlns:a16="http://schemas.microsoft.com/office/drawing/2014/main" id="{A14A3740-60BA-5C4A-A13E-DF0BD0EBA74A}"/>
              </a:ext>
            </a:extLst>
          </p:cNvPr>
          <p:cNvSpPr txBox="1"/>
          <p:nvPr/>
        </p:nvSpPr>
        <p:spPr>
          <a:xfrm>
            <a:off x="3396650" y="3183359"/>
            <a:ext cx="216024" cy="461665"/>
          </a:xfrm>
          <a:prstGeom prst="rect">
            <a:avLst/>
          </a:prstGeom>
          <a:noFill/>
        </p:spPr>
        <p:txBody>
          <a:bodyPr wrap="square" rtlCol="0">
            <a:spAutoFit/>
          </a:bodyPr>
          <a:lstStyle/>
          <a:p>
            <a:r>
              <a:rPr lang="en-BE" sz="2400" dirty="0"/>
              <a:t>.</a:t>
            </a:r>
          </a:p>
        </p:txBody>
      </p:sp>
      <p:sp>
        <p:nvSpPr>
          <p:cNvPr id="57" name="TextBox 56">
            <a:extLst>
              <a:ext uri="{FF2B5EF4-FFF2-40B4-BE49-F238E27FC236}">
                <a16:creationId xmlns:a16="http://schemas.microsoft.com/office/drawing/2014/main" id="{7CFF49F2-C5CC-EF4E-886A-A3F2CB7ABFF8}"/>
              </a:ext>
            </a:extLst>
          </p:cNvPr>
          <p:cNvSpPr txBox="1"/>
          <p:nvPr/>
        </p:nvSpPr>
        <p:spPr>
          <a:xfrm>
            <a:off x="3770450" y="3183359"/>
            <a:ext cx="216024" cy="461665"/>
          </a:xfrm>
          <a:prstGeom prst="rect">
            <a:avLst/>
          </a:prstGeom>
          <a:noFill/>
        </p:spPr>
        <p:txBody>
          <a:bodyPr wrap="square" rtlCol="0">
            <a:spAutoFit/>
          </a:bodyPr>
          <a:lstStyle/>
          <a:p>
            <a:r>
              <a:rPr lang="en-BE" sz="2400" dirty="0"/>
              <a:t>.</a:t>
            </a:r>
          </a:p>
        </p:txBody>
      </p:sp>
      <p:sp>
        <p:nvSpPr>
          <p:cNvPr id="58" name="TextBox 57">
            <a:extLst>
              <a:ext uri="{FF2B5EF4-FFF2-40B4-BE49-F238E27FC236}">
                <a16:creationId xmlns:a16="http://schemas.microsoft.com/office/drawing/2014/main" id="{A012B7BA-0822-5A4C-8188-D3958B8F1E87}"/>
              </a:ext>
            </a:extLst>
          </p:cNvPr>
          <p:cNvSpPr txBox="1"/>
          <p:nvPr/>
        </p:nvSpPr>
        <p:spPr>
          <a:xfrm>
            <a:off x="3352262" y="3708371"/>
            <a:ext cx="216024" cy="461665"/>
          </a:xfrm>
          <a:prstGeom prst="rect">
            <a:avLst/>
          </a:prstGeom>
          <a:noFill/>
        </p:spPr>
        <p:txBody>
          <a:bodyPr wrap="square" rtlCol="0">
            <a:spAutoFit/>
          </a:bodyPr>
          <a:lstStyle/>
          <a:p>
            <a:r>
              <a:rPr lang="en-BE" sz="2400" dirty="0"/>
              <a:t>.</a:t>
            </a:r>
          </a:p>
        </p:txBody>
      </p:sp>
      <p:sp>
        <p:nvSpPr>
          <p:cNvPr id="59" name="TextBox 58">
            <a:extLst>
              <a:ext uri="{FF2B5EF4-FFF2-40B4-BE49-F238E27FC236}">
                <a16:creationId xmlns:a16="http://schemas.microsoft.com/office/drawing/2014/main" id="{10942273-F7BF-3449-B5DF-24D232444882}"/>
              </a:ext>
            </a:extLst>
          </p:cNvPr>
          <p:cNvSpPr txBox="1"/>
          <p:nvPr/>
        </p:nvSpPr>
        <p:spPr>
          <a:xfrm>
            <a:off x="3748306" y="3650897"/>
            <a:ext cx="216024" cy="461665"/>
          </a:xfrm>
          <a:prstGeom prst="rect">
            <a:avLst/>
          </a:prstGeom>
          <a:noFill/>
        </p:spPr>
        <p:txBody>
          <a:bodyPr wrap="square" rtlCol="0">
            <a:spAutoFit/>
          </a:bodyPr>
          <a:lstStyle/>
          <a:p>
            <a:r>
              <a:rPr lang="en-BE" sz="2400" dirty="0"/>
              <a:t>.</a:t>
            </a:r>
          </a:p>
        </p:txBody>
      </p:sp>
      <p:sp>
        <p:nvSpPr>
          <p:cNvPr id="60" name="TextBox 59">
            <a:extLst>
              <a:ext uri="{FF2B5EF4-FFF2-40B4-BE49-F238E27FC236}">
                <a16:creationId xmlns:a16="http://schemas.microsoft.com/office/drawing/2014/main" id="{5640EF0E-76FA-2C42-AF0D-38378D67A919}"/>
              </a:ext>
            </a:extLst>
          </p:cNvPr>
          <p:cNvSpPr txBox="1"/>
          <p:nvPr/>
        </p:nvSpPr>
        <p:spPr>
          <a:xfrm>
            <a:off x="4144350" y="3354690"/>
            <a:ext cx="216024" cy="461665"/>
          </a:xfrm>
          <a:prstGeom prst="rect">
            <a:avLst/>
          </a:prstGeom>
          <a:noFill/>
        </p:spPr>
        <p:txBody>
          <a:bodyPr wrap="square" rtlCol="0">
            <a:spAutoFit/>
          </a:bodyPr>
          <a:lstStyle/>
          <a:p>
            <a:r>
              <a:rPr lang="en-BE" sz="2400" dirty="0"/>
              <a:t>.</a:t>
            </a:r>
          </a:p>
        </p:txBody>
      </p:sp>
      <p:sp>
        <p:nvSpPr>
          <p:cNvPr id="61" name="TextBox 60">
            <a:extLst>
              <a:ext uri="{FF2B5EF4-FFF2-40B4-BE49-F238E27FC236}">
                <a16:creationId xmlns:a16="http://schemas.microsoft.com/office/drawing/2014/main" id="{A0EF1C65-23FC-8E42-91D3-D8029C0859AF}"/>
              </a:ext>
            </a:extLst>
          </p:cNvPr>
          <p:cNvSpPr txBox="1"/>
          <p:nvPr/>
        </p:nvSpPr>
        <p:spPr>
          <a:xfrm>
            <a:off x="4211960" y="3003942"/>
            <a:ext cx="216024" cy="461665"/>
          </a:xfrm>
          <a:prstGeom prst="rect">
            <a:avLst/>
          </a:prstGeom>
          <a:noFill/>
        </p:spPr>
        <p:txBody>
          <a:bodyPr wrap="square" rtlCol="0">
            <a:spAutoFit/>
          </a:bodyPr>
          <a:lstStyle/>
          <a:p>
            <a:r>
              <a:rPr lang="en-BE" sz="2400" dirty="0"/>
              <a:t>.</a:t>
            </a:r>
          </a:p>
        </p:txBody>
      </p:sp>
      <p:sp>
        <p:nvSpPr>
          <p:cNvPr id="62" name="TextBox 61">
            <a:extLst>
              <a:ext uri="{FF2B5EF4-FFF2-40B4-BE49-F238E27FC236}">
                <a16:creationId xmlns:a16="http://schemas.microsoft.com/office/drawing/2014/main" id="{4B7CF108-EEDE-6144-BE72-4A450184AD52}"/>
              </a:ext>
            </a:extLst>
          </p:cNvPr>
          <p:cNvSpPr txBox="1"/>
          <p:nvPr/>
        </p:nvSpPr>
        <p:spPr>
          <a:xfrm>
            <a:off x="4053106" y="3743541"/>
            <a:ext cx="216024" cy="461665"/>
          </a:xfrm>
          <a:prstGeom prst="rect">
            <a:avLst/>
          </a:prstGeom>
          <a:noFill/>
        </p:spPr>
        <p:txBody>
          <a:bodyPr wrap="square" rtlCol="0">
            <a:spAutoFit/>
          </a:bodyPr>
          <a:lstStyle/>
          <a:p>
            <a:r>
              <a:rPr lang="en-BE" sz="2400" dirty="0"/>
              <a:t>.</a:t>
            </a:r>
          </a:p>
        </p:txBody>
      </p:sp>
      <p:sp>
        <p:nvSpPr>
          <p:cNvPr id="63" name="TextBox 62">
            <a:extLst>
              <a:ext uri="{FF2B5EF4-FFF2-40B4-BE49-F238E27FC236}">
                <a16:creationId xmlns:a16="http://schemas.microsoft.com/office/drawing/2014/main" id="{9B5658AF-59F7-D941-8011-78171212DAE4}"/>
              </a:ext>
            </a:extLst>
          </p:cNvPr>
          <p:cNvSpPr txBox="1"/>
          <p:nvPr/>
        </p:nvSpPr>
        <p:spPr>
          <a:xfrm>
            <a:off x="4413272" y="3832099"/>
            <a:ext cx="216024" cy="461665"/>
          </a:xfrm>
          <a:prstGeom prst="rect">
            <a:avLst/>
          </a:prstGeom>
          <a:noFill/>
        </p:spPr>
        <p:txBody>
          <a:bodyPr wrap="square" rtlCol="0">
            <a:spAutoFit/>
          </a:bodyPr>
          <a:lstStyle/>
          <a:p>
            <a:r>
              <a:rPr lang="en-BE" sz="2400" dirty="0"/>
              <a:t>.</a:t>
            </a:r>
          </a:p>
        </p:txBody>
      </p:sp>
      <p:sp>
        <p:nvSpPr>
          <p:cNvPr id="64" name="TextBox 63">
            <a:extLst>
              <a:ext uri="{FF2B5EF4-FFF2-40B4-BE49-F238E27FC236}">
                <a16:creationId xmlns:a16="http://schemas.microsoft.com/office/drawing/2014/main" id="{6CFFE270-73ED-E14F-91D9-7A9CBD3E11AA}"/>
              </a:ext>
            </a:extLst>
          </p:cNvPr>
          <p:cNvSpPr txBox="1"/>
          <p:nvPr/>
        </p:nvSpPr>
        <p:spPr>
          <a:xfrm>
            <a:off x="3606220" y="2969775"/>
            <a:ext cx="216024" cy="461665"/>
          </a:xfrm>
          <a:prstGeom prst="rect">
            <a:avLst/>
          </a:prstGeom>
          <a:noFill/>
        </p:spPr>
        <p:txBody>
          <a:bodyPr wrap="square" rtlCol="0">
            <a:spAutoFit/>
          </a:bodyPr>
          <a:lstStyle/>
          <a:p>
            <a:r>
              <a:rPr lang="en-BE" sz="2400" dirty="0"/>
              <a:t>.</a:t>
            </a:r>
          </a:p>
        </p:txBody>
      </p:sp>
      <p:sp>
        <p:nvSpPr>
          <p:cNvPr id="65" name="TextBox 64">
            <a:extLst>
              <a:ext uri="{FF2B5EF4-FFF2-40B4-BE49-F238E27FC236}">
                <a16:creationId xmlns:a16="http://schemas.microsoft.com/office/drawing/2014/main" id="{1DFF5995-50A7-D64F-9D50-8AC003713EEF}"/>
              </a:ext>
            </a:extLst>
          </p:cNvPr>
          <p:cNvSpPr txBox="1"/>
          <p:nvPr/>
        </p:nvSpPr>
        <p:spPr>
          <a:xfrm>
            <a:off x="3822244" y="2825759"/>
            <a:ext cx="216024" cy="461665"/>
          </a:xfrm>
          <a:prstGeom prst="rect">
            <a:avLst/>
          </a:prstGeom>
          <a:noFill/>
        </p:spPr>
        <p:txBody>
          <a:bodyPr wrap="square" rtlCol="0">
            <a:spAutoFit/>
          </a:bodyPr>
          <a:lstStyle/>
          <a:p>
            <a:r>
              <a:rPr lang="en-BE" sz="2400" dirty="0"/>
              <a:t>.</a:t>
            </a:r>
          </a:p>
        </p:txBody>
      </p:sp>
      <p:sp>
        <p:nvSpPr>
          <p:cNvPr id="66" name="TextBox 65">
            <a:extLst>
              <a:ext uri="{FF2B5EF4-FFF2-40B4-BE49-F238E27FC236}">
                <a16:creationId xmlns:a16="http://schemas.microsoft.com/office/drawing/2014/main" id="{6B39D299-24EC-264A-8CD5-F52EBE936322}"/>
              </a:ext>
            </a:extLst>
          </p:cNvPr>
          <p:cNvSpPr txBox="1"/>
          <p:nvPr/>
        </p:nvSpPr>
        <p:spPr>
          <a:xfrm>
            <a:off x="3758620" y="3147798"/>
            <a:ext cx="216024" cy="461665"/>
          </a:xfrm>
          <a:prstGeom prst="rect">
            <a:avLst/>
          </a:prstGeom>
          <a:noFill/>
        </p:spPr>
        <p:txBody>
          <a:bodyPr wrap="square" rtlCol="0">
            <a:spAutoFit/>
          </a:bodyPr>
          <a:lstStyle/>
          <a:p>
            <a:r>
              <a:rPr lang="en-BE" sz="2400" dirty="0"/>
              <a:t>.</a:t>
            </a:r>
          </a:p>
        </p:txBody>
      </p:sp>
      <p:sp>
        <p:nvSpPr>
          <p:cNvPr id="67" name="TextBox 66">
            <a:extLst>
              <a:ext uri="{FF2B5EF4-FFF2-40B4-BE49-F238E27FC236}">
                <a16:creationId xmlns:a16="http://schemas.microsoft.com/office/drawing/2014/main" id="{C979DFE8-334B-1647-9773-4F8E3901939F}"/>
              </a:ext>
            </a:extLst>
          </p:cNvPr>
          <p:cNvSpPr txBox="1"/>
          <p:nvPr/>
        </p:nvSpPr>
        <p:spPr>
          <a:xfrm>
            <a:off x="4091040" y="3080131"/>
            <a:ext cx="216024" cy="461665"/>
          </a:xfrm>
          <a:prstGeom prst="rect">
            <a:avLst/>
          </a:prstGeom>
          <a:noFill/>
        </p:spPr>
        <p:txBody>
          <a:bodyPr wrap="square" rtlCol="0">
            <a:spAutoFit/>
          </a:bodyPr>
          <a:lstStyle/>
          <a:p>
            <a:r>
              <a:rPr lang="en-BE" sz="2400" dirty="0"/>
              <a:t>.</a:t>
            </a:r>
          </a:p>
        </p:txBody>
      </p:sp>
      <p:sp>
        <p:nvSpPr>
          <p:cNvPr id="68" name="TextBox 67">
            <a:extLst>
              <a:ext uri="{FF2B5EF4-FFF2-40B4-BE49-F238E27FC236}">
                <a16:creationId xmlns:a16="http://schemas.microsoft.com/office/drawing/2014/main" id="{558B181B-1719-7142-B405-4B6DC845E040}"/>
              </a:ext>
            </a:extLst>
          </p:cNvPr>
          <p:cNvSpPr txBox="1"/>
          <p:nvPr/>
        </p:nvSpPr>
        <p:spPr>
          <a:xfrm>
            <a:off x="3755612" y="3672810"/>
            <a:ext cx="216024" cy="461665"/>
          </a:xfrm>
          <a:prstGeom prst="rect">
            <a:avLst/>
          </a:prstGeom>
          <a:noFill/>
        </p:spPr>
        <p:txBody>
          <a:bodyPr wrap="square" rtlCol="0">
            <a:spAutoFit/>
          </a:bodyPr>
          <a:lstStyle/>
          <a:p>
            <a:r>
              <a:rPr lang="en-BE" sz="2400" dirty="0"/>
              <a:t>.</a:t>
            </a:r>
          </a:p>
        </p:txBody>
      </p:sp>
      <p:sp>
        <p:nvSpPr>
          <p:cNvPr id="69" name="TextBox 68">
            <a:extLst>
              <a:ext uri="{FF2B5EF4-FFF2-40B4-BE49-F238E27FC236}">
                <a16:creationId xmlns:a16="http://schemas.microsoft.com/office/drawing/2014/main" id="{6E56F61E-C245-0E40-AF09-1EB0ABDA2727}"/>
              </a:ext>
            </a:extLst>
          </p:cNvPr>
          <p:cNvSpPr txBox="1"/>
          <p:nvPr/>
        </p:nvSpPr>
        <p:spPr>
          <a:xfrm>
            <a:off x="4110276" y="3615336"/>
            <a:ext cx="216024" cy="461665"/>
          </a:xfrm>
          <a:prstGeom prst="rect">
            <a:avLst/>
          </a:prstGeom>
          <a:noFill/>
        </p:spPr>
        <p:txBody>
          <a:bodyPr wrap="square" rtlCol="0">
            <a:spAutoFit/>
          </a:bodyPr>
          <a:lstStyle/>
          <a:p>
            <a:r>
              <a:rPr lang="en-BE" sz="2400" dirty="0"/>
              <a:t>.</a:t>
            </a:r>
          </a:p>
        </p:txBody>
      </p:sp>
      <p:sp>
        <p:nvSpPr>
          <p:cNvPr id="70" name="TextBox 69">
            <a:extLst>
              <a:ext uri="{FF2B5EF4-FFF2-40B4-BE49-F238E27FC236}">
                <a16:creationId xmlns:a16="http://schemas.microsoft.com/office/drawing/2014/main" id="{C9FE20F8-FF22-0E42-8553-F94734ED98C2}"/>
              </a:ext>
            </a:extLst>
          </p:cNvPr>
          <p:cNvSpPr txBox="1"/>
          <p:nvPr/>
        </p:nvSpPr>
        <p:spPr>
          <a:xfrm>
            <a:off x="4599620" y="3319129"/>
            <a:ext cx="216024" cy="461665"/>
          </a:xfrm>
          <a:prstGeom prst="rect">
            <a:avLst/>
          </a:prstGeom>
          <a:noFill/>
        </p:spPr>
        <p:txBody>
          <a:bodyPr wrap="square" rtlCol="0">
            <a:spAutoFit/>
          </a:bodyPr>
          <a:lstStyle/>
          <a:p>
            <a:r>
              <a:rPr lang="en-BE" sz="2400" dirty="0"/>
              <a:t>.</a:t>
            </a:r>
          </a:p>
        </p:txBody>
      </p:sp>
      <p:sp>
        <p:nvSpPr>
          <p:cNvPr id="71" name="TextBox 70">
            <a:extLst>
              <a:ext uri="{FF2B5EF4-FFF2-40B4-BE49-F238E27FC236}">
                <a16:creationId xmlns:a16="http://schemas.microsoft.com/office/drawing/2014/main" id="{E1B3DCA7-FA9E-FA40-8EB6-9284EFC561F6}"/>
              </a:ext>
            </a:extLst>
          </p:cNvPr>
          <p:cNvSpPr txBox="1"/>
          <p:nvPr/>
        </p:nvSpPr>
        <p:spPr>
          <a:xfrm>
            <a:off x="4685928" y="3010425"/>
            <a:ext cx="216024" cy="461665"/>
          </a:xfrm>
          <a:prstGeom prst="rect">
            <a:avLst/>
          </a:prstGeom>
          <a:noFill/>
        </p:spPr>
        <p:txBody>
          <a:bodyPr wrap="square" rtlCol="0">
            <a:spAutoFit/>
          </a:bodyPr>
          <a:lstStyle/>
          <a:p>
            <a:r>
              <a:rPr lang="en-BE" sz="2400" dirty="0"/>
              <a:t>.</a:t>
            </a:r>
          </a:p>
        </p:txBody>
      </p:sp>
      <p:sp>
        <p:nvSpPr>
          <p:cNvPr id="72" name="TextBox 71">
            <a:extLst>
              <a:ext uri="{FF2B5EF4-FFF2-40B4-BE49-F238E27FC236}">
                <a16:creationId xmlns:a16="http://schemas.microsoft.com/office/drawing/2014/main" id="{FA36D97C-54A1-9A41-8106-E4DFB3B3D6E9}"/>
              </a:ext>
            </a:extLst>
          </p:cNvPr>
          <p:cNvSpPr txBox="1"/>
          <p:nvPr/>
        </p:nvSpPr>
        <p:spPr>
          <a:xfrm>
            <a:off x="4508376" y="3645024"/>
            <a:ext cx="216024" cy="461665"/>
          </a:xfrm>
          <a:prstGeom prst="rect">
            <a:avLst/>
          </a:prstGeom>
          <a:noFill/>
        </p:spPr>
        <p:txBody>
          <a:bodyPr wrap="square" rtlCol="0">
            <a:spAutoFit/>
          </a:bodyPr>
          <a:lstStyle/>
          <a:p>
            <a:r>
              <a:rPr lang="en-BE" sz="2400" dirty="0"/>
              <a:t>.</a:t>
            </a:r>
          </a:p>
        </p:txBody>
      </p:sp>
      <p:sp>
        <p:nvSpPr>
          <p:cNvPr id="73" name="TextBox 72">
            <a:extLst>
              <a:ext uri="{FF2B5EF4-FFF2-40B4-BE49-F238E27FC236}">
                <a16:creationId xmlns:a16="http://schemas.microsoft.com/office/drawing/2014/main" id="{2D2DCDC4-E7B8-494A-8949-077A2915473E}"/>
              </a:ext>
            </a:extLst>
          </p:cNvPr>
          <p:cNvSpPr txBox="1"/>
          <p:nvPr/>
        </p:nvSpPr>
        <p:spPr>
          <a:xfrm>
            <a:off x="4793940" y="3796538"/>
            <a:ext cx="216024" cy="461665"/>
          </a:xfrm>
          <a:prstGeom prst="rect">
            <a:avLst/>
          </a:prstGeom>
          <a:noFill/>
        </p:spPr>
        <p:txBody>
          <a:bodyPr wrap="square" rtlCol="0">
            <a:spAutoFit/>
          </a:bodyPr>
          <a:lstStyle/>
          <a:p>
            <a:r>
              <a:rPr lang="en-BE" sz="2400" dirty="0"/>
              <a:t>.</a:t>
            </a:r>
          </a:p>
        </p:txBody>
      </p:sp>
      <p:sp>
        <p:nvSpPr>
          <p:cNvPr id="74" name="TextBox 73">
            <a:extLst>
              <a:ext uri="{FF2B5EF4-FFF2-40B4-BE49-F238E27FC236}">
                <a16:creationId xmlns:a16="http://schemas.microsoft.com/office/drawing/2014/main" id="{60F20B25-EBB7-1343-8F59-3CA05A5F9053}"/>
              </a:ext>
            </a:extLst>
          </p:cNvPr>
          <p:cNvSpPr txBox="1"/>
          <p:nvPr/>
        </p:nvSpPr>
        <p:spPr>
          <a:xfrm>
            <a:off x="3770450" y="3183359"/>
            <a:ext cx="216024" cy="461665"/>
          </a:xfrm>
          <a:prstGeom prst="rect">
            <a:avLst/>
          </a:prstGeom>
          <a:noFill/>
        </p:spPr>
        <p:txBody>
          <a:bodyPr wrap="square" rtlCol="0">
            <a:spAutoFit/>
          </a:bodyPr>
          <a:lstStyle/>
          <a:p>
            <a:r>
              <a:rPr lang="en-BE" sz="2400" dirty="0"/>
              <a:t>.</a:t>
            </a:r>
          </a:p>
        </p:txBody>
      </p:sp>
      <p:sp>
        <p:nvSpPr>
          <p:cNvPr id="75" name="TextBox 74">
            <a:extLst>
              <a:ext uri="{FF2B5EF4-FFF2-40B4-BE49-F238E27FC236}">
                <a16:creationId xmlns:a16="http://schemas.microsoft.com/office/drawing/2014/main" id="{C0B0C204-E4D4-1B42-BDB6-B4D640A4B605}"/>
              </a:ext>
            </a:extLst>
          </p:cNvPr>
          <p:cNvSpPr txBox="1"/>
          <p:nvPr/>
        </p:nvSpPr>
        <p:spPr>
          <a:xfrm>
            <a:off x="3748306" y="3650897"/>
            <a:ext cx="216024" cy="461665"/>
          </a:xfrm>
          <a:prstGeom prst="rect">
            <a:avLst/>
          </a:prstGeom>
          <a:noFill/>
        </p:spPr>
        <p:txBody>
          <a:bodyPr wrap="square" rtlCol="0">
            <a:spAutoFit/>
          </a:bodyPr>
          <a:lstStyle/>
          <a:p>
            <a:r>
              <a:rPr lang="en-BE" sz="2400" dirty="0"/>
              <a:t>.</a:t>
            </a:r>
          </a:p>
        </p:txBody>
      </p:sp>
      <p:sp>
        <p:nvSpPr>
          <p:cNvPr id="76" name="TextBox 75">
            <a:extLst>
              <a:ext uri="{FF2B5EF4-FFF2-40B4-BE49-F238E27FC236}">
                <a16:creationId xmlns:a16="http://schemas.microsoft.com/office/drawing/2014/main" id="{61B43DC5-F305-A543-8A55-6C41C7E32D04}"/>
              </a:ext>
            </a:extLst>
          </p:cNvPr>
          <p:cNvSpPr txBox="1"/>
          <p:nvPr/>
        </p:nvSpPr>
        <p:spPr>
          <a:xfrm>
            <a:off x="4144350" y="3354690"/>
            <a:ext cx="216024" cy="461665"/>
          </a:xfrm>
          <a:prstGeom prst="rect">
            <a:avLst/>
          </a:prstGeom>
          <a:noFill/>
        </p:spPr>
        <p:txBody>
          <a:bodyPr wrap="square" rtlCol="0">
            <a:spAutoFit/>
          </a:bodyPr>
          <a:lstStyle/>
          <a:p>
            <a:r>
              <a:rPr lang="en-BE" sz="2400" dirty="0"/>
              <a:t>.</a:t>
            </a:r>
          </a:p>
        </p:txBody>
      </p:sp>
      <p:sp>
        <p:nvSpPr>
          <p:cNvPr id="77" name="TextBox 76">
            <a:extLst>
              <a:ext uri="{FF2B5EF4-FFF2-40B4-BE49-F238E27FC236}">
                <a16:creationId xmlns:a16="http://schemas.microsoft.com/office/drawing/2014/main" id="{F4E372DE-3E1C-1B4D-87E4-B39A951D9666}"/>
              </a:ext>
            </a:extLst>
          </p:cNvPr>
          <p:cNvSpPr txBox="1"/>
          <p:nvPr/>
        </p:nvSpPr>
        <p:spPr>
          <a:xfrm>
            <a:off x="4211960" y="3003942"/>
            <a:ext cx="216024" cy="461665"/>
          </a:xfrm>
          <a:prstGeom prst="rect">
            <a:avLst/>
          </a:prstGeom>
          <a:noFill/>
        </p:spPr>
        <p:txBody>
          <a:bodyPr wrap="square" rtlCol="0">
            <a:spAutoFit/>
          </a:bodyPr>
          <a:lstStyle/>
          <a:p>
            <a:r>
              <a:rPr lang="en-BE" sz="2400" dirty="0"/>
              <a:t>.</a:t>
            </a:r>
          </a:p>
        </p:txBody>
      </p:sp>
      <p:sp>
        <p:nvSpPr>
          <p:cNvPr id="78" name="TextBox 77">
            <a:extLst>
              <a:ext uri="{FF2B5EF4-FFF2-40B4-BE49-F238E27FC236}">
                <a16:creationId xmlns:a16="http://schemas.microsoft.com/office/drawing/2014/main" id="{6B08BE0C-9305-614D-A656-C2D6A4F72B20}"/>
              </a:ext>
            </a:extLst>
          </p:cNvPr>
          <p:cNvSpPr txBox="1"/>
          <p:nvPr/>
        </p:nvSpPr>
        <p:spPr>
          <a:xfrm>
            <a:off x="4053106" y="3743541"/>
            <a:ext cx="216024" cy="461665"/>
          </a:xfrm>
          <a:prstGeom prst="rect">
            <a:avLst/>
          </a:prstGeom>
          <a:noFill/>
        </p:spPr>
        <p:txBody>
          <a:bodyPr wrap="square" rtlCol="0">
            <a:spAutoFit/>
          </a:bodyPr>
          <a:lstStyle/>
          <a:p>
            <a:r>
              <a:rPr lang="en-BE" sz="2400" dirty="0"/>
              <a:t>.</a:t>
            </a:r>
          </a:p>
        </p:txBody>
      </p:sp>
      <p:sp>
        <p:nvSpPr>
          <p:cNvPr id="79" name="TextBox 78">
            <a:extLst>
              <a:ext uri="{FF2B5EF4-FFF2-40B4-BE49-F238E27FC236}">
                <a16:creationId xmlns:a16="http://schemas.microsoft.com/office/drawing/2014/main" id="{65A00478-E2DF-D946-99B3-AD272BBD56F5}"/>
              </a:ext>
            </a:extLst>
          </p:cNvPr>
          <p:cNvSpPr txBox="1"/>
          <p:nvPr/>
        </p:nvSpPr>
        <p:spPr>
          <a:xfrm>
            <a:off x="4413272" y="3832099"/>
            <a:ext cx="216024" cy="461665"/>
          </a:xfrm>
          <a:prstGeom prst="rect">
            <a:avLst/>
          </a:prstGeom>
          <a:noFill/>
        </p:spPr>
        <p:txBody>
          <a:bodyPr wrap="square" rtlCol="0">
            <a:spAutoFit/>
          </a:bodyPr>
          <a:lstStyle/>
          <a:p>
            <a:r>
              <a:rPr lang="en-BE" sz="2400" dirty="0"/>
              <a:t>.</a:t>
            </a:r>
          </a:p>
        </p:txBody>
      </p:sp>
      <p:sp>
        <p:nvSpPr>
          <p:cNvPr id="80" name="TextBox 79">
            <a:extLst>
              <a:ext uri="{FF2B5EF4-FFF2-40B4-BE49-F238E27FC236}">
                <a16:creationId xmlns:a16="http://schemas.microsoft.com/office/drawing/2014/main" id="{70EB44FB-FE3F-D846-AACD-83B6D0E16B5B}"/>
              </a:ext>
            </a:extLst>
          </p:cNvPr>
          <p:cNvSpPr txBox="1"/>
          <p:nvPr/>
        </p:nvSpPr>
        <p:spPr>
          <a:xfrm>
            <a:off x="3899730" y="2886596"/>
            <a:ext cx="216024" cy="461665"/>
          </a:xfrm>
          <a:prstGeom prst="rect">
            <a:avLst/>
          </a:prstGeom>
          <a:noFill/>
        </p:spPr>
        <p:txBody>
          <a:bodyPr wrap="square" rtlCol="0">
            <a:spAutoFit/>
          </a:bodyPr>
          <a:lstStyle/>
          <a:p>
            <a:r>
              <a:rPr lang="en-BE" sz="2400" dirty="0"/>
              <a:t>.</a:t>
            </a:r>
          </a:p>
        </p:txBody>
      </p:sp>
      <p:sp>
        <p:nvSpPr>
          <p:cNvPr id="81" name="TextBox 80">
            <a:extLst>
              <a:ext uri="{FF2B5EF4-FFF2-40B4-BE49-F238E27FC236}">
                <a16:creationId xmlns:a16="http://schemas.microsoft.com/office/drawing/2014/main" id="{442B3E97-C827-8449-B3C7-9988DBBD32FA}"/>
              </a:ext>
            </a:extLst>
          </p:cNvPr>
          <p:cNvSpPr txBox="1"/>
          <p:nvPr/>
        </p:nvSpPr>
        <p:spPr>
          <a:xfrm>
            <a:off x="4115754" y="2742580"/>
            <a:ext cx="216024" cy="461665"/>
          </a:xfrm>
          <a:prstGeom prst="rect">
            <a:avLst/>
          </a:prstGeom>
          <a:noFill/>
        </p:spPr>
        <p:txBody>
          <a:bodyPr wrap="square" rtlCol="0">
            <a:spAutoFit/>
          </a:bodyPr>
          <a:lstStyle/>
          <a:p>
            <a:r>
              <a:rPr lang="en-BE" sz="2400" dirty="0"/>
              <a:t>.</a:t>
            </a:r>
          </a:p>
        </p:txBody>
      </p:sp>
      <p:sp>
        <p:nvSpPr>
          <p:cNvPr id="82" name="TextBox 81">
            <a:extLst>
              <a:ext uri="{FF2B5EF4-FFF2-40B4-BE49-F238E27FC236}">
                <a16:creationId xmlns:a16="http://schemas.microsoft.com/office/drawing/2014/main" id="{73CC000A-5C14-3A48-9083-F235F18BE1D3}"/>
              </a:ext>
            </a:extLst>
          </p:cNvPr>
          <p:cNvSpPr txBox="1"/>
          <p:nvPr/>
        </p:nvSpPr>
        <p:spPr>
          <a:xfrm>
            <a:off x="4052130" y="2996952"/>
            <a:ext cx="216024" cy="461665"/>
          </a:xfrm>
          <a:prstGeom prst="rect">
            <a:avLst/>
          </a:prstGeom>
          <a:noFill/>
        </p:spPr>
        <p:txBody>
          <a:bodyPr wrap="square" rtlCol="0">
            <a:spAutoFit/>
          </a:bodyPr>
          <a:lstStyle/>
          <a:p>
            <a:r>
              <a:rPr lang="en-BE" sz="2400" dirty="0"/>
              <a:t>.</a:t>
            </a:r>
          </a:p>
        </p:txBody>
      </p:sp>
      <p:sp>
        <p:nvSpPr>
          <p:cNvPr id="83" name="TextBox 82">
            <a:extLst>
              <a:ext uri="{FF2B5EF4-FFF2-40B4-BE49-F238E27FC236}">
                <a16:creationId xmlns:a16="http://schemas.microsoft.com/office/drawing/2014/main" id="{C362497B-6266-9048-8266-A9A1FB52EAFA}"/>
              </a:ext>
            </a:extLst>
          </p:cNvPr>
          <p:cNvSpPr txBox="1"/>
          <p:nvPr/>
        </p:nvSpPr>
        <p:spPr>
          <a:xfrm>
            <a:off x="4477850" y="2996952"/>
            <a:ext cx="216024" cy="461665"/>
          </a:xfrm>
          <a:prstGeom prst="rect">
            <a:avLst/>
          </a:prstGeom>
          <a:noFill/>
        </p:spPr>
        <p:txBody>
          <a:bodyPr wrap="square" rtlCol="0">
            <a:spAutoFit/>
          </a:bodyPr>
          <a:lstStyle/>
          <a:p>
            <a:r>
              <a:rPr lang="en-BE" sz="2400" dirty="0"/>
              <a:t>.</a:t>
            </a:r>
          </a:p>
        </p:txBody>
      </p:sp>
      <p:sp>
        <p:nvSpPr>
          <p:cNvPr id="84" name="TextBox 83">
            <a:extLst>
              <a:ext uri="{FF2B5EF4-FFF2-40B4-BE49-F238E27FC236}">
                <a16:creationId xmlns:a16="http://schemas.microsoft.com/office/drawing/2014/main" id="{43BBD4E8-9471-ED49-96A3-C4C367DEA192}"/>
              </a:ext>
            </a:extLst>
          </p:cNvPr>
          <p:cNvSpPr txBox="1"/>
          <p:nvPr/>
        </p:nvSpPr>
        <p:spPr>
          <a:xfrm>
            <a:off x="4007742" y="3589631"/>
            <a:ext cx="216024" cy="461665"/>
          </a:xfrm>
          <a:prstGeom prst="rect">
            <a:avLst/>
          </a:prstGeom>
          <a:noFill/>
        </p:spPr>
        <p:txBody>
          <a:bodyPr wrap="square" rtlCol="0">
            <a:spAutoFit/>
          </a:bodyPr>
          <a:lstStyle/>
          <a:p>
            <a:r>
              <a:rPr lang="en-BE" sz="2400" dirty="0"/>
              <a:t>.</a:t>
            </a:r>
          </a:p>
        </p:txBody>
      </p:sp>
      <p:sp>
        <p:nvSpPr>
          <p:cNvPr id="85" name="TextBox 84">
            <a:extLst>
              <a:ext uri="{FF2B5EF4-FFF2-40B4-BE49-F238E27FC236}">
                <a16:creationId xmlns:a16="http://schemas.microsoft.com/office/drawing/2014/main" id="{6FC3FBD2-DB3F-A648-8D2C-7EF9B8762A0C}"/>
              </a:ext>
            </a:extLst>
          </p:cNvPr>
          <p:cNvSpPr txBox="1"/>
          <p:nvPr/>
        </p:nvSpPr>
        <p:spPr>
          <a:xfrm>
            <a:off x="4497086" y="3532157"/>
            <a:ext cx="216024" cy="461665"/>
          </a:xfrm>
          <a:prstGeom prst="rect">
            <a:avLst/>
          </a:prstGeom>
          <a:noFill/>
        </p:spPr>
        <p:txBody>
          <a:bodyPr wrap="square" rtlCol="0">
            <a:spAutoFit/>
          </a:bodyPr>
          <a:lstStyle/>
          <a:p>
            <a:r>
              <a:rPr lang="en-BE" sz="2400" dirty="0"/>
              <a:t>.</a:t>
            </a:r>
          </a:p>
        </p:txBody>
      </p:sp>
      <p:sp>
        <p:nvSpPr>
          <p:cNvPr id="86" name="TextBox 85">
            <a:extLst>
              <a:ext uri="{FF2B5EF4-FFF2-40B4-BE49-F238E27FC236}">
                <a16:creationId xmlns:a16="http://schemas.microsoft.com/office/drawing/2014/main" id="{C7E55201-E747-BB47-9A5E-E9E6E148250A}"/>
              </a:ext>
            </a:extLst>
          </p:cNvPr>
          <p:cNvSpPr txBox="1"/>
          <p:nvPr/>
        </p:nvSpPr>
        <p:spPr>
          <a:xfrm>
            <a:off x="4911828" y="3235950"/>
            <a:ext cx="216024" cy="461665"/>
          </a:xfrm>
          <a:prstGeom prst="rect">
            <a:avLst/>
          </a:prstGeom>
          <a:noFill/>
        </p:spPr>
        <p:txBody>
          <a:bodyPr wrap="square" rtlCol="0">
            <a:spAutoFit/>
          </a:bodyPr>
          <a:lstStyle/>
          <a:p>
            <a:r>
              <a:rPr lang="en-BE" sz="2400" dirty="0"/>
              <a:t>.</a:t>
            </a:r>
          </a:p>
        </p:txBody>
      </p:sp>
      <p:sp>
        <p:nvSpPr>
          <p:cNvPr id="87" name="TextBox 86">
            <a:extLst>
              <a:ext uri="{FF2B5EF4-FFF2-40B4-BE49-F238E27FC236}">
                <a16:creationId xmlns:a16="http://schemas.microsoft.com/office/drawing/2014/main" id="{EDD27BA2-99BC-0145-B103-7AFA3BD7A715}"/>
              </a:ext>
            </a:extLst>
          </p:cNvPr>
          <p:cNvSpPr txBox="1"/>
          <p:nvPr/>
        </p:nvSpPr>
        <p:spPr>
          <a:xfrm>
            <a:off x="4979438" y="2927246"/>
            <a:ext cx="216024" cy="461665"/>
          </a:xfrm>
          <a:prstGeom prst="rect">
            <a:avLst/>
          </a:prstGeom>
          <a:noFill/>
        </p:spPr>
        <p:txBody>
          <a:bodyPr wrap="square" rtlCol="0">
            <a:spAutoFit/>
          </a:bodyPr>
          <a:lstStyle/>
          <a:p>
            <a:r>
              <a:rPr lang="en-BE" sz="2400" dirty="0"/>
              <a:t>.</a:t>
            </a:r>
          </a:p>
        </p:txBody>
      </p:sp>
      <p:sp>
        <p:nvSpPr>
          <p:cNvPr id="88" name="TextBox 87">
            <a:extLst>
              <a:ext uri="{FF2B5EF4-FFF2-40B4-BE49-F238E27FC236}">
                <a16:creationId xmlns:a16="http://schemas.microsoft.com/office/drawing/2014/main" id="{44F888CC-1D50-E249-B735-F2427AD4C663}"/>
              </a:ext>
            </a:extLst>
          </p:cNvPr>
          <p:cNvSpPr txBox="1"/>
          <p:nvPr/>
        </p:nvSpPr>
        <p:spPr>
          <a:xfrm>
            <a:off x="4820584" y="3836957"/>
            <a:ext cx="216024" cy="461665"/>
          </a:xfrm>
          <a:prstGeom prst="rect">
            <a:avLst/>
          </a:prstGeom>
          <a:noFill/>
        </p:spPr>
        <p:txBody>
          <a:bodyPr wrap="square" rtlCol="0">
            <a:spAutoFit/>
          </a:bodyPr>
          <a:lstStyle/>
          <a:p>
            <a:r>
              <a:rPr lang="en-BE" sz="2400" dirty="0"/>
              <a:t>.</a:t>
            </a:r>
          </a:p>
        </p:txBody>
      </p:sp>
      <p:sp>
        <p:nvSpPr>
          <p:cNvPr id="89" name="TextBox 88">
            <a:extLst>
              <a:ext uri="{FF2B5EF4-FFF2-40B4-BE49-F238E27FC236}">
                <a16:creationId xmlns:a16="http://schemas.microsoft.com/office/drawing/2014/main" id="{A3C8BB79-145C-774C-98B8-F63C1BF6A50B}"/>
              </a:ext>
            </a:extLst>
          </p:cNvPr>
          <p:cNvSpPr txBox="1"/>
          <p:nvPr/>
        </p:nvSpPr>
        <p:spPr>
          <a:xfrm>
            <a:off x="5087450" y="3713359"/>
            <a:ext cx="216024" cy="461665"/>
          </a:xfrm>
          <a:prstGeom prst="rect">
            <a:avLst/>
          </a:prstGeom>
          <a:noFill/>
        </p:spPr>
        <p:txBody>
          <a:bodyPr wrap="square" rtlCol="0">
            <a:spAutoFit/>
          </a:bodyPr>
          <a:lstStyle/>
          <a:p>
            <a:r>
              <a:rPr lang="en-BE" sz="2400" dirty="0"/>
              <a:t>.</a:t>
            </a:r>
          </a:p>
        </p:txBody>
      </p:sp>
      <p:sp>
        <p:nvSpPr>
          <p:cNvPr id="90" name="TextBox 89">
            <a:extLst>
              <a:ext uri="{FF2B5EF4-FFF2-40B4-BE49-F238E27FC236}">
                <a16:creationId xmlns:a16="http://schemas.microsoft.com/office/drawing/2014/main" id="{C17E6475-F399-A94C-9B57-AFAB9F762B9E}"/>
              </a:ext>
            </a:extLst>
          </p:cNvPr>
          <p:cNvSpPr txBox="1"/>
          <p:nvPr/>
        </p:nvSpPr>
        <p:spPr>
          <a:xfrm>
            <a:off x="4898632" y="2915861"/>
            <a:ext cx="216024" cy="461665"/>
          </a:xfrm>
          <a:prstGeom prst="rect">
            <a:avLst/>
          </a:prstGeom>
          <a:noFill/>
        </p:spPr>
        <p:txBody>
          <a:bodyPr wrap="square" rtlCol="0">
            <a:spAutoFit/>
          </a:bodyPr>
          <a:lstStyle/>
          <a:p>
            <a:r>
              <a:rPr lang="en-BE" sz="2400" dirty="0"/>
              <a:t>.</a:t>
            </a:r>
          </a:p>
        </p:txBody>
      </p:sp>
      <p:sp>
        <p:nvSpPr>
          <p:cNvPr id="91" name="TextBox 90">
            <a:extLst>
              <a:ext uri="{FF2B5EF4-FFF2-40B4-BE49-F238E27FC236}">
                <a16:creationId xmlns:a16="http://schemas.microsoft.com/office/drawing/2014/main" id="{DE5B365B-EBE0-E243-8229-7053BBEFCFF4}"/>
              </a:ext>
            </a:extLst>
          </p:cNvPr>
          <p:cNvSpPr txBox="1"/>
          <p:nvPr/>
        </p:nvSpPr>
        <p:spPr>
          <a:xfrm>
            <a:off x="5114656" y="2771845"/>
            <a:ext cx="216024" cy="461665"/>
          </a:xfrm>
          <a:prstGeom prst="rect">
            <a:avLst/>
          </a:prstGeom>
          <a:noFill/>
        </p:spPr>
        <p:txBody>
          <a:bodyPr wrap="square" rtlCol="0">
            <a:spAutoFit/>
          </a:bodyPr>
          <a:lstStyle/>
          <a:p>
            <a:r>
              <a:rPr lang="en-BE" sz="2400" dirty="0"/>
              <a:t>.</a:t>
            </a:r>
          </a:p>
        </p:txBody>
      </p:sp>
      <p:sp>
        <p:nvSpPr>
          <p:cNvPr id="92" name="TextBox 91">
            <a:extLst>
              <a:ext uri="{FF2B5EF4-FFF2-40B4-BE49-F238E27FC236}">
                <a16:creationId xmlns:a16="http://schemas.microsoft.com/office/drawing/2014/main" id="{1D7682B7-6BD7-6C49-A4AC-9D107ED9BE5A}"/>
              </a:ext>
            </a:extLst>
          </p:cNvPr>
          <p:cNvSpPr txBox="1"/>
          <p:nvPr/>
        </p:nvSpPr>
        <p:spPr>
          <a:xfrm>
            <a:off x="5051032" y="3026217"/>
            <a:ext cx="216024" cy="461665"/>
          </a:xfrm>
          <a:prstGeom prst="rect">
            <a:avLst/>
          </a:prstGeom>
          <a:noFill/>
        </p:spPr>
        <p:txBody>
          <a:bodyPr wrap="square" rtlCol="0">
            <a:spAutoFit/>
          </a:bodyPr>
          <a:lstStyle/>
          <a:p>
            <a:r>
              <a:rPr lang="en-BE" sz="2400" dirty="0"/>
              <a:t>.</a:t>
            </a:r>
          </a:p>
        </p:txBody>
      </p:sp>
      <p:sp>
        <p:nvSpPr>
          <p:cNvPr id="93" name="TextBox 92">
            <a:extLst>
              <a:ext uri="{FF2B5EF4-FFF2-40B4-BE49-F238E27FC236}">
                <a16:creationId xmlns:a16="http://schemas.microsoft.com/office/drawing/2014/main" id="{CC3925A1-DE53-DA4B-B278-714711DE0172}"/>
              </a:ext>
            </a:extLst>
          </p:cNvPr>
          <p:cNvSpPr txBox="1"/>
          <p:nvPr/>
        </p:nvSpPr>
        <p:spPr>
          <a:xfrm>
            <a:off x="5383452" y="3026217"/>
            <a:ext cx="216024" cy="461665"/>
          </a:xfrm>
          <a:prstGeom prst="rect">
            <a:avLst/>
          </a:prstGeom>
          <a:noFill/>
        </p:spPr>
        <p:txBody>
          <a:bodyPr wrap="square" rtlCol="0">
            <a:spAutoFit/>
          </a:bodyPr>
          <a:lstStyle/>
          <a:p>
            <a:r>
              <a:rPr lang="en-BE" sz="2400" dirty="0"/>
              <a:t>.</a:t>
            </a:r>
          </a:p>
        </p:txBody>
      </p:sp>
      <p:sp>
        <p:nvSpPr>
          <p:cNvPr id="94" name="TextBox 93">
            <a:extLst>
              <a:ext uri="{FF2B5EF4-FFF2-40B4-BE49-F238E27FC236}">
                <a16:creationId xmlns:a16="http://schemas.microsoft.com/office/drawing/2014/main" id="{D48ED6FA-B588-8B4D-AD05-95902D2F12DA}"/>
              </a:ext>
            </a:extLst>
          </p:cNvPr>
          <p:cNvSpPr txBox="1"/>
          <p:nvPr/>
        </p:nvSpPr>
        <p:spPr>
          <a:xfrm>
            <a:off x="5006644" y="3618896"/>
            <a:ext cx="216024" cy="461665"/>
          </a:xfrm>
          <a:prstGeom prst="rect">
            <a:avLst/>
          </a:prstGeom>
          <a:noFill/>
        </p:spPr>
        <p:txBody>
          <a:bodyPr wrap="square" rtlCol="0">
            <a:spAutoFit/>
          </a:bodyPr>
          <a:lstStyle/>
          <a:p>
            <a:r>
              <a:rPr lang="en-BE" sz="2400" dirty="0"/>
              <a:t>.</a:t>
            </a:r>
          </a:p>
        </p:txBody>
      </p:sp>
      <p:sp>
        <p:nvSpPr>
          <p:cNvPr id="95" name="TextBox 94">
            <a:extLst>
              <a:ext uri="{FF2B5EF4-FFF2-40B4-BE49-F238E27FC236}">
                <a16:creationId xmlns:a16="http://schemas.microsoft.com/office/drawing/2014/main" id="{DF275992-7008-3B4F-A8FE-1689BC7435BE}"/>
              </a:ext>
            </a:extLst>
          </p:cNvPr>
          <p:cNvSpPr txBox="1"/>
          <p:nvPr/>
        </p:nvSpPr>
        <p:spPr>
          <a:xfrm>
            <a:off x="5402688" y="3561422"/>
            <a:ext cx="216024" cy="461665"/>
          </a:xfrm>
          <a:prstGeom prst="rect">
            <a:avLst/>
          </a:prstGeom>
          <a:noFill/>
        </p:spPr>
        <p:txBody>
          <a:bodyPr wrap="square" rtlCol="0">
            <a:spAutoFit/>
          </a:bodyPr>
          <a:lstStyle/>
          <a:p>
            <a:r>
              <a:rPr lang="en-BE" sz="2400" dirty="0"/>
              <a:t>.</a:t>
            </a:r>
          </a:p>
        </p:txBody>
      </p:sp>
      <p:sp>
        <p:nvSpPr>
          <p:cNvPr id="96" name="TextBox 95">
            <a:extLst>
              <a:ext uri="{FF2B5EF4-FFF2-40B4-BE49-F238E27FC236}">
                <a16:creationId xmlns:a16="http://schemas.microsoft.com/office/drawing/2014/main" id="{456CF337-DA8A-1046-A43E-D5E027B58831}"/>
              </a:ext>
            </a:extLst>
          </p:cNvPr>
          <p:cNvSpPr txBox="1"/>
          <p:nvPr/>
        </p:nvSpPr>
        <p:spPr>
          <a:xfrm>
            <a:off x="3779912" y="2988777"/>
            <a:ext cx="216024" cy="461665"/>
          </a:xfrm>
          <a:prstGeom prst="rect">
            <a:avLst/>
          </a:prstGeom>
          <a:noFill/>
        </p:spPr>
        <p:txBody>
          <a:bodyPr wrap="square" rtlCol="0">
            <a:spAutoFit/>
          </a:bodyPr>
          <a:lstStyle/>
          <a:p>
            <a:r>
              <a:rPr lang="en-BE" sz="2400" dirty="0"/>
              <a:t>.</a:t>
            </a:r>
          </a:p>
        </p:txBody>
      </p:sp>
      <p:sp>
        <p:nvSpPr>
          <p:cNvPr id="97" name="TextBox 96">
            <a:extLst>
              <a:ext uri="{FF2B5EF4-FFF2-40B4-BE49-F238E27FC236}">
                <a16:creationId xmlns:a16="http://schemas.microsoft.com/office/drawing/2014/main" id="{884FE0D2-5657-4741-B0DC-E1739B128F0C}"/>
              </a:ext>
            </a:extLst>
          </p:cNvPr>
          <p:cNvSpPr txBox="1"/>
          <p:nvPr/>
        </p:nvSpPr>
        <p:spPr>
          <a:xfrm>
            <a:off x="3716288" y="3285193"/>
            <a:ext cx="216024" cy="461665"/>
          </a:xfrm>
          <a:prstGeom prst="rect">
            <a:avLst/>
          </a:prstGeom>
          <a:noFill/>
        </p:spPr>
        <p:txBody>
          <a:bodyPr wrap="square" rtlCol="0">
            <a:spAutoFit/>
          </a:bodyPr>
          <a:lstStyle/>
          <a:p>
            <a:r>
              <a:rPr lang="en-BE" sz="2400" dirty="0"/>
              <a:t>.</a:t>
            </a:r>
          </a:p>
        </p:txBody>
      </p:sp>
      <p:sp>
        <p:nvSpPr>
          <p:cNvPr id="98" name="TextBox 97">
            <a:extLst>
              <a:ext uri="{FF2B5EF4-FFF2-40B4-BE49-F238E27FC236}">
                <a16:creationId xmlns:a16="http://schemas.microsoft.com/office/drawing/2014/main" id="{74B68755-681E-E348-B4D8-A8D514C6EA8D}"/>
              </a:ext>
            </a:extLst>
          </p:cNvPr>
          <p:cNvSpPr txBox="1"/>
          <p:nvPr/>
        </p:nvSpPr>
        <p:spPr>
          <a:xfrm>
            <a:off x="4007328" y="3243149"/>
            <a:ext cx="216024" cy="461665"/>
          </a:xfrm>
          <a:prstGeom prst="rect">
            <a:avLst/>
          </a:prstGeom>
          <a:noFill/>
        </p:spPr>
        <p:txBody>
          <a:bodyPr wrap="square" rtlCol="0">
            <a:spAutoFit/>
          </a:bodyPr>
          <a:lstStyle/>
          <a:p>
            <a:r>
              <a:rPr lang="en-BE" sz="2400" dirty="0"/>
              <a:t>.</a:t>
            </a:r>
          </a:p>
        </p:txBody>
      </p:sp>
      <p:sp>
        <p:nvSpPr>
          <p:cNvPr id="99" name="TextBox 98">
            <a:extLst>
              <a:ext uri="{FF2B5EF4-FFF2-40B4-BE49-F238E27FC236}">
                <a16:creationId xmlns:a16="http://schemas.microsoft.com/office/drawing/2014/main" id="{D76FFB98-B448-B249-86F2-869BC5B1D967}"/>
              </a:ext>
            </a:extLst>
          </p:cNvPr>
          <p:cNvSpPr txBox="1"/>
          <p:nvPr/>
        </p:nvSpPr>
        <p:spPr>
          <a:xfrm>
            <a:off x="3671900" y="3835828"/>
            <a:ext cx="216024" cy="461665"/>
          </a:xfrm>
          <a:prstGeom prst="rect">
            <a:avLst/>
          </a:prstGeom>
          <a:noFill/>
        </p:spPr>
        <p:txBody>
          <a:bodyPr wrap="square" rtlCol="0">
            <a:spAutoFit/>
          </a:bodyPr>
          <a:lstStyle/>
          <a:p>
            <a:r>
              <a:rPr lang="en-BE" sz="2400" dirty="0"/>
              <a:t>.</a:t>
            </a:r>
          </a:p>
        </p:txBody>
      </p:sp>
      <p:sp>
        <p:nvSpPr>
          <p:cNvPr id="100" name="TextBox 99">
            <a:extLst>
              <a:ext uri="{FF2B5EF4-FFF2-40B4-BE49-F238E27FC236}">
                <a16:creationId xmlns:a16="http://schemas.microsoft.com/office/drawing/2014/main" id="{826C6B15-6665-5C4E-AF84-E01ECBF03AB1}"/>
              </a:ext>
            </a:extLst>
          </p:cNvPr>
          <p:cNvSpPr txBox="1"/>
          <p:nvPr/>
        </p:nvSpPr>
        <p:spPr>
          <a:xfrm>
            <a:off x="4026564" y="3778354"/>
            <a:ext cx="216024" cy="461665"/>
          </a:xfrm>
          <a:prstGeom prst="rect">
            <a:avLst/>
          </a:prstGeom>
          <a:noFill/>
        </p:spPr>
        <p:txBody>
          <a:bodyPr wrap="square" rtlCol="0">
            <a:spAutoFit/>
          </a:bodyPr>
          <a:lstStyle/>
          <a:p>
            <a:r>
              <a:rPr lang="en-BE" sz="2400" dirty="0"/>
              <a:t>.</a:t>
            </a:r>
          </a:p>
        </p:txBody>
      </p:sp>
      <p:sp>
        <p:nvSpPr>
          <p:cNvPr id="101" name="TextBox 100">
            <a:extLst>
              <a:ext uri="{FF2B5EF4-FFF2-40B4-BE49-F238E27FC236}">
                <a16:creationId xmlns:a16="http://schemas.microsoft.com/office/drawing/2014/main" id="{9DF0F4AC-9671-7A46-88B9-8DBE71D5C22D}"/>
              </a:ext>
            </a:extLst>
          </p:cNvPr>
          <p:cNvSpPr txBox="1"/>
          <p:nvPr/>
        </p:nvSpPr>
        <p:spPr>
          <a:xfrm>
            <a:off x="4577478" y="3484979"/>
            <a:ext cx="216024" cy="461665"/>
          </a:xfrm>
          <a:prstGeom prst="rect">
            <a:avLst/>
          </a:prstGeom>
          <a:noFill/>
        </p:spPr>
        <p:txBody>
          <a:bodyPr wrap="square" rtlCol="0">
            <a:spAutoFit/>
          </a:bodyPr>
          <a:lstStyle/>
          <a:p>
            <a:r>
              <a:rPr lang="en-BE" sz="2400" dirty="0"/>
              <a:t>.</a:t>
            </a:r>
          </a:p>
        </p:txBody>
      </p:sp>
      <p:sp>
        <p:nvSpPr>
          <p:cNvPr id="102" name="TextBox 101">
            <a:extLst>
              <a:ext uri="{FF2B5EF4-FFF2-40B4-BE49-F238E27FC236}">
                <a16:creationId xmlns:a16="http://schemas.microsoft.com/office/drawing/2014/main" id="{1D5F6CE9-659D-1744-89D3-F6CBB8289B32}"/>
              </a:ext>
            </a:extLst>
          </p:cNvPr>
          <p:cNvSpPr txBox="1"/>
          <p:nvPr/>
        </p:nvSpPr>
        <p:spPr>
          <a:xfrm>
            <a:off x="4583518" y="3131399"/>
            <a:ext cx="216024" cy="461665"/>
          </a:xfrm>
          <a:prstGeom prst="rect">
            <a:avLst/>
          </a:prstGeom>
          <a:noFill/>
        </p:spPr>
        <p:txBody>
          <a:bodyPr wrap="square" rtlCol="0">
            <a:spAutoFit/>
          </a:bodyPr>
          <a:lstStyle/>
          <a:p>
            <a:r>
              <a:rPr lang="en-BE" sz="2400" dirty="0"/>
              <a:t>.</a:t>
            </a:r>
          </a:p>
        </p:txBody>
      </p:sp>
      <p:sp>
        <p:nvSpPr>
          <p:cNvPr id="103" name="TextBox 102">
            <a:extLst>
              <a:ext uri="{FF2B5EF4-FFF2-40B4-BE49-F238E27FC236}">
                <a16:creationId xmlns:a16="http://schemas.microsoft.com/office/drawing/2014/main" id="{3246212F-3A9F-444C-9829-329F2252DFE0}"/>
              </a:ext>
            </a:extLst>
          </p:cNvPr>
          <p:cNvSpPr txBox="1"/>
          <p:nvPr/>
        </p:nvSpPr>
        <p:spPr>
          <a:xfrm>
            <a:off x="4710228" y="3747400"/>
            <a:ext cx="216024" cy="461665"/>
          </a:xfrm>
          <a:prstGeom prst="rect">
            <a:avLst/>
          </a:prstGeom>
          <a:noFill/>
        </p:spPr>
        <p:txBody>
          <a:bodyPr wrap="square" rtlCol="0">
            <a:spAutoFit/>
          </a:bodyPr>
          <a:lstStyle/>
          <a:p>
            <a:r>
              <a:rPr lang="en-BE" sz="2400" dirty="0"/>
              <a:t>.</a:t>
            </a:r>
          </a:p>
        </p:txBody>
      </p:sp>
      <p:sp>
        <p:nvSpPr>
          <p:cNvPr id="104" name="TextBox 103">
            <a:extLst>
              <a:ext uri="{FF2B5EF4-FFF2-40B4-BE49-F238E27FC236}">
                <a16:creationId xmlns:a16="http://schemas.microsoft.com/office/drawing/2014/main" id="{397E96BF-5490-C44F-AD79-AA9C08187463}"/>
              </a:ext>
            </a:extLst>
          </p:cNvPr>
          <p:cNvSpPr txBox="1"/>
          <p:nvPr/>
        </p:nvSpPr>
        <p:spPr>
          <a:xfrm>
            <a:off x="3635896" y="3013720"/>
            <a:ext cx="216024" cy="461665"/>
          </a:xfrm>
          <a:prstGeom prst="rect">
            <a:avLst/>
          </a:prstGeom>
          <a:noFill/>
        </p:spPr>
        <p:txBody>
          <a:bodyPr wrap="square" rtlCol="0">
            <a:spAutoFit/>
          </a:bodyPr>
          <a:lstStyle/>
          <a:p>
            <a:r>
              <a:rPr lang="en-BE" sz="2400" dirty="0"/>
              <a:t>.</a:t>
            </a:r>
          </a:p>
        </p:txBody>
      </p:sp>
      <p:sp>
        <p:nvSpPr>
          <p:cNvPr id="105" name="TextBox 104">
            <a:extLst>
              <a:ext uri="{FF2B5EF4-FFF2-40B4-BE49-F238E27FC236}">
                <a16:creationId xmlns:a16="http://schemas.microsoft.com/office/drawing/2014/main" id="{E1AE4A6E-3B4D-364E-BF6E-DA658EDDA6B8}"/>
              </a:ext>
            </a:extLst>
          </p:cNvPr>
          <p:cNvSpPr txBox="1"/>
          <p:nvPr/>
        </p:nvSpPr>
        <p:spPr>
          <a:xfrm>
            <a:off x="3881470" y="3310136"/>
            <a:ext cx="216024" cy="461665"/>
          </a:xfrm>
          <a:prstGeom prst="rect">
            <a:avLst/>
          </a:prstGeom>
          <a:noFill/>
        </p:spPr>
        <p:txBody>
          <a:bodyPr wrap="square" rtlCol="0">
            <a:spAutoFit/>
          </a:bodyPr>
          <a:lstStyle/>
          <a:p>
            <a:r>
              <a:rPr lang="en-BE" sz="2400" dirty="0"/>
              <a:t>.</a:t>
            </a:r>
          </a:p>
        </p:txBody>
      </p:sp>
      <p:sp>
        <p:nvSpPr>
          <p:cNvPr id="106" name="TextBox 105">
            <a:extLst>
              <a:ext uri="{FF2B5EF4-FFF2-40B4-BE49-F238E27FC236}">
                <a16:creationId xmlns:a16="http://schemas.microsoft.com/office/drawing/2014/main" id="{19D7C6DF-54DC-AE47-A3B2-3DCF90B4C07B}"/>
              </a:ext>
            </a:extLst>
          </p:cNvPr>
          <p:cNvSpPr txBox="1"/>
          <p:nvPr/>
        </p:nvSpPr>
        <p:spPr>
          <a:xfrm>
            <a:off x="3900706" y="3803297"/>
            <a:ext cx="216024" cy="461665"/>
          </a:xfrm>
          <a:prstGeom prst="rect">
            <a:avLst/>
          </a:prstGeom>
          <a:noFill/>
        </p:spPr>
        <p:txBody>
          <a:bodyPr wrap="square" rtlCol="0">
            <a:spAutoFit/>
          </a:bodyPr>
          <a:lstStyle/>
          <a:p>
            <a:r>
              <a:rPr lang="en-BE" sz="2400" dirty="0"/>
              <a:t>.</a:t>
            </a:r>
          </a:p>
        </p:txBody>
      </p:sp>
      <p:sp>
        <p:nvSpPr>
          <p:cNvPr id="107" name="TextBox 106">
            <a:extLst>
              <a:ext uri="{FF2B5EF4-FFF2-40B4-BE49-F238E27FC236}">
                <a16:creationId xmlns:a16="http://schemas.microsoft.com/office/drawing/2014/main" id="{8C793A72-68CE-5A49-AAED-B8C721A01508}"/>
              </a:ext>
            </a:extLst>
          </p:cNvPr>
          <p:cNvSpPr txBox="1"/>
          <p:nvPr/>
        </p:nvSpPr>
        <p:spPr>
          <a:xfrm>
            <a:off x="4390050" y="3549134"/>
            <a:ext cx="216024" cy="461665"/>
          </a:xfrm>
          <a:prstGeom prst="rect">
            <a:avLst/>
          </a:prstGeom>
          <a:noFill/>
        </p:spPr>
        <p:txBody>
          <a:bodyPr wrap="square" rtlCol="0">
            <a:spAutoFit/>
          </a:bodyPr>
          <a:lstStyle/>
          <a:p>
            <a:r>
              <a:rPr lang="en-BE" sz="2400" dirty="0"/>
              <a:t>.</a:t>
            </a:r>
          </a:p>
        </p:txBody>
      </p:sp>
      <p:sp>
        <p:nvSpPr>
          <p:cNvPr id="108" name="TextBox 107">
            <a:extLst>
              <a:ext uri="{FF2B5EF4-FFF2-40B4-BE49-F238E27FC236}">
                <a16:creationId xmlns:a16="http://schemas.microsoft.com/office/drawing/2014/main" id="{D5726A67-6098-AE4A-97EB-A13FCE352BE7}"/>
              </a:ext>
            </a:extLst>
          </p:cNvPr>
          <p:cNvSpPr txBox="1"/>
          <p:nvPr/>
        </p:nvSpPr>
        <p:spPr>
          <a:xfrm>
            <a:off x="4457660" y="3156342"/>
            <a:ext cx="216024" cy="461665"/>
          </a:xfrm>
          <a:prstGeom prst="rect">
            <a:avLst/>
          </a:prstGeom>
          <a:noFill/>
        </p:spPr>
        <p:txBody>
          <a:bodyPr wrap="square" rtlCol="0">
            <a:spAutoFit/>
          </a:bodyPr>
          <a:lstStyle/>
          <a:p>
            <a:r>
              <a:rPr lang="en-BE" sz="2400" dirty="0"/>
              <a:t>.</a:t>
            </a:r>
          </a:p>
        </p:txBody>
      </p:sp>
      <p:sp>
        <p:nvSpPr>
          <p:cNvPr id="109" name="TextBox 108">
            <a:extLst>
              <a:ext uri="{FF2B5EF4-FFF2-40B4-BE49-F238E27FC236}">
                <a16:creationId xmlns:a16="http://schemas.microsoft.com/office/drawing/2014/main" id="{A0E463D6-FCD8-D847-990E-C093F163371C}"/>
              </a:ext>
            </a:extLst>
          </p:cNvPr>
          <p:cNvSpPr txBox="1"/>
          <p:nvPr/>
        </p:nvSpPr>
        <p:spPr>
          <a:xfrm>
            <a:off x="4565672" y="3772343"/>
            <a:ext cx="216024" cy="461665"/>
          </a:xfrm>
          <a:prstGeom prst="rect">
            <a:avLst/>
          </a:prstGeom>
          <a:noFill/>
        </p:spPr>
        <p:txBody>
          <a:bodyPr wrap="square" rtlCol="0">
            <a:spAutoFit/>
          </a:bodyPr>
          <a:lstStyle/>
          <a:p>
            <a:r>
              <a:rPr lang="en-BE" sz="2400" dirty="0"/>
              <a:t>.</a:t>
            </a:r>
          </a:p>
        </p:txBody>
      </p:sp>
      <p:sp>
        <p:nvSpPr>
          <p:cNvPr id="110" name="TextBox 109">
            <a:extLst>
              <a:ext uri="{FF2B5EF4-FFF2-40B4-BE49-F238E27FC236}">
                <a16:creationId xmlns:a16="http://schemas.microsoft.com/office/drawing/2014/main" id="{9534B685-B219-1E42-B75C-324B8649EC54}"/>
              </a:ext>
            </a:extLst>
          </p:cNvPr>
          <p:cNvSpPr txBox="1"/>
          <p:nvPr/>
        </p:nvSpPr>
        <p:spPr>
          <a:xfrm>
            <a:off x="3704973" y="3110880"/>
            <a:ext cx="216024" cy="461665"/>
          </a:xfrm>
          <a:prstGeom prst="rect">
            <a:avLst/>
          </a:prstGeom>
          <a:noFill/>
        </p:spPr>
        <p:txBody>
          <a:bodyPr wrap="square" rtlCol="0">
            <a:spAutoFit/>
          </a:bodyPr>
          <a:lstStyle/>
          <a:p>
            <a:r>
              <a:rPr lang="en-BE" sz="2400" dirty="0"/>
              <a:t>.</a:t>
            </a:r>
          </a:p>
        </p:txBody>
      </p:sp>
      <p:sp>
        <p:nvSpPr>
          <p:cNvPr id="111" name="TextBox 110">
            <a:extLst>
              <a:ext uri="{FF2B5EF4-FFF2-40B4-BE49-F238E27FC236}">
                <a16:creationId xmlns:a16="http://schemas.microsoft.com/office/drawing/2014/main" id="{CD4E6A66-8398-484B-8BDE-9EA888D6E4E2}"/>
              </a:ext>
            </a:extLst>
          </p:cNvPr>
          <p:cNvSpPr txBox="1"/>
          <p:nvPr/>
        </p:nvSpPr>
        <p:spPr>
          <a:xfrm>
            <a:off x="3974644" y="2978159"/>
            <a:ext cx="216024" cy="461665"/>
          </a:xfrm>
          <a:prstGeom prst="rect">
            <a:avLst/>
          </a:prstGeom>
          <a:noFill/>
        </p:spPr>
        <p:txBody>
          <a:bodyPr wrap="square" rtlCol="0">
            <a:spAutoFit/>
          </a:bodyPr>
          <a:lstStyle/>
          <a:p>
            <a:r>
              <a:rPr lang="en-BE" sz="2400" dirty="0"/>
              <a:t>.</a:t>
            </a:r>
          </a:p>
        </p:txBody>
      </p:sp>
      <p:sp>
        <p:nvSpPr>
          <p:cNvPr id="112" name="TextBox 111">
            <a:extLst>
              <a:ext uri="{FF2B5EF4-FFF2-40B4-BE49-F238E27FC236}">
                <a16:creationId xmlns:a16="http://schemas.microsoft.com/office/drawing/2014/main" id="{246CB49A-695E-1746-9705-B70C3010139E}"/>
              </a:ext>
            </a:extLst>
          </p:cNvPr>
          <p:cNvSpPr txBox="1"/>
          <p:nvPr/>
        </p:nvSpPr>
        <p:spPr>
          <a:xfrm>
            <a:off x="3911020" y="3274575"/>
            <a:ext cx="216024" cy="461665"/>
          </a:xfrm>
          <a:prstGeom prst="rect">
            <a:avLst/>
          </a:prstGeom>
          <a:noFill/>
        </p:spPr>
        <p:txBody>
          <a:bodyPr wrap="square" rtlCol="0">
            <a:spAutoFit/>
          </a:bodyPr>
          <a:lstStyle/>
          <a:p>
            <a:r>
              <a:rPr lang="en-BE" sz="2400" dirty="0"/>
              <a:t>.</a:t>
            </a:r>
          </a:p>
        </p:txBody>
      </p:sp>
      <p:sp>
        <p:nvSpPr>
          <p:cNvPr id="113" name="TextBox 112">
            <a:extLst>
              <a:ext uri="{FF2B5EF4-FFF2-40B4-BE49-F238E27FC236}">
                <a16:creationId xmlns:a16="http://schemas.microsoft.com/office/drawing/2014/main" id="{1339C7D9-E551-6B49-8366-EF1DF8FAD18B}"/>
              </a:ext>
            </a:extLst>
          </p:cNvPr>
          <p:cNvSpPr txBox="1"/>
          <p:nvPr/>
        </p:nvSpPr>
        <p:spPr>
          <a:xfrm>
            <a:off x="4355438" y="3232531"/>
            <a:ext cx="216024" cy="461665"/>
          </a:xfrm>
          <a:prstGeom prst="rect">
            <a:avLst/>
          </a:prstGeom>
          <a:noFill/>
        </p:spPr>
        <p:txBody>
          <a:bodyPr wrap="square" rtlCol="0">
            <a:spAutoFit/>
          </a:bodyPr>
          <a:lstStyle/>
          <a:p>
            <a:r>
              <a:rPr lang="en-BE" sz="2400" dirty="0"/>
              <a:t>.</a:t>
            </a:r>
          </a:p>
        </p:txBody>
      </p:sp>
      <p:sp>
        <p:nvSpPr>
          <p:cNvPr id="114" name="TextBox 113">
            <a:extLst>
              <a:ext uri="{FF2B5EF4-FFF2-40B4-BE49-F238E27FC236}">
                <a16:creationId xmlns:a16="http://schemas.microsoft.com/office/drawing/2014/main" id="{17273628-A6A4-B844-BE70-ECBE1BC60072}"/>
              </a:ext>
            </a:extLst>
          </p:cNvPr>
          <p:cNvSpPr txBox="1"/>
          <p:nvPr/>
        </p:nvSpPr>
        <p:spPr>
          <a:xfrm>
            <a:off x="3782922" y="3793714"/>
            <a:ext cx="216024" cy="461665"/>
          </a:xfrm>
          <a:prstGeom prst="rect">
            <a:avLst/>
          </a:prstGeom>
          <a:noFill/>
        </p:spPr>
        <p:txBody>
          <a:bodyPr wrap="square" rtlCol="0">
            <a:spAutoFit/>
          </a:bodyPr>
          <a:lstStyle/>
          <a:p>
            <a:r>
              <a:rPr lang="en-BE" sz="2400" dirty="0"/>
              <a:t>.</a:t>
            </a:r>
          </a:p>
        </p:txBody>
      </p:sp>
      <p:sp>
        <p:nvSpPr>
          <p:cNvPr id="115" name="TextBox 114">
            <a:extLst>
              <a:ext uri="{FF2B5EF4-FFF2-40B4-BE49-F238E27FC236}">
                <a16:creationId xmlns:a16="http://schemas.microsoft.com/office/drawing/2014/main" id="{AB7B139A-BA28-AD48-B0B2-C2E3E4AA7A70}"/>
              </a:ext>
            </a:extLst>
          </p:cNvPr>
          <p:cNvSpPr txBox="1"/>
          <p:nvPr/>
        </p:nvSpPr>
        <p:spPr>
          <a:xfrm>
            <a:off x="4355976" y="3767736"/>
            <a:ext cx="216024" cy="461665"/>
          </a:xfrm>
          <a:prstGeom prst="rect">
            <a:avLst/>
          </a:prstGeom>
          <a:noFill/>
        </p:spPr>
        <p:txBody>
          <a:bodyPr wrap="square" rtlCol="0">
            <a:spAutoFit/>
          </a:bodyPr>
          <a:lstStyle/>
          <a:p>
            <a:r>
              <a:rPr lang="en-BE" sz="2400" dirty="0"/>
              <a:t>.</a:t>
            </a:r>
          </a:p>
        </p:txBody>
      </p:sp>
      <p:sp>
        <p:nvSpPr>
          <p:cNvPr id="116" name="TextBox 115">
            <a:extLst>
              <a:ext uri="{FF2B5EF4-FFF2-40B4-BE49-F238E27FC236}">
                <a16:creationId xmlns:a16="http://schemas.microsoft.com/office/drawing/2014/main" id="{A16B7E94-AB37-984E-A02F-FBD87F026A2F}"/>
              </a:ext>
            </a:extLst>
          </p:cNvPr>
          <p:cNvSpPr txBox="1"/>
          <p:nvPr/>
        </p:nvSpPr>
        <p:spPr>
          <a:xfrm>
            <a:off x="4770718" y="3513573"/>
            <a:ext cx="216024" cy="461665"/>
          </a:xfrm>
          <a:prstGeom prst="rect">
            <a:avLst/>
          </a:prstGeom>
          <a:noFill/>
        </p:spPr>
        <p:txBody>
          <a:bodyPr wrap="square" rtlCol="0">
            <a:spAutoFit/>
          </a:bodyPr>
          <a:lstStyle/>
          <a:p>
            <a:r>
              <a:rPr lang="en-BE" sz="2400" dirty="0"/>
              <a:t>.</a:t>
            </a:r>
          </a:p>
        </p:txBody>
      </p:sp>
      <p:sp>
        <p:nvSpPr>
          <p:cNvPr id="117" name="TextBox 116">
            <a:extLst>
              <a:ext uri="{FF2B5EF4-FFF2-40B4-BE49-F238E27FC236}">
                <a16:creationId xmlns:a16="http://schemas.microsoft.com/office/drawing/2014/main" id="{29F26398-961C-DC4A-B5A8-26A29E09CE52}"/>
              </a:ext>
            </a:extLst>
          </p:cNvPr>
          <p:cNvSpPr txBox="1"/>
          <p:nvPr/>
        </p:nvSpPr>
        <p:spPr>
          <a:xfrm>
            <a:off x="4838328" y="3120781"/>
            <a:ext cx="216024" cy="461665"/>
          </a:xfrm>
          <a:prstGeom prst="rect">
            <a:avLst/>
          </a:prstGeom>
          <a:noFill/>
        </p:spPr>
        <p:txBody>
          <a:bodyPr wrap="square" rtlCol="0">
            <a:spAutoFit/>
          </a:bodyPr>
          <a:lstStyle/>
          <a:p>
            <a:r>
              <a:rPr lang="en-BE" sz="2400" dirty="0"/>
              <a:t>.</a:t>
            </a:r>
          </a:p>
        </p:txBody>
      </p:sp>
      <p:sp>
        <p:nvSpPr>
          <p:cNvPr id="118" name="TextBox 117">
            <a:extLst>
              <a:ext uri="{FF2B5EF4-FFF2-40B4-BE49-F238E27FC236}">
                <a16:creationId xmlns:a16="http://schemas.microsoft.com/office/drawing/2014/main" id="{A8789F46-3D8D-324E-AB24-FB7EA2AB9C16}"/>
              </a:ext>
            </a:extLst>
          </p:cNvPr>
          <p:cNvSpPr txBox="1"/>
          <p:nvPr/>
        </p:nvSpPr>
        <p:spPr>
          <a:xfrm>
            <a:off x="4946340" y="3736782"/>
            <a:ext cx="216024" cy="461665"/>
          </a:xfrm>
          <a:prstGeom prst="rect">
            <a:avLst/>
          </a:prstGeom>
          <a:noFill/>
        </p:spPr>
        <p:txBody>
          <a:bodyPr wrap="square" rtlCol="0">
            <a:spAutoFit/>
          </a:bodyPr>
          <a:lstStyle/>
          <a:p>
            <a:r>
              <a:rPr lang="en-BE" sz="2400" dirty="0"/>
              <a:t>.</a:t>
            </a:r>
          </a:p>
        </p:txBody>
      </p:sp>
      <p:sp>
        <p:nvSpPr>
          <p:cNvPr id="120" name="Titel 3">
            <a:extLst>
              <a:ext uri="{FF2B5EF4-FFF2-40B4-BE49-F238E27FC236}">
                <a16:creationId xmlns:a16="http://schemas.microsoft.com/office/drawing/2014/main" id="{1E568033-5DF1-324D-9449-00B46B0C0643}"/>
              </a:ext>
            </a:extLst>
          </p:cNvPr>
          <p:cNvSpPr>
            <a:spLocks noGrp="1"/>
          </p:cNvSpPr>
          <p:nvPr>
            <p:ph type="title"/>
          </p:nvPr>
        </p:nvSpPr>
        <p:spPr>
          <a:xfrm>
            <a:off x="457200" y="1978"/>
            <a:ext cx="7620000" cy="885825"/>
          </a:xfrm>
        </p:spPr>
        <p:txBody>
          <a:bodyPr/>
          <a:lstStyle/>
          <a:p>
            <a:r>
              <a:rPr lang="nl-BE" dirty="0">
                <a:solidFill>
                  <a:srgbClr val="C00000"/>
                </a:solidFill>
              </a:rPr>
              <a:t>Hoe elkaar beschermen in school /</a:t>
            </a:r>
            <a:br>
              <a:rPr lang="nl-BE" dirty="0">
                <a:solidFill>
                  <a:srgbClr val="C00000"/>
                </a:solidFill>
              </a:rPr>
            </a:br>
            <a:r>
              <a:rPr lang="nl-BE" dirty="0"/>
              <a:t>Comment se protéger à l'école</a:t>
            </a:r>
          </a:p>
        </p:txBody>
      </p:sp>
      <p:sp>
        <p:nvSpPr>
          <p:cNvPr id="121" name="Rectangle 120">
            <a:extLst>
              <a:ext uri="{FF2B5EF4-FFF2-40B4-BE49-F238E27FC236}">
                <a16:creationId xmlns:a16="http://schemas.microsoft.com/office/drawing/2014/main" id="{9B458048-90A4-4046-8175-A3271BBEA953}"/>
              </a:ext>
            </a:extLst>
          </p:cNvPr>
          <p:cNvSpPr/>
          <p:nvPr/>
        </p:nvSpPr>
        <p:spPr>
          <a:xfrm>
            <a:off x="0" y="5681194"/>
            <a:ext cx="9144000" cy="1176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2016776658"/>
      </p:ext>
    </p:extLst>
  </p:cSld>
  <p:clrMapOvr>
    <a:masterClrMapping/>
  </p:clrMapOvr>
  <p:transition spd="slow">
    <p:wipe dir="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p:cNvSpPr>
            <a:spLocks noGrp="1"/>
          </p:cNvSpPr>
          <p:nvPr>
            <p:ph sz="quarter" idx="10"/>
          </p:nvPr>
        </p:nvSpPr>
        <p:spPr/>
        <p:txBody>
          <a:bodyPr/>
          <a:lstStyle/>
          <a:p>
            <a:pPr marL="457200" indent="-457200">
              <a:buFont typeface="+mj-lt"/>
              <a:buAutoNum type="arabicPeriod"/>
            </a:pPr>
            <a:r>
              <a:rPr lang="nl-BE" dirty="0"/>
              <a:t>Contact </a:t>
            </a:r>
          </a:p>
          <a:p>
            <a:pPr marL="457200" indent="-457200">
              <a:buFont typeface="+mj-lt"/>
              <a:buAutoNum type="arabicPeriod"/>
            </a:pPr>
            <a:r>
              <a:rPr lang="nl-BE" dirty="0"/>
              <a:t>Druppels / Des gouttelettes</a:t>
            </a:r>
          </a:p>
          <a:p>
            <a:pPr marL="457200" indent="-457200">
              <a:buFont typeface="+mj-lt"/>
              <a:buAutoNum type="arabicPeriod"/>
            </a:pPr>
            <a:r>
              <a:rPr lang="nl-BE" dirty="0"/>
              <a:t>Airborne</a:t>
            </a:r>
          </a:p>
        </p:txBody>
      </p:sp>
      <p:sp>
        <p:nvSpPr>
          <p:cNvPr id="6" name="Rectangle 5">
            <a:extLst>
              <a:ext uri="{FF2B5EF4-FFF2-40B4-BE49-F238E27FC236}">
                <a16:creationId xmlns:a16="http://schemas.microsoft.com/office/drawing/2014/main" id="{A8FA3F63-E504-F544-B468-074329DFB1AE}"/>
              </a:ext>
            </a:extLst>
          </p:cNvPr>
          <p:cNvSpPr/>
          <p:nvPr/>
        </p:nvSpPr>
        <p:spPr>
          <a:xfrm>
            <a:off x="323528" y="5949280"/>
            <a:ext cx="223224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Titel 3">
            <a:extLst>
              <a:ext uri="{FF2B5EF4-FFF2-40B4-BE49-F238E27FC236}">
                <a16:creationId xmlns:a16="http://schemas.microsoft.com/office/drawing/2014/main" id="{983DA3BF-903B-5B4D-9A0E-D63FB1005E19}"/>
              </a:ext>
            </a:extLst>
          </p:cNvPr>
          <p:cNvSpPr>
            <a:spLocks noGrp="1"/>
          </p:cNvSpPr>
          <p:nvPr>
            <p:ph type="title"/>
          </p:nvPr>
        </p:nvSpPr>
        <p:spPr>
          <a:xfrm>
            <a:off x="457200" y="1978"/>
            <a:ext cx="7620000" cy="885825"/>
          </a:xfrm>
        </p:spPr>
        <p:txBody>
          <a:bodyPr/>
          <a:lstStyle/>
          <a:p>
            <a:r>
              <a:rPr lang="nl-BE" dirty="0">
                <a:solidFill>
                  <a:srgbClr val="C00000"/>
                </a:solidFill>
              </a:rPr>
              <a:t>Transmissie van luchtweginfecties</a:t>
            </a:r>
            <a:br>
              <a:rPr lang="nl-BE" dirty="0">
                <a:solidFill>
                  <a:srgbClr val="C00000"/>
                </a:solidFill>
              </a:rPr>
            </a:br>
            <a:r>
              <a:rPr lang="nl-BE" dirty="0"/>
              <a:t>Transmission d'infections respiratoires</a:t>
            </a:r>
          </a:p>
        </p:txBody>
      </p:sp>
      <p:sp>
        <p:nvSpPr>
          <p:cNvPr id="9" name="Rectangle 8">
            <a:extLst>
              <a:ext uri="{FF2B5EF4-FFF2-40B4-BE49-F238E27FC236}">
                <a16:creationId xmlns:a16="http://schemas.microsoft.com/office/drawing/2014/main" id="{9355EB66-5E2E-D84D-A661-A515340BEB5F}"/>
              </a:ext>
            </a:extLst>
          </p:cNvPr>
          <p:cNvSpPr/>
          <p:nvPr/>
        </p:nvSpPr>
        <p:spPr>
          <a:xfrm>
            <a:off x="0" y="5677272"/>
            <a:ext cx="9144000" cy="1180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114154494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4">
            <a:extLst>
              <a:ext uri="{FF2B5EF4-FFF2-40B4-BE49-F238E27FC236}">
                <a16:creationId xmlns:a16="http://schemas.microsoft.com/office/drawing/2014/main" id="{F062D7D2-4943-E44C-83FA-01FF91FD7DB2}"/>
              </a:ext>
            </a:extLst>
          </p:cNvPr>
          <p:cNvSpPr>
            <a:spLocks noGrp="1"/>
          </p:cNvSpPr>
          <p:nvPr>
            <p:ph sz="quarter" idx="10"/>
          </p:nvPr>
        </p:nvSpPr>
        <p:spPr>
          <a:xfrm>
            <a:off x="457200" y="1219200"/>
            <a:ext cx="7620000" cy="735058"/>
          </a:xfrm>
        </p:spPr>
        <p:txBody>
          <a:bodyPr/>
          <a:lstStyle/>
          <a:p>
            <a:pPr marL="457200" indent="-457200">
              <a:buFont typeface="+mj-lt"/>
              <a:buAutoNum type="arabicPeriod" startAt="3"/>
            </a:pPr>
            <a:r>
              <a:rPr lang="nl-BE" dirty="0"/>
              <a:t>Airborne</a:t>
            </a:r>
          </a:p>
        </p:txBody>
      </p:sp>
      <p:sp>
        <p:nvSpPr>
          <p:cNvPr id="5" name="Rectangle 4">
            <a:extLst>
              <a:ext uri="{FF2B5EF4-FFF2-40B4-BE49-F238E27FC236}">
                <a16:creationId xmlns:a16="http://schemas.microsoft.com/office/drawing/2014/main" id="{032EEADC-9B2D-8741-B770-A638644D26A1}"/>
              </a:ext>
            </a:extLst>
          </p:cNvPr>
          <p:cNvSpPr/>
          <p:nvPr/>
        </p:nvSpPr>
        <p:spPr>
          <a:xfrm>
            <a:off x="323528" y="5949280"/>
            <a:ext cx="223224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 name="Rectangle 2">
            <a:extLst>
              <a:ext uri="{FF2B5EF4-FFF2-40B4-BE49-F238E27FC236}">
                <a16:creationId xmlns:a16="http://schemas.microsoft.com/office/drawing/2014/main" id="{CBEF5776-EE97-CF46-AB99-460FC55EF2B6}"/>
              </a:ext>
            </a:extLst>
          </p:cNvPr>
          <p:cNvSpPr/>
          <p:nvPr/>
        </p:nvSpPr>
        <p:spPr>
          <a:xfrm>
            <a:off x="3023828" y="2708920"/>
            <a:ext cx="3096344" cy="1728192"/>
          </a:xfrm>
          <a:prstGeom prst="rect">
            <a:avLst/>
          </a:prstGeom>
          <a:no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400"/>
          </a:p>
        </p:txBody>
      </p:sp>
      <p:sp>
        <p:nvSpPr>
          <p:cNvPr id="8" name="TextBox 7">
            <a:extLst>
              <a:ext uri="{FF2B5EF4-FFF2-40B4-BE49-F238E27FC236}">
                <a16:creationId xmlns:a16="http://schemas.microsoft.com/office/drawing/2014/main" id="{0CD17F4E-7AB8-EB48-92DC-57F96D8BCCFA}"/>
              </a:ext>
            </a:extLst>
          </p:cNvPr>
          <p:cNvSpPr txBox="1"/>
          <p:nvPr/>
        </p:nvSpPr>
        <p:spPr>
          <a:xfrm>
            <a:off x="3203848" y="2852936"/>
            <a:ext cx="216024" cy="461665"/>
          </a:xfrm>
          <a:prstGeom prst="rect">
            <a:avLst/>
          </a:prstGeom>
          <a:noFill/>
        </p:spPr>
        <p:txBody>
          <a:bodyPr wrap="square" rtlCol="0">
            <a:spAutoFit/>
          </a:bodyPr>
          <a:lstStyle/>
          <a:p>
            <a:r>
              <a:rPr lang="en-BE" sz="2400" dirty="0"/>
              <a:t>.</a:t>
            </a:r>
          </a:p>
        </p:txBody>
      </p:sp>
      <p:sp>
        <p:nvSpPr>
          <p:cNvPr id="15" name="TextBox 14">
            <a:extLst>
              <a:ext uri="{FF2B5EF4-FFF2-40B4-BE49-F238E27FC236}">
                <a16:creationId xmlns:a16="http://schemas.microsoft.com/office/drawing/2014/main" id="{DD3DCD4D-8B0B-C24C-8FCA-61A79B65E5DA}"/>
              </a:ext>
            </a:extLst>
          </p:cNvPr>
          <p:cNvSpPr txBox="1"/>
          <p:nvPr/>
        </p:nvSpPr>
        <p:spPr>
          <a:xfrm>
            <a:off x="3419872" y="2708920"/>
            <a:ext cx="216024" cy="461665"/>
          </a:xfrm>
          <a:prstGeom prst="rect">
            <a:avLst/>
          </a:prstGeom>
          <a:noFill/>
        </p:spPr>
        <p:txBody>
          <a:bodyPr wrap="square" rtlCol="0">
            <a:spAutoFit/>
          </a:bodyPr>
          <a:lstStyle/>
          <a:p>
            <a:r>
              <a:rPr lang="en-BE" sz="2400" dirty="0"/>
              <a:t>.</a:t>
            </a:r>
          </a:p>
        </p:txBody>
      </p:sp>
      <p:sp>
        <p:nvSpPr>
          <p:cNvPr id="16" name="TextBox 15">
            <a:extLst>
              <a:ext uri="{FF2B5EF4-FFF2-40B4-BE49-F238E27FC236}">
                <a16:creationId xmlns:a16="http://schemas.microsoft.com/office/drawing/2014/main" id="{2DA7E86B-3637-B446-893B-04829607790F}"/>
              </a:ext>
            </a:extLst>
          </p:cNvPr>
          <p:cNvSpPr txBox="1"/>
          <p:nvPr/>
        </p:nvSpPr>
        <p:spPr>
          <a:xfrm>
            <a:off x="3356248" y="3005336"/>
            <a:ext cx="216024" cy="461665"/>
          </a:xfrm>
          <a:prstGeom prst="rect">
            <a:avLst/>
          </a:prstGeom>
          <a:noFill/>
        </p:spPr>
        <p:txBody>
          <a:bodyPr wrap="square" rtlCol="0">
            <a:spAutoFit/>
          </a:bodyPr>
          <a:lstStyle/>
          <a:p>
            <a:r>
              <a:rPr lang="en-BE" sz="2400" dirty="0"/>
              <a:t>.</a:t>
            </a:r>
          </a:p>
        </p:txBody>
      </p:sp>
      <p:sp>
        <p:nvSpPr>
          <p:cNvPr id="18" name="TextBox 17">
            <a:extLst>
              <a:ext uri="{FF2B5EF4-FFF2-40B4-BE49-F238E27FC236}">
                <a16:creationId xmlns:a16="http://schemas.microsoft.com/office/drawing/2014/main" id="{BD1D319B-A152-BC4B-874F-CA8D3C1F8DEE}"/>
              </a:ext>
            </a:extLst>
          </p:cNvPr>
          <p:cNvSpPr txBox="1"/>
          <p:nvPr/>
        </p:nvSpPr>
        <p:spPr>
          <a:xfrm>
            <a:off x="3311860" y="3555971"/>
            <a:ext cx="216024" cy="461665"/>
          </a:xfrm>
          <a:prstGeom prst="rect">
            <a:avLst/>
          </a:prstGeom>
          <a:noFill/>
        </p:spPr>
        <p:txBody>
          <a:bodyPr wrap="square" rtlCol="0">
            <a:spAutoFit/>
          </a:bodyPr>
          <a:lstStyle/>
          <a:p>
            <a:r>
              <a:rPr lang="en-BE" sz="2400" dirty="0"/>
              <a:t>.</a:t>
            </a:r>
          </a:p>
        </p:txBody>
      </p:sp>
      <p:sp>
        <p:nvSpPr>
          <p:cNvPr id="19" name="TextBox 18">
            <a:extLst>
              <a:ext uri="{FF2B5EF4-FFF2-40B4-BE49-F238E27FC236}">
                <a16:creationId xmlns:a16="http://schemas.microsoft.com/office/drawing/2014/main" id="{5751DBC9-1648-C14F-8128-6F9D9078CA3A}"/>
              </a:ext>
            </a:extLst>
          </p:cNvPr>
          <p:cNvSpPr txBox="1"/>
          <p:nvPr/>
        </p:nvSpPr>
        <p:spPr>
          <a:xfrm>
            <a:off x="3758080" y="3759423"/>
            <a:ext cx="216024" cy="461665"/>
          </a:xfrm>
          <a:prstGeom prst="rect">
            <a:avLst/>
          </a:prstGeom>
          <a:noFill/>
        </p:spPr>
        <p:txBody>
          <a:bodyPr wrap="square" rtlCol="0">
            <a:spAutoFit/>
          </a:bodyPr>
          <a:lstStyle/>
          <a:p>
            <a:r>
              <a:rPr lang="en-BE" sz="2400" dirty="0"/>
              <a:t>.</a:t>
            </a:r>
          </a:p>
        </p:txBody>
      </p:sp>
      <p:sp>
        <p:nvSpPr>
          <p:cNvPr id="20" name="TextBox 19">
            <a:extLst>
              <a:ext uri="{FF2B5EF4-FFF2-40B4-BE49-F238E27FC236}">
                <a16:creationId xmlns:a16="http://schemas.microsoft.com/office/drawing/2014/main" id="{6FC509AA-2F3A-C24A-9EB5-B85E147B1CA7}"/>
              </a:ext>
            </a:extLst>
          </p:cNvPr>
          <p:cNvSpPr txBox="1"/>
          <p:nvPr/>
        </p:nvSpPr>
        <p:spPr>
          <a:xfrm>
            <a:off x="4154124" y="3505260"/>
            <a:ext cx="216024" cy="461665"/>
          </a:xfrm>
          <a:prstGeom prst="rect">
            <a:avLst/>
          </a:prstGeom>
          <a:noFill/>
        </p:spPr>
        <p:txBody>
          <a:bodyPr wrap="square" rtlCol="0">
            <a:spAutoFit/>
          </a:bodyPr>
          <a:lstStyle/>
          <a:p>
            <a:r>
              <a:rPr lang="en-BE" sz="2400" dirty="0"/>
              <a:t>.</a:t>
            </a:r>
          </a:p>
        </p:txBody>
      </p:sp>
      <p:sp>
        <p:nvSpPr>
          <p:cNvPr id="24" name="TextBox 23">
            <a:extLst>
              <a:ext uri="{FF2B5EF4-FFF2-40B4-BE49-F238E27FC236}">
                <a16:creationId xmlns:a16="http://schemas.microsoft.com/office/drawing/2014/main" id="{87D661B5-D493-B648-BCBE-A4F7E1601E5D}"/>
              </a:ext>
            </a:extLst>
          </p:cNvPr>
          <p:cNvSpPr txBox="1"/>
          <p:nvPr/>
        </p:nvSpPr>
        <p:spPr>
          <a:xfrm>
            <a:off x="3909504" y="2995122"/>
            <a:ext cx="216024" cy="461665"/>
          </a:xfrm>
          <a:prstGeom prst="rect">
            <a:avLst/>
          </a:prstGeom>
          <a:noFill/>
        </p:spPr>
        <p:txBody>
          <a:bodyPr wrap="square" rtlCol="0">
            <a:spAutoFit/>
          </a:bodyPr>
          <a:lstStyle/>
          <a:p>
            <a:r>
              <a:rPr lang="en-BE" sz="2400" dirty="0"/>
              <a:t>.</a:t>
            </a:r>
          </a:p>
        </p:txBody>
      </p:sp>
      <p:sp>
        <p:nvSpPr>
          <p:cNvPr id="25" name="TextBox 24">
            <a:extLst>
              <a:ext uri="{FF2B5EF4-FFF2-40B4-BE49-F238E27FC236}">
                <a16:creationId xmlns:a16="http://schemas.microsoft.com/office/drawing/2014/main" id="{331C9B19-142B-7748-9053-3DCF5B4ABB48}"/>
              </a:ext>
            </a:extLst>
          </p:cNvPr>
          <p:cNvSpPr txBox="1"/>
          <p:nvPr/>
        </p:nvSpPr>
        <p:spPr>
          <a:xfrm>
            <a:off x="4125528" y="2851106"/>
            <a:ext cx="216024" cy="461665"/>
          </a:xfrm>
          <a:prstGeom prst="rect">
            <a:avLst/>
          </a:prstGeom>
          <a:noFill/>
        </p:spPr>
        <p:txBody>
          <a:bodyPr wrap="square" rtlCol="0">
            <a:spAutoFit/>
          </a:bodyPr>
          <a:lstStyle/>
          <a:p>
            <a:r>
              <a:rPr lang="en-BE" sz="2400" dirty="0"/>
              <a:t>.</a:t>
            </a:r>
          </a:p>
        </p:txBody>
      </p:sp>
      <p:sp>
        <p:nvSpPr>
          <p:cNvPr id="30" name="TextBox 29">
            <a:extLst>
              <a:ext uri="{FF2B5EF4-FFF2-40B4-BE49-F238E27FC236}">
                <a16:creationId xmlns:a16="http://schemas.microsoft.com/office/drawing/2014/main" id="{4B785404-C090-C34E-9F7F-21495DD89213}"/>
              </a:ext>
            </a:extLst>
          </p:cNvPr>
          <p:cNvSpPr txBox="1"/>
          <p:nvPr/>
        </p:nvSpPr>
        <p:spPr>
          <a:xfrm>
            <a:off x="4759428" y="3125594"/>
            <a:ext cx="216024" cy="461665"/>
          </a:xfrm>
          <a:prstGeom prst="rect">
            <a:avLst/>
          </a:prstGeom>
          <a:noFill/>
        </p:spPr>
        <p:txBody>
          <a:bodyPr wrap="square" rtlCol="0">
            <a:spAutoFit/>
          </a:bodyPr>
          <a:lstStyle/>
          <a:p>
            <a:r>
              <a:rPr lang="en-BE" sz="2400" dirty="0"/>
              <a:t>.</a:t>
            </a:r>
          </a:p>
        </p:txBody>
      </p:sp>
      <p:sp>
        <p:nvSpPr>
          <p:cNvPr id="31" name="TextBox 30">
            <a:extLst>
              <a:ext uri="{FF2B5EF4-FFF2-40B4-BE49-F238E27FC236}">
                <a16:creationId xmlns:a16="http://schemas.microsoft.com/office/drawing/2014/main" id="{06B2EF82-4758-984E-92E5-B0E762828B70}"/>
              </a:ext>
            </a:extLst>
          </p:cNvPr>
          <p:cNvSpPr txBox="1"/>
          <p:nvPr/>
        </p:nvSpPr>
        <p:spPr>
          <a:xfrm>
            <a:off x="4827038" y="2774846"/>
            <a:ext cx="216024" cy="461665"/>
          </a:xfrm>
          <a:prstGeom prst="rect">
            <a:avLst/>
          </a:prstGeom>
          <a:noFill/>
        </p:spPr>
        <p:txBody>
          <a:bodyPr wrap="square" rtlCol="0">
            <a:spAutoFit/>
          </a:bodyPr>
          <a:lstStyle/>
          <a:p>
            <a:r>
              <a:rPr lang="en-BE" sz="2400" dirty="0"/>
              <a:t>.</a:t>
            </a:r>
          </a:p>
        </p:txBody>
      </p:sp>
      <p:sp>
        <p:nvSpPr>
          <p:cNvPr id="34" name="TextBox 33">
            <a:extLst>
              <a:ext uri="{FF2B5EF4-FFF2-40B4-BE49-F238E27FC236}">
                <a16:creationId xmlns:a16="http://schemas.microsoft.com/office/drawing/2014/main" id="{1191B079-FC54-934C-A90A-04B7ECDD8E59}"/>
              </a:ext>
            </a:extLst>
          </p:cNvPr>
          <p:cNvSpPr txBox="1"/>
          <p:nvPr/>
        </p:nvSpPr>
        <p:spPr>
          <a:xfrm>
            <a:off x="4746232" y="2763461"/>
            <a:ext cx="216024" cy="461665"/>
          </a:xfrm>
          <a:prstGeom prst="rect">
            <a:avLst/>
          </a:prstGeom>
          <a:noFill/>
        </p:spPr>
        <p:txBody>
          <a:bodyPr wrap="square" rtlCol="0">
            <a:spAutoFit/>
          </a:bodyPr>
          <a:lstStyle/>
          <a:p>
            <a:r>
              <a:rPr lang="en-BE" sz="2400" dirty="0"/>
              <a:t>.</a:t>
            </a:r>
          </a:p>
        </p:txBody>
      </p:sp>
      <p:sp>
        <p:nvSpPr>
          <p:cNvPr id="35" name="TextBox 34">
            <a:extLst>
              <a:ext uri="{FF2B5EF4-FFF2-40B4-BE49-F238E27FC236}">
                <a16:creationId xmlns:a16="http://schemas.microsoft.com/office/drawing/2014/main" id="{97CCD978-4095-8345-97F8-61A31E0B6D00}"/>
              </a:ext>
            </a:extLst>
          </p:cNvPr>
          <p:cNvSpPr txBox="1"/>
          <p:nvPr/>
        </p:nvSpPr>
        <p:spPr>
          <a:xfrm>
            <a:off x="4962256" y="2619445"/>
            <a:ext cx="216024" cy="461665"/>
          </a:xfrm>
          <a:prstGeom prst="rect">
            <a:avLst/>
          </a:prstGeom>
          <a:noFill/>
        </p:spPr>
        <p:txBody>
          <a:bodyPr wrap="square" rtlCol="0">
            <a:spAutoFit/>
          </a:bodyPr>
          <a:lstStyle/>
          <a:p>
            <a:r>
              <a:rPr lang="en-BE" sz="2400" dirty="0"/>
              <a:t>.</a:t>
            </a:r>
          </a:p>
        </p:txBody>
      </p:sp>
      <p:sp>
        <p:nvSpPr>
          <p:cNvPr id="36" name="TextBox 35">
            <a:extLst>
              <a:ext uri="{FF2B5EF4-FFF2-40B4-BE49-F238E27FC236}">
                <a16:creationId xmlns:a16="http://schemas.microsoft.com/office/drawing/2014/main" id="{3302B371-5A52-A342-BD28-F78CF8A2F944}"/>
              </a:ext>
            </a:extLst>
          </p:cNvPr>
          <p:cNvSpPr txBox="1"/>
          <p:nvPr/>
        </p:nvSpPr>
        <p:spPr>
          <a:xfrm>
            <a:off x="4898632" y="2915861"/>
            <a:ext cx="216024" cy="461665"/>
          </a:xfrm>
          <a:prstGeom prst="rect">
            <a:avLst/>
          </a:prstGeom>
          <a:noFill/>
        </p:spPr>
        <p:txBody>
          <a:bodyPr wrap="square" rtlCol="0">
            <a:spAutoFit/>
          </a:bodyPr>
          <a:lstStyle/>
          <a:p>
            <a:r>
              <a:rPr lang="en-BE" sz="2400" dirty="0"/>
              <a:t>.</a:t>
            </a:r>
          </a:p>
        </p:txBody>
      </p:sp>
      <p:sp>
        <p:nvSpPr>
          <p:cNvPr id="37" name="TextBox 36">
            <a:extLst>
              <a:ext uri="{FF2B5EF4-FFF2-40B4-BE49-F238E27FC236}">
                <a16:creationId xmlns:a16="http://schemas.microsoft.com/office/drawing/2014/main" id="{1E7C39DF-6CEF-BB48-BBA6-C158B428A33A}"/>
              </a:ext>
            </a:extLst>
          </p:cNvPr>
          <p:cNvSpPr txBox="1"/>
          <p:nvPr/>
        </p:nvSpPr>
        <p:spPr>
          <a:xfrm>
            <a:off x="5231052" y="2915861"/>
            <a:ext cx="216024" cy="461665"/>
          </a:xfrm>
          <a:prstGeom prst="rect">
            <a:avLst/>
          </a:prstGeom>
          <a:noFill/>
        </p:spPr>
        <p:txBody>
          <a:bodyPr wrap="square" rtlCol="0">
            <a:spAutoFit/>
          </a:bodyPr>
          <a:lstStyle/>
          <a:p>
            <a:r>
              <a:rPr lang="en-BE" sz="2400" dirty="0"/>
              <a:t>.</a:t>
            </a:r>
          </a:p>
        </p:txBody>
      </p:sp>
      <p:sp>
        <p:nvSpPr>
          <p:cNvPr id="39" name="TextBox 38">
            <a:extLst>
              <a:ext uri="{FF2B5EF4-FFF2-40B4-BE49-F238E27FC236}">
                <a16:creationId xmlns:a16="http://schemas.microsoft.com/office/drawing/2014/main" id="{48F1C44B-3B79-B54C-8ACE-00B18E320009}"/>
              </a:ext>
            </a:extLst>
          </p:cNvPr>
          <p:cNvSpPr txBox="1"/>
          <p:nvPr/>
        </p:nvSpPr>
        <p:spPr>
          <a:xfrm>
            <a:off x="5250288" y="3409022"/>
            <a:ext cx="216024" cy="461665"/>
          </a:xfrm>
          <a:prstGeom prst="rect">
            <a:avLst/>
          </a:prstGeom>
          <a:noFill/>
        </p:spPr>
        <p:txBody>
          <a:bodyPr wrap="square" rtlCol="0">
            <a:spAutoFit/>
          </a:bodyPr>
          <a:lstStyle/>
          <a:p>
            <a:r>
              <a:rPr lang="en-BE" sz="2400" dirty="0"/>
              <a:t>.</a:t>
            </a:r>
          </a:p>
        </p:txBody>
      </p:sp>
      <p:sp>
        <p:nvSpPr>
          <p:cNvPr id="40" name="TextBox 39">
            <a:extLst>
              <a:ext uri="{FF2B5EF4-FFF2-40B4-BE49-F238E27FC236}">
                <a16:creationId xmlns:a16="http://schemas.microsoft.com/office/drawing/2014/main" id="{85F5B7EC-A685-4A40-97B5-773F566B7540}"/>
              </a:ext>
            </a:extLst>
          </p:cNvPr>
          <p:cNvSpPr txBox="1"/>
          <p:nvPr/>
        </p:nvSpPr>
        <p:spPr>
          <a:xfrm>
            <a:off x="5646332" y="3154859"/>
            <a:ext cx="216024" cy="461665"/>
          </a:xfrm>
          <a:prstGeom prst="rect">
            <a:avLst/>
          </a:prstGeom>
          <a:noFill/>
        </p:spPr>
        <p:txBody>
          <a:bodyPr wrap="square" rtlCol="0">
            <a:spAutoFit/>
          </a:bodyPr>
          <a:lstStyle/>
          <a:p>
            <a:r>
              <a:rPr lang="en-BE" sz="2400" dirty="0"/>
              <a:t>.</a:t>
            </a:r>
          </a:p>
        </p:txBody>
      </p:sp>
      <p:sp>
        <p:nvSpPr>
          <p:cNvPr id="41" name="TextBox 40">
            <a:extLst>
              <a:ext uri="{FF2B5EF4-FFF2-40B4-BE49-F238E27FC236}">
                <a16:creationId xmlns:a16="http://schemas.microsoft.com/office/drawing/2014/main" id="{539C7C65-9E34-6F4C-A790-F05A20E06239}"/>
              </a:ext>
            </a:extLst>
          </p:cNvPr>
          <p:cNvSpPr txBox="1"/>
          <p:nvPr/>
        </p:nvSpPr>
        <p:spPr>
          <a:xfrm>
            <a:off x="5713942" y="2804111"/>
            <a:ext cx="216024" cy="461665"/>
          </a:xfrm>
          <a:prstGeom prst="rect">
            <a:avLst/>
          </a:prstGeom>
          <a:noFill/>
        </p:spPr>
        <p:txBody>
          <a:bodyPr wrap="square" rtlCol="0">
            <a:spAutoFit/>
          </a:bodyPr>
          <a:lstStyle/>
          <a:p>
            <a:r>
              <a:rPr lang="en-BE" sz="2400" dirty="0"/>
              <a:t>.</a:t>
            </a:r>
          </a:p>
        </p:txBody>
      </p:sp>
      <p:sp>
        <p:nvSpPr>
          <p:cNvPr id="42" name="TextBox 41">
            <a:extLst>
              <a:ext uri="{FF2B5EF4-FFF2-40B4-BE49-F238E27FC236}">
                <a16:creationId xmlns:a16="http://schemas.microsoft.com/office/drawing/2014/main" id="{40D5988C-34B8-2E4C-B1BC-E48477E33ACF}"/>
              </a:ext>
            </a:extLst>
          </p:cNvPr>
          <p:cNvSpPr txBox="1"/>
          <p:nvPr/>
        </p:nvSpPr>
        <p:spPr>
          <a:xfrm>
            <a:off x="5555088" y="3713822"/>
            <a:ext cx="216024" cy="461665"/>
          </a:xfrm>
          <a:prstGeom prst="rect">
            <a:avLst/>
          </a:prstGeom>
          <a:noFill/>
        </p:spPr>
        <p:txBody>
          <a:bodyPr wrap="square" rtlCol="0">
            <a:spAutoFit/>
          </a:bodyPr>
          <a:lstStyle/>
          <a:p>
            <a:r>
              <a:rPr lang="en-BE" sz="2400" dirty="0"/>
              <a:t>.</a:t>
            </a:r>
          </a:p>
        </p:txBody>
      </p:sp>
      <p:sp>
        <p:nvSpPr>
          <p:cNvPr id="43" name="TextBox 42">
            <a:extLst>
              <a:ext uri="{FF2B5EF4-FFF2-40B4-BE49-F238E27FC236}">
                <a16:creationId xmlns:a16="http://schemas.microsoft.com/office/drawing/2014/main" id="{8F0D2421-CB52-E546-89F2-CEEAE3350453}"/>
              </a:ext>
            </a:extLst>
          </p:cNvPr>
          <p:cNvSpPr txBox="1"/>
          <p:nvPr/>
        </p:nvSpPr>
        <p:spPr>
          <a:xfrm>
            <a:off x="5821954" y="3590224"/>
            <a:ext cx="216024" cy="461665"/>
          </a:xfrm>
          <a:prstGeom prst="rect">
            <a:avLst/>
          </a:prstGeom>
          <a:noFill/>
        </p:spPr>
        <p:txBody>
          <a:bodyPr wrap="square" rtlCol="0">
            <a:spAutoFit/>
          </a:bodyPr>
          <a:lstStyle/>
          <a:p>
            <a:r>
              <a:rPr lang="en-BE" sz="2400" dirty="0"/>
              <a:t>.</a:t>
            </a:r>
          </a:p>
        </p:txBody>
      </p:sp>
      <p:sp>
        <p:nvSpPr>
          <p:cNvPr id="44" name="TextBox 43">
            <a:extLst>
              <a:ext uri="{FF2B5EF4-FFF2-40B4-BE49-F238E27FC236}">
                <a16:creationId xmlns:a16="http://schemas.microsoft.com/office/drawing/2014/main" id="{F24D89F7-787A-CA4E-831F-A41D3B5FC4B4}"/>
              </a:ext>
            </a:extLst>
          </p:cNvPr>
          <p:cNvSpPr txBox="1"/>
          <p:nvPr/>
        </p:nvSpPr>
        <p:spPr>
          <a:xfrm>
            <a:off x="3482106" y="2980393"/>
            <a:ext cx="216024" cy="461665"/>
          </a:xfrm>
          <a:prstGeom prst="rect">
            <a:avLst/>
          </a:prstGeom>
          <a:noFill/>
        </p:spPr>
        <p:txBody>
          <a:bodyPr wrap="square" rtlCol="0">
            <a:spAutoFit/>
          </a:bodyPr>
          <a:lstStyle/>
          <a:p>
            <a:r>
              <a:rPr lang="en-BE" sz="2400" dirty="0"/>
              <a:t>.</a:t>
            </a:r>
          </a:p>
        </p:txBody>
      </p:sp>
      <p:sp>
        <p:nvSpPr>
          <p:cNvPr id="45" name="TextBox 44">
            <a:extLst>
              <a:ext uri="{FF2B5EF4-FFF2-40B4-BE49-F238E27FC236}">
                <a16:creationId xmlns:a16="http://schemas.microsoft.com/office/drawing/2014/main" id="{76484766-02F1-6F4C-B9E0-CB7B7D7E58BB}"/>
              </a:ext>
            </a:extLst>
          </p:cNvPr>
          <p:cNvSpPr txBox="1"/>
          <p:nvPr/>
        </p:nvSpPr>
        <p:spPr>
          <a:xfrm>
            <a:off x="3748306" y="3097303"/>
            <a:ext cx="216024" cy="461665"/>
          </a:xfrm>
          <a:prstGeom prst="rect">
            <a:avLst/>
          </a:prstGeom>
          <a:noFill/>
        </p:spPr>
        <p:txBody>
          <a:bodyPr wrap="square" rtlCol="0">
            <a:spAutoFit/>
          </a:bodyPr>
          <a:lstStyle/>
          <a:p>
            <a:r>
              <a:rPr lang="en-BE" sz="2400" dirty="0"/>
              <a:t>.</a:t>
            </a:r>
          </a:p>
        </p:txBody>
      </p:sp>
      <p:sp>
        <p:nvSpPr>
          <p:cNvPr id="47" name="TextBox 46">
            <a:extLst>
              <a:ext uri="{FF2B5EF4-FFF2-40B4-BE49-F238E27FC236}">
                <a16:creationId xmlns:a16="http://schemas.microsoft.com/office/drawing/2014/main" id="{0D1B29BB-D9BD-5845-AF4B-A740A537456A}"/>
              </a:ext>
            </a:extLst>
          </p:cNvPr>
          <p:cNvSpPr txBox="1"/>
          <p:nvPr/>
        </p:nvSpPr>
        <p:spPr>
          <a:xfrm>
            <a:off x="4017102" y="3393719"/>
            <a:ext cx="216024" cy="461665"/>
          </a:xfrm>
          <a:prstGeom prst="rect">
            <a:avLst/>
          </a:prstGeom>
          <a:noFill/>
        </p:spPr>
        <p:txBody>
          <a:bodyPr wrap="square" rtlCol="0">
            <a:spAutoFit/>
          </a:bodyPr>
          <a:lstStyle/>
          <a:p>
            <a:r>
              <a:rPr lang="en-BE" sz="2400" dirty="0"/>
              <a:t>.</a:t>
            </a:r>
          </a:p>
        </p:txBody>
      </p:sp>
      <p:sp>
        <p:nvSpPr>
          <p:cNvPr id="51" name="TextBox 50">
            <a:extLst>
              <a:ext uri="{FF2B5EF4-FFF2-40B4-BE49-F238E27FC236}">
                <a16:creationId xmlns:a16="http://schemas.microsoft.com/office/drawing/2014/main" id="{E1998752-DF87-0945-A7D1-3153778BBD01}"/>
              </a:ext>
            </a:extLst>
          </p:cNvPr>
          <p:cNvSpPr txBox="1"/>
          <p:nvPr/>
        </p:nvSpPr>
        <p:spPr>
          <a:xfrm>
            <a:off x="4499992" y="3281969"/>
            <a:ext cx="216024" cy="461665"/>
          </a:xfrm>
          <a:prstGeom prst="rect">
            <a:avLst/>
          </a:prstGeom>
          <a:noFill/>
        </p:spPr>
        <p:txBody>
          <a:bodyPr wrap="square" rtlCol="0">
            <a:spAutoFit/>
          </a:bodyPr>
          <a:lstStyle/>
          <a:p>
            <a:r>
              <a:rPr lang="en-BE" sz="2400" dirty="0"/>
              <a:t>.</a:t>
            </a:r>
          </a:p>
        </p:txBody>
      </p:sp>
      <p:sp>
        <p:nvSpPr>
          <p:cNvPr id="54" name="TextBox 53">
            <a:extLst>
              <a:ext uri="{FF2B5EF4-FFF2-40B4-BE49-F238E27FC236}">
                <a16:creationId xmlns:a16="http://schemas.microsoft.com/office/drawing/2014/main" id="{34472747-7A7A-594F-8CD6-7201E6BB2F7A}"/>
              </a:ext>
            </a:extLst>
          </p:cNvPr>
          <p:cNvSpPr txBox="1"/>
          <p:nvPr/>
        </p:nvSpPr>
        <p:spPr>
          <a:xfrm>
            <a:off x="3356248" y="3005336"/>
            <a:ext cx="216024" cy="461665"/>
          </a:xfrm>
          <a:prstGeom prst="rect">
            <a:avLst/>
          </a:prstGeom>
          <a:noFill/>
        </p:spPr>
        <p:txBody>
          <a:bodyPr wrap="square" rtlCol="0">
            <a:spAutoFit/>
          </a:bodyPr>
          <a:lstStyle/>
          <a:p>
            <a:r>
              <a:rPr lang="en-BE" sz="2400" dirty="0"/>
              <a:t>.</a:t>
            </a:r>
          </a:p>
        </p:txBody>
      </p:sp>
      <p:sp>
        <p:nvSpPr>
          <p:cNvPr id="58" name="TextBox 57">
            <a:extLst>
              <a:ext uri="{FF2B5EF4-FFF2-40B4-BE49-F238E27FC236}">
                <a16:creationId xmlns:a16="http://schemas.microsoft.com/office/drawing/2014/main" id="{A012B7BA-0822-5A4C-8188-D3958B8F1E87}"/>
              </a:ext>
            </a:extLst>
          </p:cNvPr>
          <p:cNvSpPr txBox="1"/>
          <p:nvPr/>
        </p:nvSpPr>
        <p:spPr>
          <a:xfrm>
            <a:off x="3464260" y="3708371"/>
            <a:ext cx="216024" cy="461665"/>
          </a:xfrm>
          <a:prstGeom prst="rect">
            <a:avLst/>
          </a:prstGeom>
          <a:noFill/>
        </p:spPr>
        <p:txBody>
          <a:bodyPr wrap="square" rtlCol="0">
            <a:spAutoFit/>
          </a:bodyPr>
          <a:lstStyle/>
          <a:p>
            <a:r>
              <a:rPr lang="en-BE" sz="2400" dirty="0"/>
              <a:t>.</a:t>
            </a:r>
          </a:p>
        </p:txBody>
      </p:sp>
      <p:sp>
        <p:nvSpPr>
          <p:cNvPr id="70" name="TextBox 69">
            <a:extLst>
              <a:ext uri="{FF2B5EF4-FFF2-40B4-BE49-F238E27FC236}">
                <a16:creationId xmlns:a16="http://schemas.microsoft.com/office/drawing/2014/main" id="{C9FE20F8-FF22-0E42-8553-F94734ED98C2}"/>
              </a:ext>
            </a:extLst>
          </p:cNvPr>
          <p:cNvSpPr txBox="1"/>
          <p:nvPr/>
        </p:nvSpPr>
        <p:spPr>
          <a:xfrm>
            <a:off x="4618318" y="3361173"/>
            <a:ext cx="216024" cy="461665"/>
          </a:xfrm>
          <a:prstGeom prst="rect">
            <a:avLst/>
          </a:prstGeom>
          <a:noFill/>
        </p:spPr>
        <p:txBody>
          <a:bodyPr wrap="square" rtlCol="0">
            <a:spAutoFit/>
          </a:bodyPr>
          <a:lstStyle/>
          <a:p>
            <a:r>
              <a:rPr lang="en-BE" sz="2400" dirty="0"/>
              <a:t>.</a:t>
            </a:r>
          </a:p>
        </p:txBody>
      </p:sp>
      <p:sp>
        <p:nvSpPr>
          <p:cNvPr id="7" name="Rectangle 6">
            <a:extLst>
              <a:ext uri="{FF2B5EF4-FFF2-40B4-BE49-F238E27FC236}">
                <a16:creationId xmlns:a16="http://schemas.microsoft.com/office/drawing/2014/main" id="{1F133300-1A3D-E344-8E73-04598B908ECC}"/>
              </a:ext>
            </a:extLst>
          </p:cNvPr>
          <p:cNvSpPr/>
          <p:nvPr/>
        </p:nvSpPr>
        <p:spPr>
          <a:xfrm>
            <a:off x="3023828" y="4509120"/>
            <a:ext cx="3083346" cy="369332"/>
          </a:xfrm>
          <a:prstGeom prst="rect">
            <a:avLst/>
          </a:prstGeom>
        </p:spPr>
        <p:txBody>
          <a:bodyPr wrap="square">
            <a:spAutoFit/>
          </a:bodyPr>
          <a:lstStyle/>
          <a:p>
            <a:pPr algn="ctr"/>
            <a:r>
              <a:rPr lang="nl-BE" dirty="0">
                <a:solidFill>
                  <a:srgbClr val="C00000"/>
                </a:solidFill>
              </a:rPr>
              <a:t>Ventileren / </a:t>
            </a:r>
            <a:r>
              <a:rPr lang="nl-BE" dirty="0">
                <a:solidFill>
                  <a:srgbClr val="000000"/>
                </a:solidFill>
              </a:rPr>
              <a:t>Ventiler</a:t>
            </a:r>
          </a:p>
        </p:txBody>
      </p:sp>
      <p:sp>
        <p:nvSpPr>
          <p:cNvPr id="38" name="Titel 3">
            <a:extLst>
              <a:ext uri="{FF2B5EF4-FFF2-40B4-BE49-F238E27FC236}">
                <a16:creationId xmlns:a16="http://schemas.microsoft.com/office/drawing/2014/main" id="{C0A9320A-3034-5345-904E-AE886E1F19BD}"/>
              </a:ext>
            </a:extLst>
          </p:cNvPr>
          <p:cNvSpPr>
            <a:spLocks noGrp="1"/>
          </p:cNvSpPr>
          <p:nvPr>
            <p:ph type="title"/>
          </p:nvPr>
        </p:nvSpPr>
        <p:spPr>
          <a:xfrm>
            <a:off x="457200" y="1978"/>
            <a:ext cx="7620000" cy="885825"/>
          </a:xfrm>
        </p:spPr>
        <p:txBody>
          <a:bodyPr/>
          <a:lstStyle/>
          <a:p>
            <a:r>
              <a:rPr lang="nl-BE" dirty="0">
                <a:solidFill>
                  <a:srgbClr val="C00000"/>
                </a:solidFill>
              </a:rPr>
              <a:t>Hoe elkaar beschermen in school /</a:t>
            </a:r>
            <a:br>
              <a:rPr lang="nl-BE" dirty="0">
                <a:solidFill>
                  <a:srgbClr val="C00000"/>
                </a:solidFill>
              </a:rPr>
            </a:br>
            <a:r>
              <a:rPr lang="nl-BE" dirty="0"/>
              <a:t>Comment se protéger à l'école</a:t>
            </a:r>
          </a:p>
        </p:txBody>
      </p:sp>
      <p:sp>
        <p:nvSpPr>
          <p:cNvPr id="46" name="Rectangle 45">
            <a:extLst>
              <a:ext uri="{FF2B5EF4-FFF2-40B4-BE49-F238E27FC236}">
                <a16:creationId xmlns:a16="http://schemas.microsoft.com/office/drawing/2014/main" id="{37DC3AC5-BAFF-CA40-997D-780E1509FD6E}"/>
              </a:ext>
            </a:extLst>
          </p:cNvPr>
          <p:cNvSpPr/>
          <p:nvPr/>
        </p:nvSpPr>
        <p:spPr>
          <a:xfrm>
            <a:off x="0" y="5681194"/>
            <a:ext cx="9144000" cy="1176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1546859464"/>
      </p:ext>
    </p:extLst>
  </p:cSld>
  <p:clrMapOvr>
    <a:masterClrMapping/>
  </p:clrMapOvr>
  <p:transition spd="slow">
    <p:wipe dir="d"/>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4">
            <a:extLst>
              <a:ext uri="{FF2B5EF4-FFF2-40B4-BE49-F238E27FC236}">
                <a16:creationId xmlns:a16="http://schemas.microsoft.com/office/drawing/2014/main" id="{F062D7D2-4943-E44C-83FA-01FF91FD7DB2}"/>
              </a:ext>
            </a:extLst>
          </p:cNvPr>
          <p:cNvSpPr>
            <a:spLocks noGrp="1"/>
          </p:cNvSpPr>
          <p:nvPr>
            <p:ph sz="quarter" idx="10"/>
          </p:nvPr>
        </p:nvSpPr>
        <p:spPr>
          <a:xfrm>
            <a:off x="457200" y="1219200"/>
            <a:ext cx="7620000" cy="735058"/>
          </a:xfrm>
        </p:spPr>
        <p:txBody>
          <a:bodyPr/>
          <a:lstStyle/>
          <a:p>
            <a:pPr marL="457200" indent="-457200">
              <a:buFont typeface="+mj-lt"/>
              <a:buAutoNum type="arabicPeriod" startAt="3"/>
            </a:pPr>
            <a:r>
              <a:rPr lang="nl-BE" dirty="0"/>
              <a:t>Airborne</a:t>
            </a:r>
          </a:p>
        </p:txBody>
      </p:sp>
      <p:sp>
        <p:nvSpPr>
          <p:cNvPr id="5" name="Rectangle 4">
            <a:extLst>
              <a:ext uri="{FF2B5EF4-FFF2-40B4-BE49-F238E27FC236}">
                <a16:creationId xmlns:a16="http://schemas.microsoft.com/office/drawing/2014/main" id="{032EEADC-9B2D-8741-B770-A638644D26A1}"/>
              </a:ext>
            </a:extLst>
          </p:cNvPr>
          <p:cNvSpPr/>
          <p:nvPr/>
        </p:nvSpPr>
        <p:spPr>
          <a:xfrm>
            <a:off x="323528" y="5949280"/>
            <a:ext cx="223224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 name="Rectangle 2">
            <a:extLst>
              <a:ext uri="{FF2B5EF4-FFF2-40B4-BE49-F238E27FC236}">
                <a16:creationId xmlns:a16="http://schemas.microsoft.com/office/drawing/2014/main" id="{CBEF5776-EE97-CF46-AB99-460FC55EF2B6}"/>
              </a:ext>
            </a:extLst>
          </p:cNvPr>
          <p:cNvSpPr/>
          <p:nvPr/>
        </p:nvSpPr>
        <p:spPr>
          <a:xfrm>
            <a:off x="1907704" y="1993145"/>
            <a:ext cx="5688632" cy="3236055"/>
          </a:xfrm>
          <a:prstGeom prst="rect">
            <a:avLst/>
          </a:prstGeom>
          <a:no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400"/>
          </a:p>
        </p:txBody>
      </p:sp>
      <p:sp>
        <p:nvSpPr>
          <p:cNvPr id="8" name="TextBox 7">
            <a:extLst>
              <a:ext uri="{FF2B5EF4-FFF2-40B4-BE49-F238E27FC236}">
                <a16:creationId xmlns:a16="http://schemas.microsoft.com/office/drawing/2014/main" id="{0CD17F4E-7AB8-EB48-92DC-57F96D8BCCFA}"/>
              </a:ext>
            </a:extLst>
          </p:cNvPr>
          <p:cNvSpPr txBox="1"/>
          <p:nvPr/>
        </p:nvSpPr>
        <p:spPr>
          <a:xfrm>
            <a:off x="2555776" y="2509455"/>
            <a:ext cx="216024" cy="461665"/>
          </a:xfrm>
          <a:prstGeom prst="rect">
            <a:avLst/>
          </a:prstGeom>
          <a:noFill/>
        </p:spPr>
        <p:txBody>
          <a:bodyPr wrap="square" rtlCol="0">
            <a:spAutoFit/>
          </a:bodyPr>
          <a:lstStyle/>
          <a:p>
            <a:r>
              <a:rPr lang="en-BE" sz="2400" dirty="0"/>
              <a:t>.</a:t>
            </a:r>
          </a:p>
        </p:txBody>
      </p:sp>
      <p:sp>
        <p:nvSpPr>
          <p:cNvPr id="15" name="TextBox 14">
            <a:extLst>
              <a:ext uri="{FF2B5EF4-FFF2-40B4-BE49-F238E27FC236}">
                <a16:creationId xmlns:a16="http://schemas.microsoft.com/office/drawing/2014/main" id="{DD3DCD4D-8B0B-C24C-8FCA-61A79B65E5DA}"/>
              </a:ext>
            </a:extLst>
          </p:cNvPr>
          <p:cNvSpPr txBox="1"/>
          <p:nvPr/>
        </p:nvSpPr>
        <p:spPr>
          <a:xfrm>
            <a:off x="3419872" y="2708920"/>
            <a:ext cx="216024" cy="461665"/>
          </a:xfrm>
          <a:prstGeom prst="rect">
            <a:avLst/>
          </a:prstGeom>
          <a:noFill/>
        </p:spPr>
        <p:txBody>
          <a:bodyPr wrap="square" rtlCol="0">
            <a:spAutoFit/>
          </a:bodyPr>
          <a:lstStyle/>
          <a:p>
            <a:r>
              <a:rPr lang="en-BE" sz="2400" dirty="0"/>
              <a:t>.</a:t>
            </a:r>
          </a:p>
        </p:txBody>
      </p:sp>
      <p:sp>
        <p:nvSpPr>
          <p:cNvPr id="16" name="TextBox 15">
            <a:extLst>
              <a:ext uri="{FF2B5EF4-FFF2-40B4-BE49-F238E27FC236}">
                <a16:creationId xmlns:a16="http://schemas.microsoft.com/office/drawing/2014/main" id="{2DA7E86B-3637-B446-893B-04829607790F}"/>
              </a:ext>
            </a:extLst>
          </p:cNvPr>
          <p:cNvSpPr txBox="1"/>
          <p:nvPr/>
        </p:nvSpPr>
        <p:spPr>
          <a:xfrm>
            <a:off x="2032300" y="3307297"/>
            <a:ext cx="216024" cy="461665"/>
          </a:xfrm>
          <a:prstGeom prst="rect">
            <a:avLst/>
          </a:prstGeom>
          <a:noFill/>
        </p:spPr>
        <p:txBody>
          <a:bodyPr wrap="square" rtlCol="0">
            <a:spAutoFit/>
          </a:bodyPr>
          <a:lstStyle/>
          <a:p>
            <a:r>
              <a:rPr lang="en-BE" sz="2400" dirty="0"/>
              <a:t>.</a:t>
            </a:r>
          </a:p>
        </p:txBody>
      </p:sp>
      <p:sp>
        <p:nvSpPr>
          <p:cNvPr id="24" name="TextBox 23">
            <a:extLst>
              <a:ext uri="{FF2B5EF4-FFF2-40B4-BE49-F238E27FC236}">
                <a16:creationId xmlns:a16="http://schemas.microsoft.com/office/drawing/2014/main" id="{87D661B5-D493-B648-BCBE-A4F7E1601E5D}"/>
              </a:ext>
            </a:extLst>
          </p:cNvPr>
          <p:cNvSpPr txBox="1"/>
          <p:nvPr/>
        </p:nvSpPr>
        <p:spPr>
          <a:xfrm>
            <a:off x="3859328" y="2420888"/>
            <a:ext cx="216024" cy="461665"/>
          </a:xfrm>
          <a:prstGeom prst="rect">
            <a:avLst/>
          </a:prstGeom>
          <a:noFill/>
        </p:spPr>
        <p:txBody>
          <a:bodyPr wrap="square" rtlCol="0">
            <a:spAutoFit/>
          </a:bodyPr>
          <a:lstStyle/>
          <a:p>
            <a:r>
              <a:rPr lang="en-BE" sz="2400" dirty="0"/>
              <a:t>.</a:t>
            </a:r>
          </a:p>
        </p:txBody>
      </p:sp>
      <p:sp>
        <p:nvSpPr>
          <p:cNvPr id="25" name="TextBox 24">
            <a:extLst>
              <a:ext uri="{FF2B5EF4-FFF2-40B4-BE49-F238E27FC236}">
                <a16:creationId xmlns:a16="http://schemas.microsoft.com/office/drawing/2014/main" id="{331C9B19-142B-7748-9053-3DCF5B4ABB48}"/>
              </a:ext>
            </a:extLst>
          </p:cNvPr>
          <p:cNvSpPr txBox="1"/>
          <p:nvPr/>
        </p:nvSpPr>
        <p:spPr>
          <a:xfrm>
            <a:off x="3491880" y="3472576"/>
            <a:ext cx="216024" cy="461665"/>
          </a:xfrm>
          <a:prstGeom prst="rect">
            <a:avLst/>
          </a:prstGeom>
          <a:noFill/>
        </p:spPr>
        <p:txBody>
          <a:bodyPr wrap="square" rtlCol="0">
            <a:spAutoFit/>
          </a:bodyPr>
          <a:lstStyle/>
          <a:p>
            <a:r>
              <a:rPr lang="en-BE" sz="2400" dirty="0"/>
              <a:t>.</a:t>
            </a:r>
          </a:p>
        </p:txBody>
      </p:sp>
      <p:sp>
        <p:nvSpPr>
          <p:cNvPr id="30" name="TextBox 29">
            <a:extLst>
              <a:ext uri="{FF2B5EF4-FFF2-40B4-BE49-F238E27FC236}">
                <a16:creationId xmlns:a16="http://schemas.microsoft.com/office/drawing/2014/main" id="{4B785404-C090-C34E-9F7F-21495DD89213}"/>
              </a:ext>
            </a:extLst>
          </p:cNvPr>
          <p:cNvSpPr txBox="1"/>
          <p:nvPr/>
        </p:nvSpPr>
        <p:spPr>
          <a:xfrm>
            <a:off x="5845336" y="3700990"/>
            <a:ext cx="216024" cy="461665"/>
          </a:xfrm>
          <a:prstGeom prst="rect">
            <a:avLst/>
          </a:prstGeom>
          <a:noFill/>
        </p:spPr>
        <p:txBody>
          <a:bodyPr wrap="square" rtlCol="0">
            <a:spAutoFit/>
          </a:bodyPr>
          <a:lstStyle/>
          <a:p>
            <a:r>
              <a:rPr lang="en-BE" sz="2400" dirty="0"/>
              <a:t>.</a:t>
            </a:r>
          </a:p>
        </p:txBody>
      </p:sp>
      <p:sp>
        <p:nvSpPr>
          <p:cNvPr id="31" name="TextBox 30">
            <a:extLst>
              <a:ext uri="{FF2B5EF4-FFF2-40B4-BE49-F238E27FC236}">
                <a16:creationId xmlns:a16="http://schemas.microsoft.com/office/drawing/2014/main" id="{06B2EF82-4758-984E-92E5-B0E762828B70}"/>
              </a:ext>
            </a:extLst>
          </p:cNvPr>
          <p:cNvSpPr txBox="1"/>
          <p:nvPr/>
        </p:nvSpPr>
        <p:spPr>
          <a:xfrm>
            <a:off x="4863040" y="2122287"/>
            <a:ext cx="216024" cy="461665"/>
          </a:xfrm>
          <a:prstGeom prst="rect">
            <a:avLst/>
          </a:prstGeom>
          <a:noFill/>
        </p:spPr>
        <p:txBody>
          <a:bodyPr wrap="square" rtlCol="0">
            <a:spAutoFit/>
          </a:bodyPr>
          <a:lstStyle/>
          <a:p>
            <a:r>
              <a:rPr lang="en-BE" sz="2400" dirty="0"/>
              <a:t>.</a:t>
            </a:r>
          </a:p>
        </p:txBody>
      </p:sp>
      <p:sp>
        <p:nvSpPr>
          <p:cNvPr id="34" name="TextBox 33">
            <a:extLst>
              <a:ext uri="{FF2B5EF4-FFF2-40B4-BE49-F238E27FC236}">
                <a16:creationId xmlns:a16="http://schemas.microsoft.com/office/drawing/2014/main" id="{1191B079-FC54-934C-A90A-04B7ECDD8E59}"/>
              </a:ext>
            </a:extLst>
          </p:cNvPr>
          <p:cNvSpPr txBox="1"/>
          <p:nvPr/>
        </p:nvSpPr>
        <p:spPr>
          <a:xfrm>
            <a:off x="2469184" y="3862000"/>
            <a:ext cx="216024" cy="461665"/>
          </a:xfrm>
          <a:prstGeom prst="rect">
            <a:avLst/>
          </a:prstGeom>
          <a:noFill/>
        </p:spPr>
        <p:txBody>
          <a:bodyPr wrap="square" rtlCol="0">
            <a:spAutoFit/>
          </a:bodyPr>
          <a:lstStyle/>
          <a:p>
            <a:r>
              <a:rPr lang="en-BE" sz="2400" dirty="0"/>
              <a:t>.</a:t>
            </a:r>
          </a:p>
        </p:txBody>
      </p:sp>
      <p:sp>
        <p:nvSpPr>
          <p:cNvPr id="35" name="TextBox 34">
            <a:extLst>
              <a:ext uri="{FF2B5EF4-FFF2-40B4-BE49-F238E27FC236}">
                <a16:creationId xmlns:a16="http://schemas.microsoft.com/office/drawing/2014/main" id="{97CCD978-4095-8345-97F8-61A31E0B6D00}"/>
              </a:ext>
            </a:extLst>
          </p:cNvPr>
          <p:cNvSpPr txBox="1"/>
          <p:nvPr/>
        </p:nvSpPr>
        <p:spPr>
          <a:xfrm>
            <a:off x="4378784" y="3501841"/>
            <a:ext cx="216024" cy="461665"/>
          </a:xfrm>
          <a:prstGeom prst="rect">
            <a:avLst/>
          </a:prstGeom>
          <a:noFill/>
        </p:spPr>
        <p:txBody>
          <a:bodyPr wrap="square" rtlCol="0">
            <a:spAutoFit/>
          </a:bodyPr>
          <a:lstStyle/>
          <a:p>
            <a:r>
              <a:rPr lang="en-BE" sz="2400" dirty="0"/>
              <a:t>.</a:t>
            </a:r>
          </a:p>
        </p:txBody>
      </p:sp>
      <p:sp>
        <p:nvSpPr>
          <p:cNvPr id="36" name="TextBox 35">
            <a:extLst>
              <a:ext uri="{FF2B5EF4-FFF2-40B4-BE49-F238E27FC236}">
                <a16:creationId xmlns:a16="http://schemas.microsoft.com/office/drawing/2014/main" id="{3302B371-5A52-A342-BD28-F78CF8A2F944}"/>
              </a:ext>
            </a:extLst>
          </p:cNvPr>
          <p:cNvSpPr txBox="1"/>
          <p:nvPr/>
        </p:nvSpPr>
        <p:spPr>
          <a:xfrm>
            <a:off x="2123728" y="4651992"/>
            <a:ext cx="216024" cy="461665"/>
          </a:xfrm>
          <a:prstGeom prst="rect">
            <a:avLst/>
          </a:prstGeom>
          <a:noFill/>
        </p:spPr>
        <p:txBody>
          <a:bodyPr wrap="square" rtlCol="0">
            <a:spAutoFit/>
          </a:bodyPr>
          <a:lstStyle/>
          <a:p>
            <a:r>
              <a:rPr lang="en-BE" sz="2400" dirty="0"/>
              <a:t>.</a:t>
            </a:r>
          </a:p>
        </p:txBody>
      </p:sp>
      <p:sp>
        <p:nvSpPr>
          <p:cNvPr id="37" name="TextBox 36">
            <a:extLst>
              <a:ext uri="{FF2B5EF4-FFF2-40B4-BE49-F238E27FC236}">
                <a16:creationId xmlns:a16="http://schemas.microsoft.com/office/drawing/2014/main" id="{1E7C39DF-6CEF-BB48-BBA6-C158B428A33A}"/>
              </a:ext>
            </a:extLst>
          </p:cNvPr>
          <p:cNvSpPr txBox="1"/>
          <p:nvPr/>
        </p:nvSpPr>
        <p:spPr>
          <a:xfrm>
            <a:off x="4539420" y="4710839"/>
            <a:ext cx="216024" cy="461665"/>
          </a:xfrm>
          <a:prstGeom prst="rect">
            <a:avLst/>
          </a:prstGeom>
          <a:noFill/>
        </p:spPr>
        <p:txBody>
          <a:bodyPr wrap="square" rtlCol="0">
            <a:spAutoFit/>
          </a:bodyPr>
          <a:lstStyle/>
          <a:p>
            <a:r>
              <a:rPr lang="en-BE" sz="2400" dirty="0"/>
              <a:t>.</a:t>
            </a:r>
          </a:p>
        </p:txBody>
      </p:sp>
      <p:sp>
        <p:nvSpPr>
          <p:cNvPr id="39" name="TextBox 38">
            <a:extLst>
              <a:ext uri="{FF2B5EF4-FFF2-40B4-BE49-F238E27FC236}">
                <a16:creationId xmlns:a16="http://schemas.microsoft.com/office/drawing/2014/main" id="{48F1C44B-3B79-B54C-8ACE-00B18E320009}"/>
              </a:ext>
            </a:extLst>
          </p:cNvPr>
          <p:cNvSpPr txBox="1"/>
          <p:nvPr/>
        </p:nvSpPr>
        <p:spPr>
          <a:xfrm>
            <a:off x="7279148" y="4480006"/>
            <a:ext cx="216024" cy="461665"/>
          </a:xfrm>
          <a:prstGeom prst="rect">
            <a:avLst/>
          </a:prstGeom>
          <a:noFill/>
        </p:spPr>
        <p:txBody>
          <a:bodyPr wrap="square" rtlCol="0">
            <a:spAutoFit/>
          </a:bodyPr>
          <a:lstStyle/>
          <a:p>
            <a:r>
              <a:rPr lang="en-BE" sz="2400" dirty="0"/>
              <a:t>.</a:t>
            </a:r>
          </a:p>
        </p:txBody>
      </p:sp>
      <p:sp>
        <p:nvSpPr>
          <p:cNvPr id="40" name="TextBox 39">
            <a:extLst>
              <a:ext uri="{FF2B5EF4-FFF2-40B4-BE49-F238E27FC236}">
                <a16:creationId xmlns:a16="http://schemas.microsoft.com/office/drawing/2014/main" id="{85F5B7EC-A685-4A40-97B5-773F566B7540}"/>
              </a:ext>
            </a:extLst>
          </p:cNvPr>
          <p:cNvSpPr txBox="1"/>
          <p:nvPr/>
        </p:nvSpPr>
        <p:spPr>
          <a:xfrm>
            <a:off x="6732240" y="3730255"/>
            <a:ext cx="216024" cy="461665"/>
          </a:xfrm>
          <a:prstGeom prst="rect">
            <a:avLst/>
          </a:prstGeom>
          <a:noFill/>
        </p:spPr>
        <p:txBody>
          <a:bodyPr wrap="square" rtlCol="0">
            <a:spAutoFit/>
          </a:bodyPr>
          <a:lstStyle/>
          <a:p>
            <a:r>
              <a:rPr lang="en-BE" sz="2400" dirty="0"/>
              <a:t>.</a:t>
            </a:r>
          </a:p>
        </p:txBody>
      </p:sp>
      <p:sp>
        <p:nvSpPr>
          <p:cNvPr id="41" name="TextBox 40">
            <a:extLst>
              <a:ext uri="{FF2B5EF4-FFF2-40B4-BE49-F238E27FC236}">
                <a16:creationId xmlns:a16="http://schemas.microsoft.com/office/drawing/2014/main" id="{539C7C65-9E34-6F4C-A790-F05A20E06239}"/>
              </a:ext>
            </a:extLst>
          </p:cNvPr>
          <p:cNvSpPr txBox="1"/>
          <p:nvPr/>
        </p:nvSpPr>
        <p:spPr>
          <a:xfrm>
            <a:off x="5713942" y="2490803"/>
            <a:ext cx="216024" cy="461665"/>
          </a:xfrm>
          <a:prstGeom prst="rect">
            <a:avLst/>
          </a:prstGeom>
          <a:noFill/>
        </p:spPr>
        <p:txBody>
          <a:bodyPr wrap="square" rtlCol="0">
            <a:spAutoFit/>
          </a:bodyPr>
          <a:lstStyle/>
          <a:p>
            <a:r>
              <a:rPr lang="en-BE" sz="2400" dirty="0"/>
              <a:t>.</a:t>
            </a:r>
          </a:p>
        </p:txBody>
      </p:sp>
      <p:sp>
        <p:nvSpPr>
          <p:cNvPr id="42" name="TextBox 41">
            <a:extLst>
              <a:ext uri="{FF2B5EF4-FFF2-40B4-BE49-F238E27FC236}">
                <a16:creationId xmlns:a16="http://schemas.microsoft.com/office/drawing/2014/main" id="{40D5988C-34B8-2E4C-B1BC-E48477E33ACF}"/>
              </a:ext>
            </a:extLst>
          </p:cNvPr>
          <p:cNvSpPr txBox="1"/>
          <p:nvPr/>
        </p:nvSpPr>
        <p:spPr>
          <a:xfrm>
            <a:off x="6640996" y="4289218"/>
            <a:ext cx="216024" cy="461665"/>
          </a:xfrm>
          <a:prstGeom prst="rect">
            <a:avLst/>
          </a:prstGeom>
          <a:noFill/>
        </p:spPr>
        <p:txBody>
          <a:bodyPr wrap="square" rtlCol="0">
            <a:spAutoFit/>
          </a:bodyPr>
          <a:lstStyle/>
          <a:p>
            <a:r>
              <a:rPr lang="en-BE" sz="2400" dirty="0"/>
              <a:t>.</a:t>
            </a:r>
          </a:p>
        </p:txBody>
      </p:sp>
      <p:sp>
        <p:nvSpPr>
          <p:cNvPr id="43" name="TextBox 42">
            <a:extLst>
              <a:ext uri="{FF2B5EF4-FFF2-40B4-BE49-F238E27FC236}">
                <a16:creationId xmlns:a16="http://schemas.microsoft.com/office/drawing/2014/main" id="{8F0D2421-CB52-E546-89F2-CEEAE3350453}"/>
              </a:ext>
            </a:extLst>
          </p:cNvPr>
          <p:cNvSpPr txBox="1"/>
          <p:nvPr/>
        </p:nvSpPr>
        <p:spPr>
          <a:xfrm>
            <a:off x="5249852" y="3098577"/>
            <a:ext cx="216024" cy="461665"/>
          </a:xfrm>
          <a:prstGeom prst="rect">
            <a:avLst/>
          </a:prstGeom>
          <a:noFill/>
        </p:spPr>
        <p:txBody>
          <a:bodyPr wrap="square" rtlCol="0">
            <a:spAutoFit/>
          </a:bodyPr>
          <a:lstStyle/>
          <a:p>
            <a:r>
              <a:rPr lang="en-BE" sz="2400" dirty="0"/>
              <a:t>.</a:t>
            </a:r>
          </a:p>
        </p:txBody>
      </p:sp>
      <p:sp>
        <p:nvSpPr>
          <p:cNvPr id="44" name="TextBox 43">
            <a:extLst>
              <a:ext uri="{FF2B5EF4-FFF2-40B4-BE49-F238E27FC236}">
                <a16:creationId xmlns:a16="http://schemas.microsoft.com/office/drawing/2014/main" id="{F24D89F7-787A-CA4E-831F-A41D3B5FC4B4}"/>
              </a:ext>
            </a:extLst>
          </p:cNvPr>
          <p:cNvSpPr txBox="1"/>
          <p:nvPr/>
        </p:nvSpPr>
        <p:spPr>
          <a:xfrm>
            <a:off x="3138834" y="4446083"/>
            <a:ext cx="216024" cy="461665"/>
          </a:xfrm>
          <a:prstGeom prst="rect">
            <a:avLst/>
          </a:prstGeom>
          <a:noFill/>
        </p:spPr>
        <p:txBody>
          <a:bodyPr wrap="square" rtlCol="0">
            <a:spAutoFit/>
          </a:bodyPr>
          <a:lstStyle/>
          <a:p>
            <a:r>
              <a:rPr lang="en-BE" sz="2400" dirty="0"/>
              <a:t>.</a:t>
            </a:r>
          </a:p>
        </p:txBody>
      </p:sp>
      <p:sp>
        <p:nvSpPr>
          <p:cNvPr id="45" name="TextBox 44">
            <a:extLst>
              <a:ext uri="{FF2B5EF4-FFF2-40B4-BE49-F238E27FC236}">
                <a16:creationId xmlns:a16="http://schemas.microsoft.com/office/drawing/2014/main" id="{76484766-02F1-6F4C-B9E0-CB7B7D7E58BB}"/>
              </a:ext>
            </a:extLst>
          </p:cNvPr>
          <p:cNvSpPr txBox="1"/>
          <p:nvPr/>
        </p:nvSpPr>
        <p:spPr>
          <a:xfrm>
            <a:off x="3050058" y="2492896"/>
            <a:ext cx="216024" cy="461665"/>
          </a:xfrm>
          <a:prstGeom prst="rect">
            <a:avLst/>
          </a:prstGeom>
          <a:noFill/>
        </p:spPr>
        <p:txBody>
          <a:bodyPr wrap="square" rtlCol="0">
            <a:spAutoFit/>
          </a:bodyPr>
          <a:lstStyle/>
          <a:p>
            <a:r>
              <a:rPr lang="en-BE" sz="2400" dirty="0"/>
              <a:t>.</a:t>
            </a:r>
          </a:p>
        </p:txBody>
      </p:sp>
      <p:sp>
        <p:nvSpPr>
          <p:cNvPr id="51" name="TextBox 50">
            <a:extLst>
              <a:ext uri="{FF2B5EF4-FFF2-40B4-BE49-F238E27FC236}">
                <a16:creationId xmlns:a16="http://schemas.microsoft.com/office/drawing/2014/main" id="{E1998752-DF87-0945-A7D1-3153778BBD01}"/>
              </a:ext>
            </a:extLst>
          </p:cNvPr>
          <p:cNvSpPr txBox="1"/>
          <p:nvPr/>
        </p:nvSpPr>
        <p:spPr>
          <a:xfrm>
            <a:off x="3866344" y="3903439"/>
            <a:ext cx="216024" cy="461665"/>
          </a:xfrm>
          <a:prstGeom prst="rect">
            <a:avLst/>
          </a:prstGeom>
          <a:noFill/>
        </p:spPr>
        <p:txBody>
          <a:bodyPr wrap="square" rtlCol="0">
            <a:spAutoFit/>
          </a:bodyPr>
          <a:lstStyle/>
          <a:p>
            <a:r>
              <a:rPr lang="en-BE" sz="2400" dirty="0"/>
              <a:t>.</a:t>
            </a:r>
          </a:p>
        </p:txBody>
      </p:sp>
      <p:sp>
        <p:nvSpPr>
          <p:cNvPr id="53" name="TextBox 52">
            <a:extLst>
              <a:ext uri="{FF2B5EF4-FFF2-40B4-BE49-F238E27FC236}">
                <a16:creationId xmlns:a16="http://schemas.microsoft.com/office/drawing/2014/main" id="{ACF1D85D-5CE6-DC46-A3E1-A842FC31CA9B}"/>
              </a:ext>
            </a:extLst>
          </p:cNvPr>
          <p:cNvSpPr txBox="1"/>
          <p:nvPr/>
        </p:nvSpPr>
        <p:spPr>
          <a:xfrm>
            <a:off x="6456940" y="1858800"/>
            <a:ext cx="216024" cy="461665"/>
          </a:xfrm>
          <a:prstGeom prst="rect">
            <a:avLst/>
          </a:prstGeom>
          <a:noFill/>
        </p:spPr>
        <p:txBody>
          <a:bodyPr wrap="square" rtlCol="0">
            <a:spAutoFit/>
          </a:bodyPr>
          <a:lstStyle/>
          <a:p>
            <a:r>
              <a:rPr lang="en-BE" sz="2400" dirty="0"/>
              <a:t>.</a:t>
            </a:r>
          </a:p>
        </p:txBody>
      </p:sp>
      <p:sp>
        <p:nvSpPr>
          <p:cNvPr id="54" name="TextBox 53">
            <a:extLst>
              <a:ext uri="{FF2B5EF4-FFF2-40B4-BE49-F238E27FC236}">
                <a16:creationId xmlns:a16="http://schemas.microsoft.com/office/drawing/2014/main" id="{34472747-7A7A-594F-8CD6-7201E6BB2F7A}"/>
              </a:ext>
            </a:extLst>
          </p:cNvPr>
          <p:cNvSpPr txBox="1"/>
          <p:nvPr/>
        </p:nvSpPr>
        <p:spPr>
          <a:xfrm>
            <a:off x="2129744" y="2122287"/>
            <a:ext cx="216024" cy="461665"/>
          </a:xfrm>
          <a:prstGeom prst="rect">
            <a:avLst/>
          </a:prstGeom>
          <a:noFill/>
        </p:spPr>
        <p:txBody>
          <a:bodyPr wrap="square" rtlCol="0">
            <a:spAutoFit/>
          </a:bodyPr>
          <a:lstStyle/>
          <a:p>
            <a:r>
              <a:rPr lang="en-BE" sz="2400" dirty="0"/>
              <a:t>.</a:t>
            </a:r>
          </a:p>
        </p:txBody>
      </p:sp>
      <p:sp>
        <p:nvSpPr>
          <p:cNvPr id="63" name="TextBox 62">
            <a:extLst>
              <a:ext uri="{FF2B5EF4-FFF2-40B4-BE49-F238E27FC236}">
                <a16:creationId xmlns:a16="http://schemas.microsoft.com/office/drawing/2014/main" id="{9B5658AF-59F7-D941-8011-78171212DAE4}"/>
              </a:ext>
            </a:extLst>
          </p:cNvPr>
          <p:cNvSpPr txBox="1"/>
          <p:nvPr/>
        </p:nvSpPr>
        <p:spPr>
          <a:xfrm>
            <a:off x="5517878" y="4407495"/>
            <a:ext cx="216024" cy="461665"/>
          </a:xfrm>
          <a:prstGeom prst="rect">
            <a:avLst/>
          </a:prstGeom>
          <a:noFill/>
        </p:spPr>
        <p:txBody>
          <a:bodyPr wrap="square" rtlCol="0">
            <a:spAutoFit/>
          </a:bodyPr>
          <a:lstStyle/>
          <a:p>
            <a:r>
              <a:rPr lang="en-BE" sz="2400" dirty="0"/>
              <a:t>.</a:t>
            </a:r>
          </a:p>
        </p:txBody>
      </p:sp>
      <p:sp>
        <p:nvSpPr>
          <p:cNvPr id="70" name="TextBox 69">
            <a:extLst>
              <a:ext uri="{FF2B5EF4-FFF2-40B4-BE49-F238E27FC236}">
                <a16:creationId xmlns:a16="http://schemas.microsoft.com/office/drawing/2014/main" id="{C9FE20F8-FF22-0E42-8553-F94734ED98C2}"/>
              </a:ext>
            </a:extLst>
          </p:cNvPr>
          <p:cNvSpPr txBox="1"/>
          <p:nvPr/>
        </p:nvSpPr>
        <p:spPr>
          <a:xfrm>
            <a:off x="6916658" y="2348880"/>
            <a:ext cx="216024" cy="461665"/>
          </a:xfrm>
          <a:prstGeom prst="rect">
            <a:avLst/>
          </a:prstGeom>
          <a:noFill/>
        </p:spPr>
        <p:txBody>
          <a:bodyPr wrap="square" rtlCol="0">
            <a:spAutoFit/>
          </a:bodyPr>
          <a:lstStyle/>
          <a:p>
            <a:r>
              <a:rPr lang="en-BE" sz="2400" dirty="0"/>
              <a:t>.</a:t>
            </a:r>
          </a:p>
        </p:txBody>
      </p:sp>
      <p:sp>
        <p:nvSpPr>
          <p:cNvPr id="73" name="TextBox 72">
            <a:extLst>
              <a:ext uri="{FF2B5EF4-FFF2-40B4-BE49-F238E27FC236}">
                <a16:creationId xmlns:a16="http://schemas.microsoft.com/office/drawing/2014/main" id="{2D2DCDC4-E7B8-494A-8949-077A2915473E}"/>
              </a:ext>
            </a:extLst>
          </p:cNvPr>
          <p:cNvSpPr txBox="1"/>
          <p:nvPr/>
        </p:nvSpPr>
        <p:spPr>
          <a:xfrm>
            <a:off x="7092280" y="2784245"/>
            <a:ext cx="216024" cy="461665"/>
          </a:xfrm>
          <a:prstGeom prst="rect">
            <a:avLst/>
          </a:prstGeom>
          <a:noFill/>
        </p:spPr>
        <p:txBody>
          <a:bodyPr wrap="square" rtlCol="0">
            <a:spAutoFit/>
          </a:bodyPr>
          <a:lstStyle/>
          <a:p>
            <a:r>
              <a:rPr lang="en-BE" sz="2400" dirty="0"/>
              <a:t>.</a:t>
            </a:r>
          </a:p>
        </p:txBody>
      </p:sp>
      <p:sp>
        <p:nvSpPr>
          <p:cNvPr id="7" name="Rectangle 6">
            <a:extLst>
              <a:ext uri="{FF2B5EF4-FFF2-40B4-BE49-F238E27FC236}">
                <a16:creationId xmlns:a16="http://schemas.microsoft.com/office/drawing/2014/main" id="{1F133300-1A3D-E344-8E73-04598B908ECC}"/>
              </a:ext>
            </a:extLst>
          </p:cNvPr>
          <p:cNvSpPr/>
          <p:nvPr/>
        </p:nvSpPr>
        <p:spPr>
          <a:xfrm>
            <a:off x="1907705" y="5363545"/>
            <a:ext cx="5688632" cy="646331"/>
          </a:xfrm>
          <a:prstGeom prst="rect">
            <a:avLst/>
          </a:prstGeom>
        </p:spPr>
        <p:txBody>
          <a:bodyPr wrap="square">
            <a:spAutoFit/>
          </a:bodyPr>
          <a:lstStyle/>
          <a:p>
            <a:pPr algn="ctr"/>
            <a:r>
              <a:rPr lang="nl-BE" dirty="0">
                <a:solidFill>
                  <a:srgbClr val="C00000"/>
                </a:solidFill>
              </a:rPr>
              <a:t>Les geven in bijvoorbeeld de sportzaal /</a:t>
            </a:r>
          </a:p>
          <a:p>
            <a:pPr algn="ctr"/>
            <a:r>
              <a:rPr lang="fr-FR" dirty="0">
                <a:solidFill>
                  <a:srgbClr val="000000"/>
                </a:solidFill>
              </a:rPr>
              <a:t>Enseigner, par exemple, au gymnase</a:t>
            </a:r>
            <a:endParaRPr lang="nl-BE" dirty="0">
              <a:solidFill>
                <a:srgbClr val="000000"/>
              </a:solidFill>
            </a:endParaRPr>
          </a:p>
        </p:txBody>
      </p:sp>
      <p:sp>
        <p:nvSpPr>
          <p:cNvPr id="33" name="Titel 3">
            <a:extLst>
              <a:ext uri="{FF2B5EF4-FFF2-40B4-BE49-F238E27FC236}">
                <a16:creationId xmlns:a16="http://schemas.microsoft.com/office/drawing/2014/main" id="{0638368E-9596-6E4E-A177-2458046FE3D2}"/>
              </a:ext>
            </a:extLst>
          </p:cNvPr>
          <p:cNvSpPr>
            <a:spLocks noGrp="1"/>
          </p:cNvSpPr>
          <p:nvPr>
            <p:ph type="title"/>
          </p:nvPr>
        </p:nvSpPr>
        <p:spPr>
          <a:xfrm>
            <a:off x="457200" y="1978"/>
            <a:ext cx="7620000" cy="885825"/>
          </a:xfrm>
        </p:spPr>
        <p:txBody>
          <a:bodyPr/>
          <a:lstStyle/>
          <a:p>
            <a:r>
              <a:rPr lang="nl-BE" dirty="0">
                <a:solidFill>
                  <a:srgbClr val="C00000"/>
                </a:solidFill>
              </a:rPr>
              <a:t>Hoe elkaar beschermen in school /</a:t>
            </a:r>
            <a:br>
              <a:rPr lang="nl-BE" dirty="0">
                <a:solidFill>
                  <a:srgbClr val="C00000"/>
                </a:solidFill>
              </a:rPr>
            </a:br>
            <a:r>
              <a:rPr lang="nl-BE" dirty="0"/>
              <a:t>Comment se protéger à l'école</a:t>
            </a:r>
          </a:p>
        </p:txBody>
      </p:sp>
      <p:sp>
        <p:nvSpPr>
          <p:cNvPr id="38" name="Rectangle 37">
            <a:extLst>
              <a:ext uri="{FF2B5EF4-FFF2-40B4-BE49-F238E27FC236}">
                <a16:creationId xmlns:a16="http://schemas.microsoft.com/office/drawing/2014/main" id="{9AF1A169-66FD-5646-A4B0-BFE2CB9A5681}"/>
              </a:ext>
            </a:extLst>
          </p:cNvPr>
          <p:cNvSpPr/>
          <p:nvPr/>
        </p:nvSpPr>
        <p:spPr>
          <a:xfrm>
            <a:off x="0" y="6072948"/>
            <a:ext cx="9144000" cy="785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2566095057"/>
      </p:ext>
    </p:extLst>
  </p:cSld>
  <p:clrMapOvr>
    <a:masterClrMapping/>
  </p:clrMapOvr>
  <p:transition spd="slow">
    <p:wipe dir="d"/>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4">
            <a:extLst>
              <a:ext uri="{FF2B5EF4-FFF2-40B4-BE49-F238E27FC236}">
                <a16:creationId xmlns:a16="http://schemas.microsoft.com/office/drawing/2014/main" id="{F062D7D2-4943-E44C-83FA-01FF91FD7DB2}"/>
              </a:ext>
            </a:extLst>
          </p:cNvPr>
          <p:cNvSpPr>
            <a:spLocks noGrp="1"/>
          </p:cNvSpPr>
          <p:nvPr>
            <p:ph sz="quarter" idx="10"/>
          </p:nvPr>
        </p:nvSpPr>
        <p:spPr>
          <a:xfrm>
            <a:off x="457200" y="1219200"/>
            <a:ext cx="7620000" cy="735058"/>
          </a:xfrm>
        </p:spPr>
        <p:txBody>
          <a:bodyPr/>
          <a:lstStyle/>
          <a:p>
            <a:pPr marL="457200" indent="-457200">
              <a:buFont typeface="+mj-lt"/>
              <a:buAutoNum type="arabicPeriod" startAt="3"/>
            </a:pPr>
            <a:r>
              <a:rPr lang="nl-BE" dirty="0"/>
              <a:t>Airborne</a:t>
            </a:r>
          </a:p>
        </p:txBody>
      </p:sp>
      <p:sp>
        <p:nvSpPr>
          <p:cNvPr id="5" name="Rectangle 4">
            <a:extLst>
              <a:ext uri="{FF2B5EF4-FFF2-40B4-BE49-F238E27FC236}">
                <a16:creationId xmlns:a16="http://schemas.microsoft.com/office/drawing/2014/main" id="{032EEADC-9B2D-8741-B770-A638644D26A1}"/>
              </a:ext>
            </a:extLst>
          </p:cNvPr>
          <p:cNvSpPr/>
          <p:nvPr/>
        </p:nvSpPr>
        <p:spPr>
          <a:xfrm>
            <a:off x="323528" y="5949280"/>
            <a:ext cx="223224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 name="Rectangle 2">
            <a:extLst>
              <a:ext uri="{FF2B5EF4-FFF2-40B4-BE49-F238E27FC236}">
                <a16:creationId xmlns:a16="http://schemas.microsoft.com/office/drawing/2014/main" id="{CBEF5776-EE97-CF46-AB99-460FC55EF2B6}"/>
              </a:ext>
            </a:extLst>
          </p:cNvPr>
          <p:cNvSpPr/>
          <p:nvPr/>
        </p:nvSpPr>
        <p:spPr>
          <a:xfrm>
            <a:off x="1907704" y="1993145"/>
            <a:ext cx="5688632" cy="3236055"/>
          </a:xfrm>
          <a:prstGeom prst="rect">
            <a:avLst/>
          </a:prstGeom>
          <a:no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400"/>
          </a:p>
        </p:txBody>
      </p:sp>
      <p:sp>
        <p:nvSpPr>
          <p:cNvPr id="24" name="TextBox 23">
            <a:extLst>
              <a:ext uri="{FF2B5EF4-FFF2-40B4-BE49-F238E27FC236}">
                <a16:creationId xmlns:a16="http://schemas.microsoft.com/office/drawing/2014/main" id="{87D661B5-D493-B648-BCBE-A4F7E1601E5D}"/>
              </a:ext>
            </a:extLst>
          </p:cNvPr>
          <p:cNvSpPr txBox="1"/>
          <p:nvPr/>
        </p:nvSpPr>
        <p:spPr>
          <a:xfrm>
            <a:off x="3859328" y="2420888"/>
            <a:ext cx="216024" cy="461665"/>
          </a:xfrm>
          <a:prstGeom prst="rect">
            <a:avLst/>
          </a:prstGeom>
          <a:noFill/>
        </p:spPr>
        <p:txBody>
          <a:bodyPr wrap="square" rtlCol="0">
            <a:spAutoFit/>
          </a:bodyPr>
          <a:lstStyle/>
          <a:p>
            <a:r>
              <a:rPr lang="en-BE" sz="2400" dirty="0"/>
              <a:t>.</a:t>
            </a:r>
          </a:p>
        </p:txBody>
      </p:sp>
      <p:sp>
        <p:nvSpPr>
          <p:cNvPr id="25" name="TextBox 24">
            <a:extLst>
              <a:ext uri="{FF2B5EF4-FFF2-40B4-BE49-F238E27FC236}">
                <a16:creationId xmlns:a16="http://schemas.microsoft.com/office/drawing/2014/main" id="{331C9B19-142B-7748-9053-3DCF5B4ABB48}"/>
              </a:ext>
            </a:extLst>
          </p:cNvPr>
          <p:cNvSpPr txBox="1"/>
          <p:nvPr/>
        </p:nvSpPr>
        <p:spPr>
          <a:xfrm>
            <a:off x="4075352" y="2276872"/>
            <a:ext cx="216024" cy="461665"/>
          </a:xfrm>
          <a:prstGeom prst="rect">
            <a:avLst/>
          </a:prstGeom>
          <a:noFill/>
        </p:spPr>
        <p:txBody>
          <a:bodyPr wrap="square" rtlCol="0">
            <a:spAutoFit/>
          </a:bodyPr>
          <a:lstStyle/>
          <a:p>
            <a:r>
              <a:rPr lang="en-BE" sz="2400" dirty="0"/>
              <a:t>.</a:t>
            </a:r>
          </a:p>
        </p:txBody>
      </p:sp>
      <p:sp>
        <p:nvSpPr>
          <p:cNvPr id="63" name="TextBox 62">
            <a:extLst>
              <a:ext uri="{FF2B5EF4-FFF2-40B4-BE49-F238E27FC236}">
                <a16:creationId xmlns:a16="http://schemas.microsoft.com/office/drawing/2014/main" id="{9B5658AF-59F7-D941-8011-78171212DAE4}"/>
              </a:ext>
            </a:extLst>
          </p:cNvPr>
          <p:cNvSpPr txBox="1"/>
          <p:nvPr/>
        </p:nvSpPr>
        <p:spPr>
          <a:xfrm>
            <a:off x="5517878" y="4407495"/>
            <a:ext cx="216024" cy="461665"/>
          </a:xfrm>
          <a:prstGeom prst="rect">
            <a:avLst/>
          </a:prstGeom>
          <a:noFill/>
        </p:spPr>
        <p:txBody>
          <a:bodyPr wrap="square" rtlCol="0">
            <a:spAutoFit/>
          </a:bodyPr>
          <a:lstStyle/>
          <a:p>
            <a:r>
              <a:rPr lang="en-BE" sz="2400" dirty="0"/>
              <a:t>.</a:t>
            </a:r>
          </a:p>
        </p:txBody>
      </p:sp>
      <p:sp>
        <p:nvSpPr>
          <p:cNvPr id="70" name="TextBox 69">
            <a:extLst>
              <a:ext uri="{FF2B5EF4-FFF2-40B4-BE49-F238E27FC236}">
                <a16:creationId xmlns:a16="http://schemas.microsoft.com/office/drawing/2014/main" id="{C9FE20F8-FF22-0E42-8553-F94734ED98C2}"/>
              </a:ext>
            </a:extLst>
          </p:cNvPr>
          <p:cNvSpPr txBox="1"/>
          <p:nvPr/>
        </p:nvSpPr>
        <p:spPr>
          <a:xfrm>
            <a:off x="6916658" y="2348880"/>
            <a:ext cx="216024" cy="461665"/>
          </a:xfrm>
          <a:prstGeom prst="rect">
            <a:avLst/>
          </a:prstGeom>
          <a:noFill/>
        </p:spPr>
        <p:txBody>
          <a:bodyPr wrap="square" rtlCol="0">
            <a:spAutoFit/>
          </a:bodyPr>
          <a:lstStyle/>
          <a:p>
            <a:r>
              <a:rPr lang="en-BE" sz="2400" dirty="0"/>
              <a:t>.</a:t>
            </a:r>
          </a:p>
        </p:txBody>
      </p:sp>
      <p:sp>
        <p:nvSpPr>
          <p:cNvPr id="7" name="Rectangle 6">
            <a:extLst>
              <a:ext uri="{FF2B5EF4-FFF2-40B4-BE49-F238E27FC236}">
                <a16:creationId xmlns:a16="http://schemas.microsoft.com/office/drawing/2014/main" id="{1F133300-1A3D-E344-8E73-04598B908ECC}"/>
              </a:ext>
            </a:extLst>
          </p:cNvPr>
          <p:cNvSpPr/>
          <p:nvPr/>
        </p:nvSpPr>
        <p:spPr>
          <a:xfrm>
            <a:off x="1907704" y="5363545"/>
            <a:ext cx="5688632" cy="369332"/>
          </a:xfrm>
          <a:prstGeom prst="rect">
            <a:avLst/>
          </a:prstGeom>
        </p:spPr>
        <p:txBody>
          <a:bodyPr wrap="square">
            <a:spAutoFit/>
          </a:bodyPr>
          <a:lstStyle/>
          <a:p>
            <a:pPr algn="ctr"/>
            <a:r>
              <a:rPr lang="nl-BE" dirty="0">
                <a:solidFill>
                  <a:srgbClr val="C00000"/>
                </a:solidFill>
              </a:rPr>
              <a:t>Maskers / </a:t>
            </a:r>
            <a:r>
              <a:rPr lang="nl-BE" dirty="0">
                <a:solidFill>
                  <a:srgbClr val="000000"/>
                </a:solidFill>
              </a:rPr>
              <a:t>Masques</a:t>
            </a:r>
          </a:p>
        </p:txBody>
      </p:sp>
      <p:sp>
        <p:nvSpPr>
          <p:cNvPr id="13" name="Titel 3">
            <a:extLst>
              <a:ext uri="{FF2B5EF4-FFF2-40B4-BE49-F238E27FC236}">
                <a16:creationId xmlns:a16="http://schemas.microsoft.com/office/drawing/2014/main" id="{86D81A0A-31A1-4040-BCAA-155168FDAA8F}"/>
              </a:ext>
            </a:extLst>
          </p:cNvPr>
          <p:cNvSpPr>
            <a:spLocks noGrp="1"/>
          </p:cNvSpPr>
          <p:nvPr>
            <p:ph type="title"/>
          </p:nvPr>
        </p:nvSpPr>
        <p:spPr>
          <a:xfrm>
            <a:off x="457200" y="1978"/>
            <a:ext cx="7620000" cy="885825"/>
          </a:xfrm>
        </p:spPr>
        <p:txBody>
          <a:bodyPr/>
          <a:lstStyle/>
          <a:p>
            <a:r>
              <a:rPr lang="nl-BE" dirty="0">
                <a:solidFill>
                  <a:srgbClr val="C00000"/>
                </a:solidFill>
              </a:rPr>
              <a:t>Hoe elkaar beschermen in school /</a:t>
            </a:r>
            <a:br>
              <a:rPr lang="nl-BE" dirty="0">
                <a:solidFill>
                  <a:srgbClr val="C00000"/>
                </a:solidFill>
              </a:rPr>
            </a:br>
            <a:r>
              <a:rPr lang="nl-BE" dirty="0"/>
              <a:t>Comment se protéger à l'école</a:t>
            </a:r>
          </a:p>
        </p:txBody>
      </p:sp>
      <p:sp>
        <p:nvSpPr>
          <p:cNvPr id="14" name="Rectangle 13">
            <a:extLst>
              <a:ext uri="{FF2B5EF4-FFF2-40B4-BE49-F238E27FC236}">
                <a16:creationId xmlns:a16="http://schemas.microsoft.com/office/drawing/2014/main" id="{92A18558-A688-4740-B6D9-B45DFBA358BC}"/>
              </a:ext>
            </a:extLst>
          </p:cNvPr>
          <p:cNvSpPr/>
          <p:nvPr/>
        </p:nvSpPr>
        <p:spPr>
          <a:xfrm>
            <a:off x="0" y="5681194"/>
            <a:ext cx="9144000" cy="1176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4211079819"/>
      </p:ext>
    </p:extLst>
  </p:cSld>
  <p:clrMapOvr>
    <a:masterClrMapping/>
  </p:clrMapOvr>
  <p:transition spd="slow">
    <p:wipe dir="d"/>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DF6C71B-3602-A84C-817D-137F3B280D5E}"/>
              </a:ext>
            </a:extLst>
          </p:cNvPr>
          <p:cNvSpPr/>
          <p:nvPr/>
        </p:nvSpPr>
        <p:spPr>
          <a:xfrm>
            <a:off x="0" y="5681194"/>
            <a:ext cx="9144000" cy="1176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 name="Title 8">
            <a:extLst>
              <a:ext uri="{FF2B5EF4-FFF2-40B4-BE49-F238E27FC236}">
                <a16:creationId xmlns:a16="http://schemas.microsoft.com/office/drawing/2014/main" id="{82B0E9AB-4BCA-6648-BFA3-E4F8314BF927}"/>
              </a:ext>
            </a:extLst>
          </p:cNvPr>
          <p:cNvSpPr>
            <a:spLocks noGrp="1"/>
          </p:cNvSpPr>
          <p:nvPr>
            <p:ph type="title"/>
          </p:nvPr>
        </p:nvSpPr>
        <p:spPr/>
        <p:txBody>
          <a:bodyPr/>
          <a:lstStyle/>
          <a:p>
            <a:r>
              <a:rPr lang="en-BE" dirty="0">
                <a:solidFill>
                  <a:srgbClr val="C00000"/>
                </a:solidFill>
              </a:rPr>
              <a:t>De maskers / </a:t>
            </a:r>
            <a:r>
              <a:rPr lang="en-GB" dirty="0"/>
              <a:t>Les masques</a:t>
            </a:r>
            <a:endParaRPr lang="en-BE" dirty="0"/>
          </a:p>
        </p:txBody>
      </p:sp>
      <p:grpSp>
        <p:nvGrpSpPr>
          <p:cNvPr id="16" name="Group 15">
            <a:extLst>
              <a:ext uri="{FF2B5EF4-FFF2-40B4-BE49-F238E27FC236}">
                <a16:creationId xmlns:a16="http://schemas.microsoft.com/office/drawing/2014/main" id="{AD26B7C2-8670-A84B-8D5B-CB43673D137E}"/>
              </a:ext>
            </a:extLst>
          </p:cNvPr>
          <p:cNvGrpSpPr/>
          <p:nvPr/>
        </p:nvGrpSpPr>
        <p:grpSpPr>
          <a:xfrm>
            <a:off x="3707904" y="2740577"/>
            <a:ext cx="1296144" cy="1176806"/>
            <a:chOff x="2318319" y="-705018"/>
            <a:chExt cx="6358137" cy="6286182"/>
          </a:xfrm>
        </p:grpSpPr>
        <p:pic>
          <p:nvPicPr>
            <p:cNvPr id="17" name="Afbeelding 3">
              <a:extLst>
                <a:ext uri="{FF2B5EF4-FFF2-40B4-BE49-F238E27FC236}">
                  <a16:creationId xmlns:a16="http://schemas.microsoft.com/office/drawing/2014/main" id="{FE92FC89-C990-DA4A-B3F1-3ADADAB1E3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31840" y="-705018"/>
              <a:ext cx="5544616" cy="6286182"/>
            </a:xfrm>
            <a:prstGeom prst="rect">
              <a:avLst/>
            </a:prstGeom>
          </p:spPr>
        </p:pic>
        <p:sp>
          <p:nvSpPr>
            <p:cNvPr id="18" name="Rechthoek 13">
              <a:extLst>
                <a:ext uri="{FF2B5EF4-FFF2-40B4-BE49-F238E27FC236}">
                  <a16:creationId xmlns:a16="http://schemas.microsoft.com/office/drawing/2014/main" id="{01E83333-3DDD-124E-90B1-AEF6CA4EC8F2}"/>
                </a:ext>
              </a:extLst>
            </p:cNvPr>
            <p:cNvSpPr/>
            <p:nvPr/>
          </p:nvSpPr>
          <p:spPr>
            <a:xfrm>
              <a:off x="2318319" y="3429000"/>
              <a:ext cx="1627041" cy="1152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2599"/>
            </a:p>
          </p:txBody>
        </p:sp>
      </p:grpSp>
    </p:spTree>
    <p:extLst>
      <p:ext uri="{BB962C8B-B14F-4D97-AF65-F5344CB8AC3E}">
        <p14:creationId xmlns:p14="http://schemas.microsoft.com/office/powerpoint/2010/main" val="2965851462"/>
      </p:ext>
    </p:extLst>
  </p:cSld>
  <p:clrMapOvr>
    <a:masterClrMapping/>
  </p:clrMapOvr>
  <p:transition spd="slow">
    <p:wipe dir="d"/>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46" y="-51916"/>
            <a:ext cx="9139909" cy="6093272"/>
          </a:xfrm>
          <a:prstGeom prst="rect">
            <a:avLst/>
          </a:prstGeom>
        </p:spPr>
      </p:pic>
      <p:pic>
        <p:nvPicPr>
          <p:cNvPr id="3" name="Picture 2"/>
          <p:cNvPicPr>
            <a:picLocks noChangeAspect="1"/>
          </p:cNvPicPr>
          <p:nvPr/>
        </p:nvPicPr>
        <p:blipFill>
          <a:blip r:embed="rId4"/>
          <a:stretch>
            <a:fillRect/>
          </a:stretch>
        </p:blipFill>
        <p:spPr>
          <a:xfrm>
            <a:off x="-74776" y="5890488"/>
            <a:ext cx="4220001" cy="1121134"/>
          </a:xfrm>
          <a:prstGeom prst="rect">
            <a:avLst/>
          </a:prstGeom>
        </p:spPr>
      </p:pic>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548957" y="5819214"/>
            <a:ext cx="1479302" cy="986023"/>
          </a:xfrm>
          <a:prstGeom prst="rect">
            <a:avLst/>
          </a:prstGeom>
        </p:spPr>
      </p:pic>
      <p:pic>
        <p:nvPicPr>
          <p:cNvPr id="6" name="Picture 2" descr="http://espid.kenes.com/PublishingImages/n%20n.jpg">
            <a:extLst>
              <a:ext uri="{FF2B5EF4-FFF2-40B4-BE49-F238E27FC236}">
                <a16:creationId xmlns:a16="http://schemas.microsoft.com/office/drawing/2014/main" id="{375329E5-F081-AB4F-AEC0-10327D50EC7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516216" y="6107691"/>
            <a:ext cx="744322" cy="689314"/>
          </a:xfrm>
          <a:prstGeom prst="rect">
            <a:avLst/>
          </a:prstGeom>
          <a:noFill/>
          <a:extLst>
            <a:ext uri="{909E8E84-426E-40DD-AFC4-6F175D3DCCD1}">
              <a14:hiddenFill xmlns:a14="http://schemas.microsoft.com/office/drawing/2010/main">
                <a:solidFill>
                  <a:srgbClr val="FFFFFF"/>
                </a:solidFill>
              </a14:hiddenFill>
            </a:ext>
          </a:extLst>
        </p:spPr>
      </p:pic>
      <p:pic>
        <p:nvPicPr>
          <p:cNvPr id="26626" name="Picture 2">
            <a:extLst>
              <a:ext uri="{FF2B5EF4-FFF2-40B4-BE49-F238E27FC236}">
                <a16:creationId xmlns:a16="http://schemas.microsoft.com/office/drawing/2014/main" id="{987222D1-7C87-B54B-9060-525A8937526F}"/>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t="16514" b="26072"/>
          <a:stretch/>
        </p:blipFill>
        <p:spPr bwMode="auto">
          <a:xfrm>
            <a:off x="4355976" y="6093296"/>
            <a:ext cx="1692504" cy="542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188500"/>
      </p:ext>
    </p:extLst>
  </p:cSld>
  <p:clrMapOvr>
    <a:masterClrMapping/>
  </p:clrMapOvr>
  <p:transition spd="slow">
    <p:wipe dir="d"/>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46" y="-28565"/>
            <a:ext cx="9139909" cy="6081819"/>
          </a:xfrm>
          <a:prstGeom prst="rect">
            <a:avLst/>
          </a:prstGeom>
        </p:spPr>
      </p:pic>
      <p:pic>
        <p:nvPicPr>
          <p:cNvPr id="9" name="Picture 8">
            <a:extLst>
              <a:ext uri="{FF2B5EF4-FFF2-40B4-BE49-F238E27FC236}">
                <a16:creationId xmlns:a16="http://schemas.microsoft.com/office/drawing/2014/main" id="{9D5A7373-D9D3-9648-8E7A-71987828A808}"/>
              </a:ext>
            </a:extLst>
          </p:cNvPr>
          <p:cNvPicPr>
            <a:picLocks noChangeAspect="1"/>
          </p:cNvPicPr>
          <p:nvPr/>
        </p:nvPicPr>
        <p:blipFill>
          <a:blip r:embed="rId4"/>
          <a:stretch>
            <a:fillRect/>
          </a:stretch>
        </p:blipFill>
        <p:spPr>
          <a:xfrm>
            <a:off x="-74776" y="5890488"/>
            <a:ext cx="4220001" cy="1121134"/>
          </a:xfrm>
          <a:prstGeom prst="rect">
            <a:avLst/>
          </a:prstGeom>
        </p:spPr>
      </p:pic>
      <p:pic>
        <p:nvPicPr>
          <p:cNvPr id="11" name="Picture 10">
            <a:extLst>
              <a:ext uri="{FF2B5EF4-FFF2-40B4-BE49-F238E27FC236}">
                <a16:creationId xmlns:a16="http://schemas.microsoft.com/office/drawing/2014/main" id="{11C74D49-23C9-6140-B802-5B8AD687CF2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548957" y="5819214"/>
            <a:ext cx="1479302" cy="986023"/>
          </a:xfrm>
          <a:prstGeom prst="rect">
            <a:avLst/>
          </a:prstGeom>
        </p:spPr>
      </p:pic>
      <p:pic>
        <p:nvPicPr>
          <p:cNvPr id="12" name="Picture 2" descr="http://espid.kenes.com/PublishingImages/n%20n.jpg">
            <a:extLst>
              <a:ext uri="{FF2B5EF4-FFF2-40B4-BE49-F238E27FC236}">
                <a16:creationId xmlns:a16="http://schemas.microsoft.com/office/drawing/2014/main" id="{C8482B29-7963-A04F-AEAE-67875306E9B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516216" y="6107691"/>
            <a:ext cx="744322" cy="68931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596F98D4-6AFF-D34F-8FB8-FD0945E61584}"/>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t="16514" b="26072"/>
          <a:stretch/>
        </p:blipFill>
        <p:spPr bwMode="auto">
          <a:xfrm>
            <a:off x="4355976" y="6093296"/>
            <a:ext cx="1692504" cy="542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6677742"/>
      </p:ext>
    </p:extLst>
  </p:cSld>
  <p:clrMapOvr>
    <a:masterClrMapping/>
  </p:clrMapOvr>
  <p:transition spd="slow">
    <p:wipe dir="d"/>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p:cNvPicPr>
            <a:picLocks noChangeAspect="1"/>
          </p:cNvPicPr>
          <p:nvPr/>
        </p:nvPicPr>
        <p:blipFill>
          <a:blip r:embed="rId3"/>
          <a:stretch>
            <a:fillRect/>
          </a:stretch>
        </p:blipFill>
        <p:spPr>
          <a:xfrm>
            <a:off x="2046" y="-42848"/>
            <a:ext cx="9139909" cy="6096319"/>
          </a:xfrm>
          <a:prstGeom prst="rect">
            <a:avLst/>
          </a:prstGeom>
        </p:spPr>
      </p:pic>
      <p:pic>
        <p:nvPicPr>
          <p:cNvPr id="8" name="Picture 7">
            <a:extLst>
              <a:ext uri="{FF2B5EF4-FFF2-40B4-BE49-F238E27FC236}">
                <a16:creationId xmlns:a16="http://schemas.microsoft.com/office/drawing/2014/main" id="{B0247D44-5469-A449-BE60-20A7DBDED848}"/>
              </a:ext>
            </a:extLst>
          </p:cNvPr>
          <p:cNvPicPr>
            <a:picLocks noChangeAspect="1"/>
          </p:cNvPicPr>
          <p:nvPr/>
        </p:nvPicPr>
        <p:blipFill>
          <a:blip r:embed="rId4"/>
          <a:stretch>
            <a:fillRect/>
          </a:stretch>
        </p:blipFill>
        <p:spPr>
          <a:xfrm>
            <a:off x="-74776" y="5890488"/>
            <a:ext cx="4220001" cy="1121134"/>
          </a:xfrm>
          <a:prstGeom prst="rect">
            <a:avLst/>
          </a:prstGeom>
        </p:spPr>
      </p:pic>
      <p:pic>
        <p:nvPicPr>
          <p:cNvPr id="9" name="Picture 8">
            <a:extLst>
              <a:ext uri="{FF2B5EF4-FFF2-40B4-BE49-F238E27FC236}">
                <a16:creationId xmlns:a16="http://schemas.microsoft.com/office/drawing/2014/main" id="{CEC57022-5F9E-0242-BE77-5DEBED5587C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548957" y="5819214"/>
            <a:ext cx="1479302" cy="986023"/>
          </a:xfrm>
          <a:prstGeom prst="rect">
            <a:avLst/>
          </a:prstGeom>
        </p:spPr>
      </p:pic>
      <p:pic>
        <p:nvPicPr>
          <p:cNvPr id="10" name="Picture 2" descr="http://espid.kenes.com/PublishingImages/n%20n.jpg">
            <a:extLst>
              <a:ext uri="{FF2B5EF4-FFF2-40B4-BE49-F238E27FC236}">
                <a16:creationId xmlns:a16="http://schemas.microsoft.com/office/drawing/2014/main" id="{671E9EAE-4806-3641-BA02-93CEA6B6BD3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516216" y="6107691"/>
            <a:ext cx="744322" cy="68931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627BF69C-A75B-A940-B266-90A4DAE9A17B}"/>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t="16514" b="26072"/>
          <a:stretch/>
        </p:blipFill>
        <p:spPr bwMode="auto">
          <a:xfrm>
            <a:off x="4355976" y="6093296"/>
            <a:ext cx="1692504" cy="542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2121423"/>
      </p:ext>
    </p:extLst>
  </p:cSld>
  <p:clrMapOvr>
    <a:masterClrMapping/>
  </p:clrMapOvr>
  <p:transition spd="slow">
    <p:wipe dir="d"/>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046" y="5121681"/>
            <a:ext cx="9139909" cy="173632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5"/>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r="13633"/>
          <a:stretch/>
        </p:blipFill>
        <p:spPr>
          <a:xfrm>
            <a:off x="-396552" y="-171400"/>
            <a:ext cx="4343326" cy="7116531"/>
          </a:xfrm>
          <a:prstGeom prst="rect">
            <a:avLst/>
          </a:prstGeom>
        </p:spPr>
      </p:pic>
      <p:sp>
        <p:nvSpPr>
          <p:cNvPr id="5" name="Tijdelijke aanduiding voor inhoud 2"/>
          <p:cNvSpPr txBox="1">
            <a:spLocks/>
          </p:cNvSpPr>
          <p:nvPr/>
        </p:nvSpPr>
        <p:spPr bwMode="auto">
          <a:xfrm>
            <a:off x="3059832" y="1572932"/>
            <a:ext cx="5616624" cy="420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25304" tIns="25304" rIns="25304" bIns="25304" numCol="1" anchor="t" anchorCtr="0" compatLnSpc="1">
            <a:prstTxWarp prst="textNoShape">
              <a:avLst/>
            </a:prstTxWarp>
          </a:bodyPr>
          <a:lstStyle>
            <a:lvl1pPr marL="358775" indent="-358775" algn="l" defTabSz="649288" rtl="0" fontAlgn="base">
              <a:spcBef>
                <a:spcPct val="0"/>
              </a:spcBef>
              <a:spcAft>
                <a:spcPct val="0"/>
              </a:spcAft>
              <a:buFont typeface="Arial" charset="0"/>
              <a:buChar char="•"/>
              <a:defRPr sz="2500" kern="1200">
                <a:solidFill>
                  <a:schemeClr val="tx1"/>
                </a:solidFill>
                <a:latin typeface="+mn-lt"/>
                <a:ea typeface="+mn-ea"/>
                <a:cs typeface="+mn-cs"/>
              </a:defRPr>
            </a:lvl1pPr>
            <a:lvl2pPr marL="719138" indent="-358775" algn="l" defTabSz="649288" rtl="0" fontAlgn="base">
              <a:spcBef>
                <a:spcPct val="0"/>
              </a:spcBef>
              <a:spcAft>
                <a:spcPct val="0"/>
              </a:spcAft>
              <a:buFont typeface="Lucida Grande" charset="0"/>
              <a:buChar char="-"/>
              <a:defRPr sz="2500" kern="1200">
                <a:solidFill>
                  <a:schemeClr val="tx1"/>
                </a:solidFill>
                <a:latin typeface="+mn-lt"/>
                <a:ea typeface="+mn-ea"/>
                <a:cs typeface="+mn-cs"/>
              </a:defRPr>
            </a:lvl2pPr>
            <a:lvl3pPr marL="1114425" indent="-358775" algn="l" defTabSz="649288" rtl="0" fontAlgn="base">
              <a:spcBef>
                <a:spcPct val="0"/>
              </a:spcBef>
              <a:spcAft>
                <a:spcPct val="0"/>
              </a:spcAft>
              <a:buFont typeface="Lucida Grande" charset="0"/>
              <a:buChar char="–"/>
              <a:defRPr sz="2100" kern="1200">
                <a:solidFill>
                  <a:schemeClr val="tx1"/>
                </a:solidFill>
                <a:latin typeface="+mn-lt"/>
                <a:ea typeface="+mn-ea"/>
                <a:cs typeface="+mn-cs"/>
              </a:defRPr>
            </a:lvl3pPr>
            <a:lvl4pPr marL="1511300" indent="-358775" algn="l" defTabSz="649288" rtl="0" fontAlgn="base">
              <a:spcBef>
                <a:spcPct val="0"/>
              </a:spcBef>
              <a:spcAft>
                <a:spcPct val="0"/>
              </a:spcAft>
              <a:buFont typeface="Lucida Grande" charset="0"/>
              <a:buChar char="-"/>
              <a:defRPr sz="2100" kern="1200">
                <a:solidFill>
                  <a:schemeClr val="tx1"/>
                </a:solidFill>
                <a:latin typeface="+mn-lt"/>
                <a:ea typeface="+mn-ea"/>
                <a:cs typeface="+mn-cs"/>
              </a:defRPr>
            </a:lvl4pPr>
            <a:lvl5pPr marL="1906588" indent="-358775" algn="l" defTabSz="649288" rtl="0" fontAlgn="base">
              <a:spcBef>
                <a:spcPct val="0"/>
              </a:spcBef>
              <a:spcAft>
                <a:spcPct val="0"/>
              </a:spcAft>
              <a:buFont typeface="Lucida Grande" charset="0"/>
              <a:buChar char="-"/>
              <a:defRPr sz="2100" kern="1200">
                <a:solidFill>
                  <a:schemeClr val="tx1"/>
                </a:solidFill>
                <a:latin typeface="+mn-lt"/>
                <a:ea typeface="+mn-ea"/>
                <a:cs typeface="+mn-cs"/>
              </a:defRPr>
            </a:lvl5pPr>
            <a:lvl6pPr marL="3576516" indent="-325138" algn="l" defTabSz="650276" rtl="0" eaLnBrk="1" latinLnBrk="0" hangingPunct="1">
              <a:spcBef>
                <a:spcPct val="20000"/>
              </a:spcBef>
              <a:buFont typeface="Arial"/>
              <a:buChar char="•"/>
              <a:defRPr sz="2800" kern="1200">
                <a:solidFill>
                  <a:schemeClr val="tx1"/>
                </a:solidFill>
                <a:latin typeface="+mn-lt"/>
                <a:ea typeface="+mn-ea"/>
                <a:cs typeface="+mn-cs"/>
              </a:defRPr>
            </a:lvl6pPr>
            <a:lvl7pPr marL="4226791" indent="-325138" algn="l" defTabSz="650276" rtl="0" eaLnBrk="1" latinLnBrk="0" hangingPunct="1">
              <a:spcBef>
                <a:spcPct val="20000"/>
              </a:spcBef>
              <a:buFont typeface="Arial"/>
              <a:buChar char="•"/>
              <a:defRPr sz="2800" kern="1200">
                <a:solidFill>
                  <a:schemeClr val="tx1"/>
                </a:solidFill>
                <a:latin typeface="+mn-lt"/>
                <a:ea typeface="+mn-ea"/>
                <a:cs typeface="+mn-cs"/>
              </a:defRPr>
            </a:lvl7pPr>
            <a:lvl8pPr marL="4877067" indent="-325138" algn="l" defTabSz="650276" rtl="0" eaLnBrk="1" latinLnBrk="0" hangingPunct="1">
              <a:spcBef>
                <a:spcPct val="20000"/>
              </a:spcBef>
              <a:buFont typeface="Arial"/>
              <a:buChar char="•"/>
              <a:defRPr sz="2800" kern="1200">
                <a:solidFill>
                  <a:schemeClr val="tx1"/>
                </a:solidFill>
                <a:latin typeface="+mn-lt"/>
                <a:ea typeface="+mn-ea"/>
                <a:cs typeface="+mn-cs"/>
              </a:defRPr>
            </a:lvl8pPr>
            <a:lvl9pPr marL="5527342" indent="-325138" algn="l" defTabSz="650276" rtl="0" eaLnBrk="1" latinLnBrk="0" hangingPunct="1">
              <a:spcBef>
                <a:spcPct val="20000"/>
              </a:spcBef>
              <a:buFont typeface="Arial"/>
              <a:buChar char="•"/>
              <a:defRPr sz="2800" kern="1200">
                <a:solidFill>
                  <a:schemeClr val="tx1"/>
                </a:solidFill>
                <a:latin typeface="+mn-lt"/>
                <a:ea typeface="+mn-ea"/>
                <a:cs typeface="+mn-cs"/>
              </a:defRPr>
            </a:lvl9pPr>
          </a:lstStyle>
          <a:p>
            <a:pPr marL="0" indent="0" defTabSz="914400">
              <a:lnSpc>
                <a:spcPts val="3060"/>
              </a:lnSpc>
              <a:buNone/>
            </a:pPr>
            <a:r>
              <a:rPr lang="en-US" sz="1800" dirty="0">
                <a:solidFill>
                  <a:srgbClr val="C00000"/>
                </a:solidFill>
              </a:rPr>
              <a:t>De </a:t>
            </a:r>
            <a:r>
              <a:rPr lang="en-US" sz="1800" dirty="0" err="1">
                <a:solidFill>
                  <a:srgbClr val="C00000"/>
                </a:solidFill>
              </a:rPr>
              <a:t>concentratie</a:t>
            </a:r>
            <a:r>
              <a:rPr lang="en-US" sz="1800" dirty="0">
                <a:solidFill>
                  <a:srgbClr val="C00000"/>
                </a:solidFill>
              </a:rPr>
              <a:t> </a:t>
            </a:r>
            <a:r>
              <a:rPr lang="en-US" sz="1800" dirty="0" err="1">
                <a:solidFill>
                  <a:srgbClr val="C00000"/>
                </a:solidFill>
              </a:rPr>
              <a:t>bacterën</a:t>
            </a:r>
            <a:r>
              <a:rPr lang="en-US" sz="1800" dirty="0">
                <a:solidFill>
                  <a:srgbClr val="C00000"/>
                </a:solidFill>
              </a:rPr>
              <a:t> in de </a:t>
            </a:r>
            <a:r>
              <a:rPr lang="en-US" sz="1800" dirty="0" err="1">
                <a:solidFill>
                  <a:srgbClr val="C00000"/>
                </a:solidFill>
              </a:rPr>
              <a:t>lucht</a:t>
            </a:r>
            <a:r>
              <a:rPr lang="en-US" sz="1800" dirty="0">
                <a:solidFill>
                  <a:srgbClr val="C00000"/>
                </a:solidFill>
              </a:rPr>
              <a:t> </a:t>
            </a:r>
            <a:r>
              <a:rPr lang="en-US" sz="1800" dirty="0" err="1">
                <a:solidFill>
                  <a:srgbClr val="C00000"/>
                </a:solidFill>
              </a:rPr>
              <a:t>verminderde</a:t>
            </a:r>
            <a:r>
              <a:rPr lang="en-US" sz="1800" dirty="0">
                <a:solidFill>
                  <a:srgbClr val="C00000"/>
                </a:solidFill>
              </a:rPr>
              <a:t> </a:t>
            </a:r>
            <a:r>
              <a:rPr lang="en-US" sz="1800" dirty="0" err="1">
                <a:solidFill>
                  <a:srgbClr val="C00000"/>
                </a:solidFill>
              </a:rPr>
              <a:t>gemiddeld</a:t>
            </a:r>
            <a:r>
              <a:rPr lang="en-US" sz="1800" dirty="0">
                <a:solidFill>
                  <a:srgbClr val="C00000"/>
                </a:solidFill>
              </a:rPr>
              <a:t> met 88% </a:t>
            </a:r>
            <a:r>
              <a:rPr lang="en-US" sz="1800" dirty="0" err="1">
                <a:solidFill>
                  <a:srgbClr val="C00000"/>
                </a:solidFill>
              </a:rPr>
              <a:t>wanneer</a:t>
            </a:r>
            <a:r>
              <a:rPr lang="en-US" sz="1800" dirty="0">
                <a:solidFill>
                  <a:srgbClr val="C00000"/>
                </a:solidFill>
              </a:rPr>
              <a:t> </a:t>
            </a:r>
            <a:r>
              <a:rPr lang="en-US" sz="1800" dirty="0" err="1">
                <a:solidFill>
                  <a:srgbClr val="C00000"/>
                </a:solidFill>
              </a:rPr>
              <a:t>een</a:t>
            </a:r>
            <a:r>
              <a:rPr lang="en-US" sz="1800" dirty="0">
                <a:solidFill>
                  <a:srgbClr val="C00000"/>
                </a:solidFill>
              </a:rPr>
              <a:t> masker </a:t>
            </a:r>
            <a:r>
              <a:rPr lang="en-US" sz="1800" dirty="0" err="1">
                <a:solidFill>
                  <a:srgbClr val="C00000"/>
                </a:solidFill>
              </a:rPr>
              <a:t>werd</a:t>
            </a:r>
            <a:r>
              <a:rPr lang="en-US" sz="1800" dirty="0">
                <a:solidFill>
                  <a:srgbClr val="C00000"/>
                </a:solidFill>
              </a:rPr>
              <a:t> </a:t>
            </a:r>
            <a:r>
              <a:rPr lang="en-US" sz="1800" dirty="0" err="1">
                <a:solidFill>
                  <a:srgbClr val="C00000"/>
                </a:solidFill>
              </a:rPr>
              <a:t>gedragen</a:t>
            </a:r>
            <a:r>
              <a:rPr lang="en-US" sz="1800" dirty="0">
                <a:solidFill>
                  <a:srgbClr val="C00000"/>
                </a:solidFill>
              </a:rPr>
              <a:t> </a:t>
            </a:r>
          </a:p>
          <a:p>
            <a:pPr marL="0" indent="0" defTabSz="914400">
              <a:lnSpc>
                <a:spcPts val="3060"/>
              </a:lnSpc>
              <a:buNone/>
            </a:pPr>
            <a:r>
              <a:rPr lang="en-US" sz="1800" dirty="0">
                <a:solidFill>
                  <a:srgbClr val="C00000"/>
                </a:solidFill>
              </a:rPr>
              <a:t>(95% </a:t>
            </a:r>
            <a:r>
              <a:rPr lang="en-US" sz="1800" dirty="0" err="1">
                <a:solidFill>
                  <a:srgbClr val="C00000"/>
                </a:solidFill>
              </a:rPr>
              <a:t>zeker</a:t>
            </a:r>
            <a:r>
              <a:rPr lang="en-US" sz="1800" dirty="0">
                <a:solidFill>
                  <a:srgbClr val="C00000"/>
                </a:solidFill>
              </a:rPr>
              <a:t> </a:t>
            </a:r>
            <a:r>
              <a:rPr lang="en-US" sz="1800" dirty="0" err="1">
                <a:solidFill>
                  <a:srgbClr val="C00000"/>
                </a:solidFill>
              </a:rPr>
              <a:t>dat</a:t>
            </a:r>
            <a:r>
              <a:rPr lang="en-US" sz="1800" dirty="0">
                <a:solidFill>
                  <a:srgbClr val="C00000"/>
                </a:solidFill>
              </a:rPr>
              <a:t> </a:t>
            </a:r>
            <a:r>
              <a:rPr lang="en-US" sz="1800" dirty="0" err="1">
                <a:solidFill>
                  <a:srgbClr val="C00000"/>
                </a:solidFill>
              </a:rPr>
              <a:t>dit</a:t>
            </a:r>
            <a:r>
              <a:rPr lang="en-US" sz="1800" dirty="0">
                <a:solidFill>
                  <a:srgbClr val="C00000"/>
                </a:solidFill>
              </a:rPr>
              <a:t> in </a:t>
            </a:r>
            <a:r>
              <a:rPr lang="en-US" sz="1800" dirty="0" err="1">
                <a:solidFill>
                  <a:srgbClr val="C00000"/>
                </a:solidFill>
              </a:rPr>
              <a:t>werkelijkheid</a:t>
            </a:r>
            <a:r>
              <a:rPr lang="en-US" sz="1800" dirty="0">
                <a:solidFill>
                  <a:srgbClr val="C00000"/>
                </a:solidFill>
              </a:rPr>
              <a:t> </a:t>
            </a:r>
            <a:r>
              <a:rPr lang="en-US" sz="1800" dirty="0" err="1">
                <a:solidFill>
                  <a:srgbClr val="C00000"/>
                </a:solidFill>
              </a:rPr>
              <a:t>meer</a:t>
            </a:r>
            <a:r>
              <a:rPr lang="en-US" sz="1800" dirty="0">
                <a:solidFill>
                  <a:srgbClr val="C00000"/>
                </a:solidFill>
              </a:rPr>
              <a:t> dan 80% is) </a:t>
            </a:r>
          </a:p>
          <a:p>
            <a:pPr marL="0" indent="0" defTabSz="914400">
              <a:lnSpc>
                <a:spcPts val="3060"/>
              </a:lnSpc>
              <a:buNone/>
            </a:pPr>
            <a:endParaRPr lang="en-US" sz="1800" dirty="0">
              <a:solidFill>
                <a:srgbClr val="C00000"/>
              </a:solidFill>
            </a:endParaRPr>
          </a:p>
          <a:p>
            <a:pPr marL="0" indent="0" defTabSz="914400">
              <a:lnSpc>
                <a:spcPts val="3060"/>
              </a:lnSpc>
              <a:buNone/>
            </a:pPr>
            <a:r>
              <a:rPr lang="en-GB" sz="1800" dirty="0">
                <a:solidFill>
                  <a:srgbClr val="000000"/>
                </a:solidFill>
              </a:rPr>
              <a:t>La concentration de </a:t>
            </a:r>
            <a:r>
              <a:rPr lang="en-GB" sz="1800" dirty="0" err="1">
                <a:solidFill>
                  <a:srgbClr val="000000"/>
                </a:solidFill>
              </a:rPr>
              <a:t>bactéries</a:t>
            </a:r>
            <a:r>
              <a:rPr lang="en-GB" sz="1800" dirty="0">
                <a:solidFill>
                  <a:srgbClr val="000000"/>
                </a:solidFill>
              </a:rPr>
              <a:t> dans </a:t>
            </a:r>
            <a:r>
              <a:rPr lang="en-GB" sz="1800" dirty="0" err="1">
                <a:solidFill>
                  <a:srgbClr val="000000"/>
                </a:solidFill>
              </a:rPr>
              <a:t>l'air</a:t>
            </a:r>
            <a:r>
              <a:rPr lang="en-GB" sz="1800" dirty="0">
                <a:solidFill>
                  <a:srgbClr val="000000"/>
                </a:solidFill>
              </a:rPr>
              <a:t> </a:t>
            </a:r>
            <a:r>
              <a:rPr lang="en-GB" sz="1800" dirty="0" err="1">
                <a:solidFill>
                  <a:srgbClr val="000000"/>
                </a:solidFill>
              </a:rPr>
              <a:t>diminue</a:t>
            </a:r>
            <a:r>
              <a:rPr lang="en-GB" sz="1800" dirty="0">
                <a:solidFill>
                  <a:srgbClr val="000000"/>
                </a:solidFill>
              </a:rPr>
              <a:t> </a:t>
            </a:r>
            <a:r>
              <a:rPr lang="en-GB" sz="1800" dirty="0" err="1">
                <a:solidFill>
                  <a:srgbClr val="000000"/>
                </a:solidFill>
              </a:rPr>
              <a:t>en</a:t>
            </a:r>
            <a:r>
              <a:rPr lang="en-GB" sz="1800" dirty="0">
                <a:solidFill>
                  <a:srgbClr val="000000"/>
                </a:solidFill>
              </a:rPr>
              <a:t> </a:t>
            </a:r>
            <a:r>
              <a:rPr lang="en-GB" sz="1800" dirty="0" err="1">
                <a:solidFill>
                  <a:srgbClr val="000000"/>
                </a:solidFill>
              </a:rPr>
              <a:t>moyenne</a:t>
            </a:r>
            <a:r>
              <a:rPr lang="en-GB" sz="1800" dirty="0">
                <a:solidFill>
                  <a:srgbClr val="000000"/>
                </a:solidFill>
              </a:rPr>
              <a:t> de 88% </a:t>
            </a:r>
            <a:r>
              <a:rPr lang="en-GB" sz="1800" dirty="0" err="1">
                <a:solidFill>
                  <a:srgbClr val="000000"/>
                </a:solidFill>
              </a:rPr>
              <a:t>lorsqu'un</a:t>
            </a:r>
            <a:r>
              <a:rPr lang="en-GB" sz="1800" dirty="0">
                <a:solidFill>
                  <a:srgbClr val="000000"/>
                </a:solidFill>
              </a:rPr>
              <a:t> masque </a:t>
            </a:r>
            <a:r>
              <a:rPr lang="en-GB" sz="1800" dirty="0" err="1">
                <a:solidFill>
                  <a:srgbClr val="000000"/>
                </a:solidFill>
              </a:rPr>
              <a:t>est</a:t>
            </a:r>
            <a:r>
              <a:rPr lang="en-GB" sz="1800" dirty="0">
                <a:solidFill>
                  <a:srgbClr val="000000"/>
                </a:solidFill>
              </a:rPr>
              <a:t> </a:t>
            </a:r>
            <a:r>
              <a:rPr lang="en-GB" sz="1800" dirty="0" err="1">
                <a:solidFill>
                  <a:srgbClr val="000000"/>
                </a:solidFill>
              </a:rPr>
              <a:t>porté</a:t>
            </a:r>
            <a:r>
              <a:rPr lang="en-GB" sz="1800" dirty="0">
                <a:solidFill>
                  <a:srgbClr val="000000"/>
                </a:solidFill>
              </a:rPr>
              <a:t> </a:t>
            </a:r>
          </a:p>
          <a:p>
            <a:pPr marL="0" indent="0" defTabSz="914400">
              <a:lnSpc>
                <a:spcPts val="3060"/>
              </a:lnSpc>
              <a:buNone/>
            </a:pPr>
            <a:r>
              <a:rPr lang="en-GB" sz="1800" dirty="0">
                <a:solidFill>
                  <a:srgbClr val="000000"/>
                </a:solidFill>
              </a:rPr>
              <a:t>(95% </a:t>
            </a:r>
            <a:r>
              <a:rPr lang="en-GB" sz="1800" dirty="0" err="1">
                <a:solidFill>
                  <a:srgbClr val="000000"/>
                </a:solidFill>
              </a:rPr>
              <a:t>sûr</a:t>
            </a:r>
            <a:r>
              <a:rPr lang="en-GB" sz="1800" dirty="0">
                <a:solidFill>
                  <a:srgbClr val="000000"/>
                </a:solidFill>
              </a:rPr>
              <a:t> que </a:t>
            </a:r>
            <a:r>
              <a:rPr lang="en-GB" sz="1800" dirty="0" err="1">
                <a:solidFill>
                  <a:srgbClr val="000000"/>
                </a:solidFill>
              </a:rPr>
              <a:t>c'est</a:t>
            </a:r>
            <a:r>
              <a:rPr lang="en-GB" sz="1800" dirty="0">
                <a:solidFill>
                  <a:srgbClr val="000000"/>
                </a:solidFill>
              </a:rPr>
              <a:t> </a:t>
            </a:r>
            <a:r>
              <a:rPr lang="en-GB" sz="1800" dirty="0" err="1">
                <a:solidFill>
                  <a:srgbClr val="000000"/>
                </a:solidFill>
              </a:rPr>
              <a:t>en</a:t>
            </a:r>
            <a:r>
              <a:rPr lang="en-GB" sz="1800" dirty="0">
                <a:solidFill>
                  <a:srgbClr val="000000"/>
                </a:solidFill>
              </a:rPr>
              <a:t> fait plus de 80%)</a:t>
            </a:r>
            <a:endParaRPr lang="en-US" altLang="en-US" sz="1800" dirty="0">
              <a:solidFill>
                <a:srgbClr val="000000"/>
              </a:solidFill>
            </a:endParaRPr>
          </a:p>
          <a:p>
            <a:pPr marL="0" indent="0">
              <a:lnSpc>
                <a:spcPts val="3060"/>
              </a:lnSpc>
              <a:buNone/>
            </a:pPr>
            <a:endParaRPr lang="en-US" altLang="en-US" sz="1800" dirty="0"/>
          </a:p>
          <a:p>
            <a:pPr>
              <a:lnSpc>
                <a:spcPts val="3060"/>
              </a:lnSpc>
            </a:pPr>
            <a:endParaRPr lang="en-US" altLang="en-US" sz="1800" dirty="0"/>
          </a:p>
          <a:p>
            <a:pPr marL="0" indent="0">
              <a:lnSpc>
                <a:spcPts val="3060"/>
              </a:lnSpc>
              <a:buNone/>
            </a:pPr>
            <a:endParaRPr lang="en-US" altLang="en-US" sz="1800" dirty="0"/>
          </a:p>
        </p:txBody>
      </p:sp>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896478" y="116633"/>
            <a:ext cx="980159" cy="653321"/>
          </a:xfrm>
          <a:prstGeom prst="rect">
            <a:avLst/>
          </a:prstGeom>
        </p:spPr>
      </p:pic>
      <p:pic>
        <p:nvPicPr>
          <p:cNvPr id="7" name="Picture 2" descr="http://espid.kenes.com/PublishingImages/n%20n.jpg">
            <a:extLst>
              <a:ext uri="{FF2B5EF4-FFF2-40B4-BE49-F238E27FC236}">
                <a16:creationId xmlns:a16="http://schemas.microsoft.com/office/drawing/2014/main" id="{E6304E45-2B08-417B-86D4-5B50BA4C8B8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106904" y="116632"/>
            <a:ext cx="705456" cy="6533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5E3EA45D-E4B0-6948-A219-361561FDBD95}"/>
              </a:ext>
            </a:extLst>
          </p:cNvPr>
          <p:cNvSpPr/>
          <p:nvPr/>
        </p:nvSpPr>
        <p:spPr>
          <a:xfrm>
            <a:off x="4142169" y="6002704"/>
            <a:ext cx="4918269" cy="738664"/>
          </a:xfrm>
          <a:prstGeom prst="rect">
            <a:avLst/>
          </a:prstGeom>
        </p:spPr>
        <p:txBody>
          <a:bodyPr wrap="square">
            <a:spAutoFit/>
          </a:bodyPr>
          <a:lstStyle/>
          <a:p>
            <a:pPr algn="r"/>
            <a:r>
              <a:rPr lang="en-CA" sz="1400" dirty="0">
                <a:solidFill>
                  <a:srgbClr val="000000"/>
                </a:solidFill>
                <a:latin typeface="Times New Roman" panose="02020603050405020304" pitchFamily="18" charset="0"/>
              </a:rPr>
              <a:t>Koen Vanden </a:t>
            </a:r>
            <a:r>
              <a:rPr lang="en-CA" sz="1400" dirty="0" err="1">
                <a:solidFill>
                  <a:srgbClr val="000000"/>
                </a:solidFill>
                <a:latin typeface="Times New Roman" panose="02020603050405020304" pitchFamily="18" charset="0"/>
              </a:rPr>
              <a:t>Driessche</a:t>
            </a:r>
            <a:r>
              <a:rPr lang="en-CA" sz="1400" dirty="0">
                <a:solidFill>
                  <a:srgbClr val="000000"/>
                </a:solidFill>
                <a:latin typeface="Times New Roman" panose="02020603050405020304" pitchFamily="18" charset="0"/>
              </a:rPr>
              <a:t>, </a:t>
            </a:r>
            <a:r>
              <a:rPr lang="en-CA" sz="1400" dirty="0" err="1">
                <a:solidFill>
                  <a:srgbClr val="000000"/>
                </a:solidFill>
                <a:latin typeface="Times New Roman" panose="02020603050405020304" pitchFamily="18" charset="0"/>
              </a:rPr>
              <a:t>Niel</a:t>
            </a:r>
            <a:r>
              <a:rPr lang="en-CA" sz="1400" dirty="0">
                <a:solidFill>
                  <a:srgbClr val="000000"/>
                </a:solidFill>
                <a:latin typeface="Times New Roman" panose="02020603050405020304" pitchFamily="18" charset="0"/>
              </a:rPr>
              <a:t> Hens, et al. </a:t>
            </a:r>
          </a:p>
          <a:p>
            <a:pPr algn="r"/>
            <a:r>
              <a:rPr lang="en-CA" sz="1400" dirty="0">
                <a:solidFill>
                  <a:srgbClr val="000000"/>
                </a:solidFill>
                <a:latin typeface="Times New Roman" panose="02020603050405020304" pitchFamily="18" charset="0"/>
              </a:rPr>
              <a:t>The American Journal of Respiratory and critical Care Medicine. 2015 </a:t>
            </a:r>
            <a:endParaRPr lang="en-BE" sz="1400" dirty="0">
              <a:solidFill>
                <a:srgbClr val="000000"/>
              </a:solidFill>
            </a:endParaRPr>
          </a:p>
        </p:txBody>
      </p:sp>
      <p:pic>
        <p:nvPicPr>
          <p:cNvPr id="8" name="Picture 7">
            <a:extLst>
              <a:ext uri="{FF2B5EF4-FFF2-40B4-BE49-F238E27FC236}">
                <a16:creationId xmlns:a16="http://schemas.microsoft.com/office/drawing/2014/main" id="{E73DB874-6C73-7C4E-9082-99749E86949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267722" y="-38047"/>
            <a:ext cx="896566" cy="1090783"/>
          </a:xfrm>
          <a:prstGeom prst="rect">
            <a:avLst/>
          </a:prstGeom>
        </p:spPr>
      </p:pic>
      <p:pic>
        <p:nvPicPr>
          <p:cNvPr id="29700" name="Picture 4" descr="StudyQA Universities - Radboud University page">
            <a:extLst>
              <a:ext uri="{FF2B5EF4-FFF2-40B4-BE49-F238E27FC236}">
                <a16:creationId xmlns:a16="http://schemas.microsoft.com/office/drawing/2014/main" id="{DEA7D746-C4AA-4C4B-91A1-4A176CDC75C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652120" y="116633"/>
            <a:ext cx="720080" cy="720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54936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 name="Picture 6" descr="Image">
            <a:extLst>
              <a:ext uri="{FF2B5EF4-FFF2-40B4-BE49-F238E27FC236}">
                <a16:creationId xmlns:a16="http://schemas.microsoft.com/office/drawing/2014/main" id="{A6BB16B5-6A8A-F242-9F30-6AAF25313C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93" y="846341"/>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BE79E8E-56BD-7246-AAB5-F620F19F26D1}"/>
              </a:ext>
            </a:extLst>
          </p:cNvPr>
          <p:cNvSpPr txBox="1"/>
          <p:nvPr/>
        </p:nvSpPr>
        <p:spPr>
          <a:xfrm>
            <a:off x="6948264" y="908720"/>
            <a:ext cx="2160240" cy="246221"/>
          </a:xfrm>
          <a:prstGeom prst="rect">
            <a:avLst/>
          </a:prstGeom>
          <a:noFill/>
        </p:spPr>
        <p:txBody>
          <a:bodyPr wrap="square" rtlCol="0">
            <a:spAutoFit/>
          </a:bodyPr>
          <a:lstStyle/>
          <a:p>
            <a:pPr algn="r"/>
            <a:r>
              <a:rPr lang="en-GB" sz="1000" dirty="0">
                <a:solidFill>
                  <a:schemeClr val="bg2"/>
                </a:solidFill>
                <a:latin typeface="Times" pitchFamily="2" charset="0"/>
              </a:rPr>
              <a:t>T</a:t>
            </a:r>
            <a:r>
              <a:rPr lang="en-BE" sz="1000" dirty="0">
                <a:solidFill>
                  <a:schemeClr val="bg2"/>
                </a:solidFill>
                <a:latin typeface="Times" pitchFamily="2" charset="0"/>
              </a:rPr>
              <a:t>witter.com</a:t>
            </a:r>
          </a:p>
        </p:txBody>
      </p:sp>
    </p:spTree>
    <p:extLst>
      <p:ext uri="{BB962C8B-B14F-4D97-AF65-F5344CB8AC3E}">
        <p14:creationId xmlns:p14="http://schemas.microsoft.com/office/powerpoint/2010/main" val="2237539099"/>
      </p:ext>
    </p:extLst>
  </p:cSld>
  <p:clrMapOvr>
    <a:masterClrMapping/>
  </p:clrMapOvr>
  <p:transition spd="slow">
    <p:wipe dir="d"/>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2770" name="Picture 2" descr="How large is a corona virus virion compared to the MP10-2.5? - ABCDust">
            <a:extLst>
              <a:ext uri="{FF2B5EF4-FFF2-40B4-BE49-F238E27FC236}">
                <a16:creationId xmlns:a16="http://schemas.microsoft.com/office/drawing/2014/main" id="{539EBF3C-4458-2C4F-B37E-3DFF10653A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9144000" cy="50276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9B0D2AF-D78E-5647-B815-AA12BD63A87D}"/>
              </a:ext>
            </a:extLst>
          </p:cNvPr>
          <p:cNvSpPr txBox="1"/>
          <p:nvPr/>
        </p:nvSpPr>
        <p:spPr>
          <a:xfrm>
            <a:off x="7836508" y="921544"/>
            <a:ext cx="1296652" cy="216024"/>
          </a:xfrm>
          <a:prstGeom prst="rect">
            <a:avLst/>
          </a:prstGeom>
          <a:noFill/>
        </p:spPr>
        <p:txBody>
          <a:bodyPr wrap="square" rtlCol="0">
            <a:spAutoFit/>
          </a:bodyPr>
          <a:lstStyle/>
          <a:p>
            <a:pPr algn="r"/>
            <a:r>
              <a:rPr lang="en-GB" sz="800" dirty="0">
                <a:solidFill>
                  <a:schemeClr val="bg2"/>
                </a:solidFill>
                <a:latin typeface="Times" pitchFamily="2" charset="0"/>
              </a:rPr>
              <a:t>A</a:t>
            </a:r>
            <a:r>
              <a:rPr lang="en-BE" sz="800" dirty="0">
                <a:solidFill>
                  <a:schemeClr val="bg2"/>
                </a:solidFill>
                <a:latin typeface="Times" pitchFamily="2" charset="0"/>
              </a:rPr>
              <a:t>bcdust.net</a:t>
            </a:r>
          </a:p>
        </p:txBody>
      </p:sp>
    </p:spTree>
    <p:extLst>
      <p:ext uri="{BB962C8B-B14F-4D97-AF65-F5344CB8AC3E}">
        <p14:creationId xmlns:p14="http://schemas.microsoft.com/office/powerpoint/2010/main" val="2690044385"/>
      </p:ext>
    </p:extLst>
  </p:cSld>
  <p:clrMapOvr>
    <a:masterClrMapping/>
  </p:clrMapOvr>
  <p:transition spd="slow">
    <p:wipe dir="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4">
            <a:extLst>
              <a:ext uri="{FF2B5EF4-FFF2-40B4-BE49-F238E27FC236}">
                <a16:creationId xmlns:a16="http://schemas.microsoft.com/office/drawing/2014/main" id="{F062D7D2-4943-E44C-83FA-01FF91FD7DB2}"/>
              </a:ext>
            </a:extLst>
          </p:cNvPr>
          <p:cNvSpPr>
            <a:spLocks noGrp="1"/>
          </p:cNvSpPr>
          <p:nvPr>
            <p:ph sz="quarter" idx="10"/>
          </p:nvPr>
        </p:nvSpPr>
        <p:spPr>
          <a:xfrm>
            <a:off x="457200" y="1219200"/>
            <a:ext cx="7620000" cy="4876800"/>
          </a:xfrm>
        </p:spPr>
        <p:txBody>
          <a:bodyPr/>
          <a:lstStyle/>
          <a:p>
            <a:pPr marL="457200" indent="-457200">
              <a:buFont typeface="+mj-lt"/>
              <a:buAutoNum type="arabicPeriod"/>
            </a:pPr>
            <a:r>
              <a:rPr lang="nl-BE" dirty="0"/>
              <a:t>Contact</a:t>
            </a:r>
          </a:p>
          <a:p>
            <a:pPr marL="804863" lvl="1" indent="-457200"/>
            <a:r>
              <a:rPr lang="nl-BE" dirty="0"/>
              <a:t>direct</a:t>
            </a:r>
          </a:p>
        </p:txBody>
      </p:sp>
      <p:sp>
        <p:nvSpPr>
          <p:cNvPr id="5" name="Rectangle 4">
            <a:extLst>
              <a:ext uri="{FF2B5EF4-FFF2-40B4-BE49-F238E27FC236}">
                <a16:creationId xmlns:a16="http://schemas.microsoft.com/office/drawing/2014/main" id="{D9A41D4B-DDDC-A346-9109-C99A4FE5BBB4}"/>
              </a:ext>
            </a:extLst>
          </p:cNvPr>
          <p:cNvSpPr/>
          <p:nvPr/>
        </p:nvSpPr>
        <p:spPr>
          <a:xfrm>
            <a:off x="323528" y="5949280"/>
            <a:ext cx="223224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8194" name="Picture 2" descr="US President Donald Trump shakes hands with John Mascola, Director of the Vaccine Research Center (VRC) at the National Institute of Allergy and Infectious Diseases (NIAID) as Anthony Fauci (C), director of the NIH National Institute of Allergy and Infectious Diseases looks on during a meeting at the National Institutes of Health in Bethesda, Maryland on March 3.">
            <a:extLst>
              <a:ext uri="{FF2B5EF4-FFF2-40B4-BE49-F238E27FC236}">
                <a16:creationId xmlns:a16="http://schemas.microsoft.com/office/drawing/2014/main" id="{46F84C09-5D32-414A-9CFF-599D74CC3D0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706540"/>
            <a:ext cx="2868348" cy="194659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3C02F23-8014-9A41-870F-9C46800D503A}"/>
              </a:ext>
            </a:extLst>
          </p:cNvPr>
          <p:cNvSpPr/>
          <p:nvPr/>
        </p:nvSpPr>
        <p:spPr>
          <a:xfrm>
            <a:off x="0" y="4397185"/>
            <a:ext cx="2024498" cy="215444"/>
          </a:xfrm>
          <a:prstGeom prst="rect">
            <a:avLst/>
          </a:prstGeom>
        </p:spPr>
        <p:txBody>
          <a:bodyPr wrap="square">
            <a:spAutoFit/>
          </a:bodyPr>
          <a:lstStyle/>
          <a:p>
            <a:r>
              <a:rPr lang="en-BE" sz="800" dirty="0">
                <a:solidFill>
                  <a:schemeClr val="bg1"/>
                </a:solidFill>
                <a:latin typeface="Times New Roman" panose="02020603050405020304" pitchFamily="18" charset="0"/>
              </a:rPr>
              <a:t>cnbc.com</a:t>
            </a:r>
          </a:p>
        </p:txBody>
      </p:sp>
      <p:pic>
        <p:nvPicPr>
          <p:cNvPr id="8196" name="Picture 4" descr="Boy tries to hug Trump during bill signing - CNN Video">
            <a:extLst>
              <a:ext uri="{FF2B5EF4-FFF2-40B4-BE49-F238E27FC236}">
                <a16:creationId xmlns:a16="http://schemas.microsoft.com/office/drawing/2014/main" id="{1B925A91-06C1-9F48-AFC2-4FAE1A75828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95109" y="2706541"/>
            <a:ext cx="3460611" cy="194659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BBA50326-A54C-A649-AFE8-B5215CD264E3}"/>
              </a:ext>
            </a:extLst>
          </p:cNvPr>
          <p:cNvSpPr/>
          <p:nvPr/>
        </p:nvSpPr>
        <p:spPr>
          <a:xfrm>
            <a:off x="2767118" y="4397249"/>
            <a:ext cx="2024498" cy="215444"/>
          </a:xfrm>
          <a:prstGeom prst="rect">
            <a:avLst/>
          </a:prstGeom>
        </p:spPr>
        <p:txBody>
          <a:bodyPr wrap="square">
            <a:spAutoFit/>
          </a:bodyPr>
          <a:lstStyle/>
          <a:p>
            <a:r>
              <a:rPr lang="en-BE" sz="800" dirty="0">
                <a:solidFill>
                  <a:schemeClr val="bg1"/>
                </a:solidFill>
                <a:latin typeface="Times New Roman" panose="02020603050405020304" pitchFamily="18" charset="0"/>
              </a:rPr>
              <a:t>cnn.com</a:t>
            </a:r>
          </a:p>
        </p:txBody>
      </p:sp>
      <p:pic>
        <p:nvPicPr>
          <p:cNvPr id="8200" name="Picture 8" descr="US President Donald Trump kisses German Chancellor Angela Merkel during her arrival outside the West Wing of the White House in Washington, DC ">
            <a:extLst>
              <a:ext uri="{FF2B5EF4-FFF2-40B4-BE49-F238E27FC236}">
                <a16:creationId xmlns:a16="http://schemas.microsoft.com/office/drawing/2014/main" id="{0F985BB6-A62F-1B4D-B049-264400080BE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029449" y="2706541"/>
            <a:ext cx="3114551" cy="194659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F98E05E5-0B39-0B43-899F-9AEE3548B987}"/>
              </a:ext>
            </a:extLst>
          </p:cNvPr>
          <p:cNvSpPr/>
          <p:nvPr/>
        </p:nvSpPr>
        <p:spPr>
          <a:xfrm>
            <a:off x="6028078" y="4397185"/>
            <a:ext cx="2024498" cy="215444"/>
          </a:xfrm>
          <a:prstGeom prst="rect">
            <a:avLst/>
          </a:prstGeom>
        </p:spPr>
        <p:txBody>
          <a:bodyPr wrap="square">
            <a:spAutoFit/>
          </a:bodyPr>
          <a:lstStyle/>
          <a:p>
            <a:r>
              <a:rPr lang="en-BE" sz="800" dirty="0">
                <a:solidFill>
                  <a:schemeClr val="bg1"/>
                </a:solidFill>
                <a:latin typeface="Times New Roman" panose="02020603050405020304" pitchFamily="18" charset="0"/>
              </a:rPr>
              <a:t>telegraph.co.uk</a:t>
            </a:r>
          </a:p>
        </p:txBody>
      </p:sp>
      <p:sp>
        <p:nvSpPr>
          <p:cNvPr id="11" name="Rectangle 10">
            <a:extLst>
              <a:ext uri="{FF2B5EF4-FFF2-40B4-BE49-F238E27FC236}">
                <a16:creationId xmlns:a16="http://schemas.microsoft.com/office/drawing/2014/main" id="{6BFB81F4-2435-6643-AC28-BE58A27FF743}"/>
              </a:ext>
            </a:extLst>
          </p:cNvPr>
          <p:cNvSpPr/>
          <p:nvPr/>
        </p:nvSpPr>
        <p:spPr>
          <a:xfrm>
            <a:off x="0" y="5677272"/>
            <a:ext cx="9144000" cy="1180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4" name="Titel 3">
            <a:extLst>
              <a:ext uri="{FF2B5EF4-FFF2-40B4-BE49-F238E27FC236}">
                <a16:creationId xmlns:a16="http://schemas.microsoft.com/office/drawing/2014/main" id="{6A3B2ABF-73C4-0249-ACC3-DBFB5C3F67FA}"/>
              </a:ext>
            </a:extLst>
          </p:cNvPr>
          <p:cNvSpPr>
            <a:spLocks noGrp="1"/>
          </p:cNvSpPr>
          <p:nvPr>
            <p:ph type="title"/>
          </p:nvPr>
        </p:nvSpPr>
        <p:spPr>
          <a:xfrm>
            <a:off x="457200" y="1978"/>
            <a:ext cx="7620000" cy="885825"/>
          </a:xfrm>
        </p:spPr>
        <p:txBody>
          <a:bodyPr/>
          <a:lstStyle/>
          <a:p>
            <a:r>
              <a:rPr lang="nl-BE" dirty="0">
                <a:solidFill>
                  <a:srgbClr val="C00000"/>
                </a:solidFill>
              </a:rPr>
              <a:t>Transmissie van luchtweginfecties</a:t>
            </a:r>
            <a:br>
              <a:rPr lang="nl-BE" dirty="0">
                <a:solidFill>
                  <a:srgbClr val="C00000"/>
                </a:solidFill>
              </a:rPr>
            </a:br>
            <a:r>
              <a:rPr lang="nl-BE" dirty="0"/>
              <a:t>Transmission d'infections respiratoires</a:t>
            </a:r>
          </a:p>
        </p:txBody>
      </p:sp>
    </p:spTree>
    <p:extLst>
      <p:ext uri="{BB962C8B-B14F-4D97-AF65-F5344CB8AC3E}">
        <p14:creationId xmlns:p14="http://schemas.microsoft.com/office/powerpoint/2010/main" val="2420848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8196"/>
                                        </p:tgtEl>
                                        <p:attrNameLst>
                                          <p:attrName>style.visibility</p:attrName>
                                        </p:attrNameLst>
                                      </p:cBhvr>
                                      <p:to>
                                        <p:strVal val="visible"/>
                                      </p:to>
                                    </p:set>
                                    <p:anim calcmode="lin" valueType="num">
                                      <p:cBhvr additive="base">
                                        <p:cTn id="15" dur="300" fill="hold"/>
                                        <p:tgtEl>
                                          <p:spTgt spid="8196"/>
                                        </p:tgtEl>
                                        <p:attrNameLst>
                                          <p:attrName>ppt_x</p:attrName>
                                        </p:attrNameLst>
                                      </p:cBhvr>
                                      <p:tavLst>
                                        <p:tav tm="0">
                                          <p:val>
                                            <p:strVal val="1+#ppt_w/2"/>
                                          </p:val>
                                        </p:tav>
                                        <p:tav tm="100000">
                                          <p:val>
                                            <p:strVal val="#ppt_x"/>
                                          </p:val>
                                        </p:tav>
                                      </p:tavLst>
                                    </p:anim>
                                    <p:anim calcmode="lin" valueType="num">
                                      <p:cBhvr additive="base">
                                        <p:cTn id="16" dur="300" fill="hold"/>
                                        <p:tgtEl>
                                          <p:spTgt spid="8196"/>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8200"/>
                                        </p:tgtEl>
                                        <p:attrNameLst>
                                          <p:attrName>style.visibility</p:attrName>
                                        </p:attrNameLst>
                                      </p:cBhvr>
                                      <p:to>
                                        <p:strVal val="visible"/>
                                      </p:to>
                                    </p:set>
                                    <p:anim calcmode="lin" valueType="num">
                                      <p:cBhvr additive="base">
                                        <p:cTn id="21" dur="300" fill="hold"/>
                                        <p:tgtEl>
                                          <p:spTgt spid="8200"/>
                                        </p:tgtEl>
                                        <p:attrNameLst>
                                          <p:attrName>ppt_x</p:attrName>
                                        </p:attrNameLst>
                                      </p:cBhvr>
                                      <p:tavLst>
                                        <p:tav tm="0">
                                          <p:val>
                                            <p:strVal val="1+#ppt_w/2"/>
                                          </p:val>
                                        </p:tav>
                                        <p:tav tm="100000">
                                          <p:val>
                                            <p:strVal val="#ppt_x"/>
                                          </p:val>
                                        </p:tav>
                                      </p:tavLst>
                                    </p:anim>
                                    <p:anim calcmode="lin" valueType="num">
                                      <p:cBhvr additive="base">
                                        <p:cTn id="22" dur="300" fill="hold"/>
                                        <p:tgtEl>
                                          <p:spTgt spid="8200"/>
                                        </p:tgtEl>
                                        <p:attrNameLst>
                                          <p:attrName>ppt_y</p:attrName>
                                        </p:attrNameLst>
                                      </p:cBhvr>
                                      <p:tavLst>
                                        <p:tav tm="0">
                                          <p:val>
                                            <p:strVal val="#ppt_y"/>
                                          </p:val>
                                        </p:tav>
                                        <p:tav tm="100000">
                                          <p:val>
                                            <p:strVal val="#ppt_y"/>
                                          </p:val>
                                        </p:tav>
                                      </p:tavLst>
                                    </p:anim>
                                  </p:childTnLst>
                                </p:cTn>
                              </p:par>
                            </p:childTnLst>
                          </p:cTn>
                        </p:par>
                        <p:par>
                          <p:cTn id="23" fill="hold">
                            <p:stCondLst>
                              <p:cond delay="300"/>
                            </p:stCondLst>
                            <p:childTnLst>
                              <p:par>
                                <p:cTn id="24" presetID="1" presetClass="entr" presetSubtype="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nl-BE" dirty="0">
                <a:solidFill>
                  <a:srgbClr val="C00000"/>
                </a:solidFill>
              </a:rPr>
              <a:t>veilig zonder masker</a:t>
            </a:r>
            <a:br>
              <a:rPr lang="nl-BE" dirty="0"/>
            </a:br>
            <a:r>
              <a:rPr lang="fr-FR" dirty="0"/>
              <a:t>rester en sécurité sans masque</a:t>
            </a:r>
            <a:endParaRPr lang="nl-BE" dirty="0"/>
          </a:p>
        </p:txBody>
      </p:sp>
      <p:sp>
        <p:nvSpPr>
          <p:cNvPr id="9" name="Rectangle 8">
            <a:extLst>
              <a:ext uri="{FF2B5EF4-FFF2-40B4-BE49-F238E27FC236}">
                <a16:creationId xmlns:a16="http://schemas.microsoft.com/office/drawing/2014/main" id="{C3EF1524-621A-1F4F-807F-EFACD9D735FC}"/>
              </a:ext>
            </a:extLst>
          </p:cNvPr>
          <p:cNvSpPr/>
          <p:nvPr/>
        </p:nvSpPr>
        <p:spPr>
          <a:xfrm>
            <a:off x="323528" y="5949280"/>
            <a:ext cx="871296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11" name="Picture 2" descr="its hard to enjoy your lunch when your bumping into other people">
            <a:extLst>
              <a:ext uri="{FF2B5EF4-FFF2-40B4-BE49-F238E27FC236}">
                <a16:creationId xmlns:a16="http://schemas.microsoft.com/office/drawing/2014/main" id="{71F0A102-9804-0D4F-A71C-F43409BCEC2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04645" y="2492422"/>
            <a:ext cx="3474131" cy="231488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68302EE0-1492-3F4D-8BE8-A9801842FAA7}"/>
              </a:ext>
            </a:extLst>
          </p:cNvPr>
          <p:cNvSpPr/>
          <p:nvPr/>
        </p:nvSpPr>
        <p:spPr>
          <a:xfrm>
            <a:off x="5104645" y="4561082"/>
            <a:ext cx="2044813" cy="215444"/>
          </a:xfrm>
          <a:prstGeom prst="rect">
            <a:avLst/>
          </a:prstGeom>
        </p:spPr>
        <p:txBody>
          <a:bodyPr wrap="square">
            <a:spAutoFit/>
          </a:bodyPr>
          <a:lstStyle/>
          <a:p>
            <a:r>
              <a:rPr lang="en-BE" sz="800" dirty="0">
                <a:solidFill>
                  <a:schemeClr val="bg1"/>
                </a:solidFill>
                <a:latin typeface="Times New Roman" panose="02020603050405020304" pitchFamily="18" charset="0"/>
              </a:rPr>
              <a:t>Foto: </a:t>
            </a:r>
            <a:r>
              <a:rPr lang="en-GB" sz="800" dirty="0" err="1">
                <a:solidFill>
                  <a:schemeClr val="bg1"/>
                </a:solidFill>
                <a:latin typeface="Times New Roman" panose="02020603050405020304" pitchFamily="18" charset="0"/>
              </a:rPr>
              <a:t>ohsdenechoes.com</a:t>
            </a:r>
            <a:endParaRPr lang="en-BE" sz="800" dirty="0">
              <a:solidFill>
                <a:schemeClr val="bg1"/>
              </a:solidFill>
              <a:latin typeface="Times New Roman" panose="02020603050405020304" pitchFamily="18" charset="0"/>
            </a:endParaRPr>
          </a:p>
        </p:txBody>
      </p:sp>
      <p:pic>
        <p:nvPicPr>
          <p:cNvPr id="30722" name="Picture 2" descr="There are concerns that children barred from playgrounds are becoming restless and lethargic">
            <a:extLst>
              <a:ext uri="{FF2B5EF4-FFF2-40B4-BE49-F238E27FC236}">
                <a16:creationId xmlns:a16="http://schemas.microsoft.com/office/drawing/2014/main" id="{193D136A-0F31-0D40-8774-D572DB8CBC0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1445" y="2492422"/>
            <a:ext cx="4120430" cy="231488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C9BED786-83BF-4F4D-AEB5-A4A8EED8BE0C}"/>
              </a:ext>
            </a:extLst>
          </p:cNvPr>
          <p:cNvSpPr/>
          <p:nvPr/>
        </p:nvSpPr>
        <p:spPr>
          <a:xfrm>
            <a:off x="323528" y="4576470"/>
            <a:ext cx="782587" cy="215444"/>
          </a:xfrm>
          <a:prstGeom prst="rect">
            <a:avLst/>
          </a:prstGeom>
        </p:spPr>
        <p:txBody>
          <a:bodyPr wrap="none">
            <a:spAutoFit/>
          </a:bodyPr>
          <a:lstStyle/>
          <a:p>
            <a:r>
              <a:rPr lang="en-BE" sz="800" dirty="0">
                <a:solidFill>
                  <a:schemeClr val="bg2"/>
                </a:solidFill>
                <a:latin typeface="Times" pitchFamily="2" charset="0"/>
              </a:rPr>
              <a:t>thetimes.co.uk</a:t>
            </a:r>
          </a:p>
        </p:txBody>
      </p:sp>
    </p:spTree>
    <p:extLst>
      <p:ext uri="{BB962C8B-B14F-4D97-AF65-F5344CB8AC3E}">
        <p14:creationId xmlns:p14="http://schemas.microsoft.com/office/powerpoint/2010/main" val="403890767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p:cNvSpPr>
            <a:spLocks noGrp="1"/>
          </p:cNvSpPr>
          <p:nvPr>
            <p:ph sz="quarter" idx="10"/>
          </p:nvPr>
        </p:nvSpPr>
        <p:spPr>
          <a:xfrm>
            <a:off x="762000" y="1700808"/>
            <a:ext cx="7620000" cy="4464496"/>
          </a:xfrm>
        </p:spPr>
        <p:txBody>
          <a:bodyPr>
            <a:normAutofit/>
          </a:bodyPr>
          <a:lstStyle/>
          <a:p>
            <a:pPr marL="0" indent="0">
              <a:buNone/>
            </a:pPr>
            <a:r>
              <a:rPr lang="nl-BE" i="1" dirty="0">
                <a:solidFill>
                  <a:srgbClr val="C00000"/>
                </a:solidFill>
                <a:latin typeface="Century Schoolbook" panose="02040604050505020304" pitchFamily="18" charset="0"/>
              </a:rPr>
              <a:t>“ Een masker dragen in de supermarkt heeft geen zin. Je beschermt misschien wel de cassière voor je, maar de virussen ontsnappen opzij uit je masker zodat je de persoon naast je besmet ”</a:t>
            </a:r>
          </a:p>
          <a:p>
            <a:pPr marL="0" indent="0">
              <a:buNone/>
            </a:pPr>
            <a:r>
              <a:rPr lang="nl-BE" i="1" dirty="0">
                <a:solidFill>
                  <a:srgbClr val="C00000"/>
                </a:solidFill>
                <a:latin typeface="Century Schoolbook" panose="02040604050505020304" pitchFamily="18" charset="0"/>
              </a:rPr>
              <a:t>niet waar</a:t>
            </a:r>
          </a:p>
          <a:p>
            <a:pPr marL="0" indent="0">
              <a:buNone/>
            </a:pPr>
            <a:endParaRPr lang="nl-BE" i="1" dirty="0">
              <a:latin typeface="Century Schoolbook" panose="02040604050505020304" pitchFamily="18" charset="0"/>
            </a:endParaRPr>
          </a:p>
          <a:p>
            <a:pPr marL="0" indent="0">
              <a:buNone/>
            </a:pPr>
            <a:r>
              <a:rPr lang="fr-FR" i="1" dirty="0">
                <a:solidFill>
                  <a:srgbClr val="000000"/>
                </a:solidFill>
                <a:latin typeface="Century Schoolbook" panose="02040604050505020304" pitchFamily="18" charset="0"/>
              </a:rPr>
              <a:t>« Porter un masque au supermarché est inutile. Vous protégez peut-être le caissier devant vous, mais les virus s'échappent du côté de votre masque et vous infectez la personne à côté de vous »</a:t>
            </a:r>
          </a:p>
          <a:p>
            <a:pPr marL="0" indent="0">
              <a:buNone/>
            </a:pPr>
            <a:r>
              <a:rPr lang="fr-FR" i="1" dirty="0">
                <a:solidFill>
                  <a:srgbClr val="000000"/>
                </a:solidFill>
                <a:latin typeface="Century Schoolbook" panose="02040604050505020304" pitchFamily="18" charset="0"/>
              </a:rPr>
              <a:t>pas vrai</a:t>
            </a:r>
          </a:p>
          <a:p>
            <a:pPr marL="0" indent="0">
              <a:buNone/>
            </a:pPr>
            <a:endParaRPr lang="fr-FR" i="1" dirty="0">
              <a:solidFill>
                <a:srgbClr val="000000"/>
              </a:solidFill>
              <a:latin typeface="Century Schoolbook" panose="02040604050505020304" pitchFamily="18" charset="0"/>
            </a:endParaRPr>
          </a:p>
          <a:p>
            <a:pPr marL="0" indent="0">
              <a:buNone/>
            </a:pPr>
            <a:endParaRPr lang="fr-FR" i="1" dirty="0">
              <a:solidFill>
                <a:srgbClr val="000000"/>
              </a:solidFill>
              <a:latin typeface="Century Schoolbook" panose="02040604050505020304" pitchFamily="18" charset="0"/>
            </a:endParaRPr>
          </a:p>
        </p:txBody>
      </p:sp>
      <p:sp>
        <p:nvSpPr>
          <p:cNvPr id="4" name="Titel 3"/>
          <p:cNvSpPr>
            <a:spLocks noGrp="1"/>
          </p:cNvSpPr>
          <p:nvPr>
            <p:ph type="title"/>
          </p:nvPr>
        </p:nvSpPr>
        <p:spPr/>
        <p:txBody>
          <a:bodyPr/>
          <a:lstStyle/>
          <a:p>
            <a:r>
              <a:rPr lang="nl-BE" dirty="0"/>
              <a:t>Fact check</a:t>
            </a:r>
          </a:p>
        </p:txBody>
      </p:sp>
      <p:sp>
        <p:nvSpPr>
          <p:cNvPr id="6" name="Rectangle 5">
            <a:extLst>
              <a:ext uri="{FF2B5EF4-FFF2-40B4-BE49-F238E27FC236}">
                <a16:creationId xmlns:a16="http://schemas.microsoft.com/office/drawing/2014/main" id="{A8FA3F63-E504-F544-B468-074329DFB1AE}"/>
              </a:ext>
            </a:extLst>
          </p:cNvPr>
          <p:cNvSpPr/>
          <p:nvPr/>
        </p:nvSpPr>
        <p:spPr>
          <a:xfrm>
            <a:off x="323528" y="5949280"/>
            <a:ext cx="223224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8" name="Picture 2" descr="Vinkje in cirkel, penseel tekenstijl, illustratie - Download Free ...">
            <a:extLst>
              <a:ext uri="{FF2B5EF4-FFF2-40B4-BE49-F238E27FC236}">
                <a16:creationId xmlns:a16="http://schemas.microsoft.com/office/drawing/2014/main" id="{ACC80885-D8DD-FA49-AB06-5603B7A6548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95536" y="3140968"/>
            <a:ext cx="298377" cy="52392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Vinkje in cirkel, penseel tekenstijl, illustratie - Download Free ...">
            <a:extLst>
              <a:ext uri="{FF2B5EF4-FFF2-40B4-BE49-F238E27FC236}">
                <a16:creationId xmlns:a16="http://schemas.microsoft.com/office/drawing/2014/main" id="{9885E0F1-CA9B-604C-9B04-448F5F4053E9}"/>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95536" y="5497361"/>
            <a:ext cx="333926" cy="52392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A7481EDD-BBAB-304E-A681-F0010C8F6E14}"/>
              </a:ext>
            </a:extLst>
          </p:cNvPr>
          <p:cNvSpPr/>
          <p:nvPr/>
        </p:nvSpPr>
        <p:spPr>
          <a:xfrm>
            <a:off x="323528" y="5949280"/>
            <a:ext cx="871296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20709641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6" name="Rechthoek 5"/>
          <p:cNvSpPr/>
          <p:nvPr/>
        </p:nvSpPr>
        <p:spPr>
          <a:xfrm>
            <a:off x="327153" y="4739893"/>
            <a:ext cx="3308743" cy="523092"/>
          </a:xfrm>
          <a:prstGeom prst="rect">
            <a:avLst/>
          </a:prstGeom>
          <a:noFill/>
        </p:spPr>
        <p:txBody>
          <a:bodyPr wrap="square" rtlCol="0">
            <a:spAutoFit/>
          </a:bodyPr>
          <a:lstStyle/>
          <a:p>
            <a:r>
              <a:rPr lang="nl-NL" sz="2799" dirty="0">
                <a:solidFill>
                  <a:srgbClr val="FFFFFF"/>
                </a:solidFill>
                <a:latin typeface="Chalkduster"/>
                <a:cs typeface="Chalkduster"/>
              </a:rPr>
              <a:t>#1 </a:t>
            </a:r>
            <a:r>
              <a:rPr lang="nl-NL" sz="2799" dirty="0" err="1">
                <a:solidFill>
                  <a:srgbClr val="FFFFFF"/>
                </a:solidFill>
                <a:latin typeface="Chalkduster"/>
                <a:cs typeface="Chalkduster"/>
              </a:rPr>
              <a:t>Inertia</a:t>
            </a:r>
            <a:endParaRPr lang="nl-NL" sz="2799" dirty="0">
              <a:solidFill>
                <a:srgbClr val="FFFFFF"/>
              </a:solidFill>
              <a:latin typeface="Chalkduster"/>
              <a:cs typeface="Chalkduster"/>
            </a:endParaRPr>
          </a:p>
        </p:txBody>
      </p:sp>
      <p:pic>
        <p:nvPicPr>
          <p:cNvPr id="7" name="Afbeelding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46" y="1170161"/>
            <a:ext cx="9139909" cy="3237834"/>
          </a:xfrm>
          <a:prstGeom prst="rect">
            <a:avLst/>
          </a:prstGeom>
        </p:spPr>
      </p:pic>
    </p:spTree>
    <p:extLst>
      <p:ext uri="{BB962C8B-B14F-4D97-AF65-F5344CB8AC3E}">
        <p14:creationId xmlns:p14="http://schemas.microsoft.com/office/powerpoint/2010/main" val="67180220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p:cNvSpPr>
            <a:spLocks noGrp="1"/>
          </p:cNvSpPr>
          <p:nvPr>
            <p:ph sz="quarter" idx="10"/>
          </p:nvPr>
        </p:nvSpPr>
        <p:spPr>
          <a:xfrm>
            <a:off x="762000" y="2011288"/>
            <a:ext cx="8058472" cy="3937992"/>
          </a:xfrm>
        </p:spPr>
        <p:txBody>
          <a:bodyPr>
            <a:normAutofit/>
          </a:bodyPr>
          <a:lstStyle/>
          <a:p>
            <a:pPr marL="0" indent="0">
              <a:buNone/>
            </a:pPr>
            <a:r>
              <a:rPr lang="nl-BE" i="1" dirty="0">
                <a:solidFill>
                  <a:srgbClr val="C00000"/>
                </a:solidFill>
                <a:latin typeface="Century Schoolbook" panose="02040604050505020304" pitchFamily="18" charset="0"/>
              </a:rPr>
              <a:t>“ Studies tonen aan dat maskers niet werken ”</a:t>
            </a:r>
          </a:p>
          <a:p>
            <a:pPr marL="0" indent="0">
              <a:buNone/>
            </a:pPr>
            <a:endParaRPr lang="nl-BE" i="1" dirty="0">
              <a:latin typeface="Century Schoolbook" panose="02040604050505020304" pitchFamily="18" charset="0"/>
            </a:endParaRPr>
          </a:p>
          <a:p>
            <a:pPr marL="0" indent="0">
              <a:buNone/>
            </a:pPr>
            <a:r>
              <a:rPr lang="fr-FR" i="1" dirty="0">
                <a:solidFill>
                  <a:srgbClr val="000000"/>
                </a:solidFill>
                <a:latin typeface="Century Schoolbook" panose="02040604050505020304" pitchFamily="18" charset="0"/>
              </a:rPr>
              <a:t>« Des études montrent que les masques ne fonctionnent pas »</a:t>
            </a:r>
            <a:endParaRPr lang="nl-BE" i="1" dirty="0">
              <a:solidFill>
                <a:srgbClr val="000000"/>
              </a:solidFill>
              <a:latin typeface="Century Schoolbook" panose="02040604050505020304" pitchFamily="18" charset="0"/>
            </a:endParaRPr>
          </a:p>
        </p:txBody>
      </p:sp>
      <p:sp>
        <p:nvSpPr>
          <p:cNvPr id="4" name="Titel 3"/>
          <p:cNvSpPr>
            <a:spLocks noGrp="1"/>
          </p:cNvSpPr>
          <p:nvPr>
            <p:ph type="title"/>
          </p:nvPr>
        </p:nvSpPr>
        <p:spPr/>
        <p:txBody>
          <a:bodyPr/>
          <a:lstStyle/>
          <a:p>
            <a:r>
              <a:rPr lang="nl-BE" dirty="0"/>
              <a:t>Fact check</a:t>
            </a:r>
          </a:p>
        </p:txBody>
      </p:sp>
      <p:sp>
        <p:nvSpPr>
          <p:cNvPr id="6" name="Rectangle 5">
            <a:extLst>
              <a:ext uri="{FF2B5EF4-FFF2-40B4-BE49-F238E27FC236}">
                <a16:creationId xmlns:a16="http://schemas.microsoft.com/office/drawing/2014/main" id="{A8FA3F63-E504-F544-B468-074329DFB1AE}"/>
              </a:ext>
            </a:extLst>
          </p:cNvPr>
          <p:cNvSpPr/>
          <p:nvPr/>
        </p:nvSpPr>
        <p:spPr>
          <a:xfrm>
            <a:off x="323528" y="5949280"/>
            <a:ext cx="223224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Rectangle 7">
            <a:extLst>
              <a:ext uri="{FF2B5EF4-FFF2-40B4-BE49-F238E27FC236}">
                <a16:creationId xmlns:a16="http://schemas.microsoft.com/office/drawing/2014/main" id="{484BDF1D-0BC2-624E-9368-1C41C237D648}"/>
              </a:ext>
            </a:extLst>
          </p:cNvPr>
          <p:cNvSpPr/>
          <p:nvPr/>
        </p:nvSpPr>
        <p:spPr>
          <a:xfrm>
            <a:off x="323528" y="5949280"/>
            <a:ext cx="871296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2222838986"/>
      </p:ext>
    </p:extLst>
  </p:cSld>
  <p:clrMapOvr>
    <a:masterClrMapping/>
  </p:clrMapOvr>
  <p:transition spd="slow">
    <p:wipe dir="d"/>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p:cNvSpPr>
            <a:spLocks noGrp="1"/>
          </p:cNvSpPr>
          <p:nvPr>
            <p:ph sz="quarter" idx="10"/>
          </p:nvPr>
        </p:nvSpPr>
        <p:spPr>
          <a:xfrm>
            <a:off x="762000" y="2011288"/>
            <a:ext cx="8058472" cy="3937992"/>
          </a:xfrm>
        </p:spPr>
        <p:txBody>
          <a:bodyPr>
            <a:normAutofit/>
          </a:bodyPr>
          <a:lstStyle/>
          <a:p>
            <a:pPr marL="0" indent="0">
              <a:buNone/>
            </a:pPr>
            <a:r>
              <a:rPr lang="nl-BE" i="1" dirty="0">
                <a:solidFill>
                  <a:srgbClr val="C00000"/>
                </a:solidFill>
                <a:latin typeface="Century Schoolbook" panose="02040604050505020304" pitchFamily="18" charset="0"/>
              </a:rPr>
              <a:t>“ Studies tonen aan dat maskers niet werken ”</a:t>
            </a:r>
            <a:endParaRPr lang="nl-BE" i="1" dirty="0">
              <a:latin typeface="Century Schoolbook" panose="02040604050505020304" pitchFamily="18" charset="0"/>
            </a:endParaRPr>
          </a:p>
          <a:p>
            <a:pPr marL="0" indent="0">
              <a:buNone/>
            </a:pPr>
            <a:r>
              <a:rPr lang="fr-FR" i="1" dirty="0">
                <a:solidFill>
                  <a:srgbClr val="000000"/>
                </a:solidFill>
                <a:latin typeface="Century Schoolbook" panose="02040604050505020304" pitchFamily="18" charset="0"/>
              </a:rPr>
              <a:t>« Des études montrent que les masques ne fonctionnent pas »</a:t>
            </a:r>
            <a:endParaRPr lang="nl-BE" i="1" dirty="0">
              <a:solidFill>
                <a:srgbClr val="000000"/>
              </a:solidFill>
              <a:latin typeface="Century Schoolbook" panose="02040604050505020304" pitchFamily="18" charset="0"/>
            </a:endParaRPr>
          </a:p>
          <a:p>
            <a:pPr marL="0" indent="0">
              <a:buNone/>
            </a:pPr>
            <a:endParaRPr lang="nl-BE" i="1" dirty="0">
              <a:solidFill>
                <a:srgbClr val="C00000"/>
              </a:solidFill>
              <a:latin typeface="Century Schoolbook" panose="02040604050505020304" pitchFamily="18" charset="0"/>
            </a:endParaRPr>
          </a:p>
          <a:p>
            <a:pPr marL="0" indent="0">
              <a:buNone/>
            </a:pPr>
            <a:endParaRPr lang="nl-BE" i="1" dirty="0">
              <a:solidFill>
                <a:srgbClr val="C00000"/>
              </a:solidFill>
              <a:latin typeface="Century Schoolbook" panose="02040604050505020304" pitchFamily="18" charset="0"/>
            </a:endParaRPr>
          </a:p>
          <a:p>
            <a:pPr marL="0" indent="0">
              <a:buNone/>
            </a:pPr>
            <a:r>
              <a:rPr lang="nl-BE" i="1" dirty="0">
                <a:solidFill>
                  <a:srgbClr val="C00000"/>
                </a:solidFill>
                <a:latin typeface="Century Schoolbook" panose="02040604050505020304" pitchFamily="18" charset="0"/>
              </a:rPr>
              <a:t> Slechte studies tonen aan dat maskers niet werken</a:t>
            </a:r>
            <a:endParaRPr lang="nl-BE" i="1" dirty="0">
              <a:latin typeface="Century Schoolbook" panose="02040604050505020304" pitchFamily="18" charset="0"/>
            </a:endParaRPr>
          </a:p>
          <a:p>
            <a:pPr marL="0" indent="0">
              <a:buNone/>
            </a:pPr>
            <a:r>
              <a:rPr lang="fr-FR" i="1" dirty="0">
                <a:solidFill>
                  <a:srgbClr val="000000"/>
                </a:solidFill>
                <a:latin typeface="Century Schoolbook" panose="02040604050505020304" pitchFamily="18" charset="0"/>
              </a:rPr>
              <a:t>De mauvaises études montrent que les masques ne fonctionnent pas</a:t>
            </a:r>
            <a:endParaRPr lang="nl-BE" i="1" dirty="0">
              <a:solidFill>
                <a:srgbClr val="000000"/>
              </a:solidFill>
              <a:latin typeface="Century Schoolbook" panose="02040604050505020304" pitchFamily="18" charset="0"/>
            </a:endParaRPr>
          </a:p>
        </p:txBody>
      </p:sp>
      <p:sp>
        <p:nvSpPr>
          <p:cNvPr id="4" name="Titel 3"/>
          <p:cNvSpPr>
            <a:spLocks noGrp="1"/>
          </p:cNvSpPr>
          <p:nvPr>
            <p:ph type="title"/>
          </p:nvPr>
        </p:nvSpPr>
        <p:spPr/>
        <p:txBody>
          <a:bodyPr/>
          <a:lstStyle/>
          <a:p>
            <a:r>
              <a:rPr lang="nl-BE" dirty="0"/>
              <a:t>Fact check</a:t>
            </a:r>
          </a:p>
        </p:txBody>
      </p:sp>
      <p:sp>
        <p:nvSpPr>
          <p:cNvPr id="6" name="Rectangle 5">
            <a:extLst>
              <a:ext uri="{FF2B5EF4-FFF2-40B4-BE49-F238E27FC236}">
                <a16:creationId xmlns:a16="http://schemas.microsoft.com/office/drawing/2014/main" id="{A8FA3F63-E504-F544-B468-074329DFB1AE}"/>
              </a:ext>
            </a:extLst>
          </p:cNvPr>
          <p:cNvSpPr/>
          <p:nvPr/>
        </p:nvSpPr>
        <p:spPr>
          <a:xfrm>
            <a:off x="323528" y="5949280"/>
            <a:ext cx="223224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7" name="Picture 2">
            <a:extLst>
              <a:ext uri="{FF2B5EF4-FFF2-40B4-BE49-F238E27FC236}">
                <a16:creationId xmlns:a16="http://schemas.microsoft.com/office/drawing/2014/main" id="{95D30F3D-916F-2E44-9F52-297AF6500AF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36792" y="1124744"/>
            <a:ext cx="2460815" cy="246081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6D503A6-084E-494C-9383-D355AC44B62E}"/>
              </a:ext>
            </a:extLst>
          </p:cNvPr>
          <p:cNvSpPr/>
          <p:nvPr/>
        </p:nvSpPr>
        <p:spPr>
          <a:xfrm>
            <a:off x="323528" y="5949280"/>
            <a:ext cx="871296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1238996639"/>
      </p:ext>
    </p:extLst>
  </p:cSld>
  <p:clrMapOvr>
    <a:masterClrMapping/>
  </p:clrMapOvr>
  <p:transition spd="slow">
    <p:wipe dir="d"/>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p:cNvSpPr>
            <a:spLocks noGrp="1"/>
          </p:cNvSpPr>
          <p:nvPr>
            <p:ph sz="quarter" idx="10"/>
          </p:nvPr>
        </p:nvSpPr>
        <p:spPr>
          <a:xfrm>
            <a:off x="762000" y="1412776"/>
            <a:ext cx="7620000" cy="4824536"/>
          </a:xfrm>
        </p:spPr>
        <p:txBody>
          <a:bodyPr>
            <a:normAutofit/>
          </a:bodyPr>
          <a:lstStyle/>
          <a:p>
            <a:pPr marL="0" indent="0">
              <a:buNone/>
            </a:pPr>
            <a:r>
              <a:rPr lang="nl-BE" i="1" dirty="0">
                <a:solidFill>
                  <a:srgbClr val="C00000"/>
                </a:solidFill>
                <a:latin typeface="Century Schoolbook" panose="02040604050505020304" pitchFamily="18" charset="0"/>
              </a:rPr>
              <a:t>“ Maskers hebben een negatief effect op de psychosociale ontwikkeling ”</a:t>
            </a:r>
          </a:p>
          <a:p>
            <a:pPr marL="0" indent="0">
              <a:buNone/>
            </a:pPr>
            <a:r>
              <a:rPr lang="nl-BE" sz="2000" dirty="0">
                <a:solidFill>
                  <a:srgbClr val="C00000"/>
                </a:solidFill>
                <a:latin typeface="Century Schoolbook" panose="02040604050505020304" pitchFamily="18" charset="0"/>
              </a:rPr>
              <a:t>geen bewijs</a:t>
            </a:r>
          </a:p>
          <a:p>
            <a:pPr marL="0" indent="0">
              <a:buNone/>
            </a:pPr>
            <a:r>
              <a:rPr lang="nl-BE" sz="2000" dirty="0">
                <a:solidFill>
                  <a:srgbClr val="C00000"/>
                </a:solidFill>
                <a:latin typeface="Century Schoolbook" panose="02040604050505020304" pitchFamily="18" charset="0"/>
              </a:rPr>
              <a:t>zeker een probleem voor mensen die slecht horen</a:t>
            </a:r>
          </a:p>
          <a:p>
            <a:pPr marL="0" indent="0">
              <a:buNone/>
            </a:pPr>
            <a:r>
              <a:rPr lang="nl-BE" sz="2000" dirty="0">
                <a:solidFill>
                  <a:srgbClr val="C00000"/>
                </a:solidFill>
                <a:latin typeface="Century Schoolbook" panose="02040604050505020304" pitchFamily="18" charset="0"/>
              </a:rPr>
              <a:t>terechte bezorgdheid</a:t>
            </a:r>
          </a:p>
          <a:p>
            <a:pPr marL="0" indent="0">
              <a:buNone/>
            </a:pPr>
            <a:br>
              <a:rPr lang="en-GB" sz="2000" dirty="0"/>
            </a:br>
            <a:r>
              <a:rPr lang="en-GB" i="1" dirty="0">
                <a:solidFill>
                  <a:srgbClr val="000000"/>
                </a:solidFill>
                <a:latin typeface="Century Schoolbook" panose="02040604050505020304" pitchFamily="18" charset="0"/>
              </a:rPr>
              <a:t>“ Les masques </a:t>
            </a:r>
            <a:r>
              <a:rPr lang="en-GB" i="1" dirty="0" err="1">
                <a:solidFill>
                  <a:srgbClr val="000000"/>
                </a:solidFill>
                <a:latin typeface="Century Schoolbook" panose="02040604050505020304" pitchFamily="18" charset="0"/>
              </a:rPr>
              <a:t>ont</a:t>
            </a:r>
            <a:r>
              <a:rPr lang="en-GB" i="1" dirty="0">
                <a:solidFill>
                  <a:srgbClr val="000000"/>
                </a:solidFill>
                <a:latin typeface="Century Schoolbook" panose="02040604050505020304" pitchFamily="18" charset="0"/>
              </a:rPr>
              <a:t> un </a:t>
            </a:r>
            <a:r>
              <a:rPr lang="en-GB" i="1" dirty="0" err="1">
                <a:solidFill>
                  <a:srgbClr val="000000"/>
                </a:solidFill>
                <a:latin typeface="Century Schoolbook" panose="02040604050505020304" pitchFamily="18" charset="0"/>
              </a:rPr>
              <a:t>effet</a:t>
            </a:r>
            <a:r>
              <a:rPr lang="en-GB" i="1" dirty="0">
                <a:solidFill>
                  <a:srgbClr val="000000"/>
                </a:solidFill>
                <a:latin typeface="Century Schoolbook" panose="02040604050505020304" pitchFamily="18" charset="0"/>
              </a:rPr>
              <a:t> </a:t>
            </a:r>
            <a:r>
              <a:rPr lang="en-GB" i="1" dirty="0" err="1">
                <a:solidFill>
                  <a:srgbClr val="000000"/>
                </a:solidFill>
                <a:latin typeface="Century Schoolbook" panose="02040604050505020304" pitchFamily="18" charset="0"/>
              </a:rPr>
              <a:t>négatif</a:t>
            </a:r>
            <a:r>
              <a:rPr lang="en-GB" i="1" dirty="0">
                <a:solidFill>
                  <a:srgbClr val="000000"/>
                </a:solidFill>
                <a:latin typeface="Century Schoolbook" panose="02040604050505020304" pitchFamily="18" charset="0"/>
              </a:rPr>
              <a:t> sur le </a:t>
            </a:r>
            <a:r>
              <a:rPr lang="en-GB" i="1" dirty="0" err="1">
                <a:solidFill>
                  <a:srgbClr val="000000"/>
                </a:solidFill>
                <a:latin typeface="Century Schoolbook" panose="02040604050505020304" pitchFamily="18" charset="0"/>
              </a:rPr>
              <a:t>développement</a:t>
            </a:r>
            <a:r>
              <a:rPr lang="en-GB" i="1" dirty="0">
                <a:solidFill>
                  <a:srgbClr val="000000"/>
                </a:solidFill>
                <a:latin typeface="Century Schoolbook" panose="02040604050505020304" pitchFamily="18" charset="0"/>
              </a:rPr>
              <a:t> psychosocial “</a:t>
            </a:r>
          </a:p>
          <a:p>
            <a:pPr marL="0" indent="0">
              <a:buNone/>
            </a:pPr>
            <a:r>
              <a:rPr lang="en-GB" sz="2000" dirty="0" err="1">
                <a:solidFill>
                  <a:srgbClr val="000000"/>
                </a:solidFill>
                <a:latin typeface="Century Schoolbook" panose="02040604050505020304" pitchFamily="18" charset="0"/>
              </a:rPr>
              <a:t>aucune</a:t>
            </a:r>
            <a:r>
              <a:rPr lang="en-GB" sz="2000" dirty="0">
                <a:solidFill>
                  <a:srgbClr val="000000"/>
                </a:solidFill>
                <a:latin typeface="Century Schoolbook" panose="02040604050505020304" pitchFamily="18" charset="0"/>
              </a:rPr>
              <a:t> </a:t>
            </a:r>
            <a:r>
              <a:rPr lang="en-GB" sz="2000" dirty="0" err="1">
                <a:solidFill>
                  <a:srgbClr val="000000"/>
                </a:solidFill>
                <a:latin typeface="Century Schoolbook" panose="02040604050505020304" pitchFamily="18" charset="0"/>
              </a:rPr>
              <a:t>preuve</a:t>
            </a:r>
            <a:r>
              <a:rPr lang="en-GB" sz="2000" dirty="0">
                <a:solidFill>
                  <a:srgbClr val="000000"/>
                </a:solidFill>
                <a:latin typeface="Century Schoolbook" panose="02040604050505020304" pitchFamily="18" charset="0"/>
              </a:rPr>
              <a:t> </a:t>
            </a:r>
          </a:p>
          <a:p>
            <a:pPr marL="0" indent="0">
              <a:buNone/>
            </a:pPr>
            <a:r>
              <a:rPr lang="en-GB" sz="2000" dirty="0" err="1">
                <a:solidFill>
                  <a:srgbClr val="000000"/>
                </a:solidFill>
                <a:latin typeface="Century Schoolbook" panose="02040604050505020304" pitchFamily="18" charset="0"/>
              </a:rPr>
              <a:t>certainement</a:t>
            </a:r>
            <a:r>
              <a:rPr lang="en-GB" sz="2000" dirty="0">
                <a:solidFill>
                  <a:srgbClr val="000000"/>
                </a:solidFill>
                <a:latin typeface="Century Schoolbook" panose="02040604050505020304" pitchFamily="18" charset="0"/>
              </a:rPr>
              <a:t> un </a:t>
            </a:r>
            <a:r>
              <a:rPr lang="en-GB" sz="2000" dirty="0" err="1">
                <a:solidFill>
                  <a:srgbClr val="000000"/>
                </a:solidFill>
                <a:latin typeface="Century Schoolbook" panose="02040604050505020304" pitchFamily="18" charset="0"/>
              </a:rPr>
              <a:t>problème</a:t>
            </a:r>
            <a:r>
              <a:rPr lang="en-GB" sz="2000" dirty="0">
                <a:solidFill>
                  <a:srgbClr val="000000"/>
                </a:solidFill>
                <a:latin typeface="Century Schoolbook" panose="02040604050505020304" pitchFamily="18" charset="0"/>
              </a:rPr>
              <a:t> pour les </a:t>
            </a:r>
            <a:r>
              <a:rPr lang="en-GB" sz="2000" dirty="0" err="1">
                <a:solidFill>
                  <a:srgbClr val="000000"/>
                </a:solidFill>
                <a:latin typeface="Century Schoolbook" panose="02040604050505020304" pitchFamily="18" charset="0"/>
              </a:rPr>
              <a:t>personnes</a:t>
            </a:r>
            <a:r>
              <a:rPr lang="en-GB" sz="2000" dirty="0">
                <a:solidFill>
                  <a:srgbClr val="000000"/>
                </a:solidFill>
                <a:latin typeface="Century Schoolbook" panose="02040604050505020304" pitchFamily="18" charset="0"/>
              </a:rPr>
              <a:t> </a:t>
            </a:r>
            <a:r>
              <a:rPr lang="en-GB" sz="2000" dirty="0" err="1">
                <a:solidFill>
                  <a:srgbClr val="000000"/>
                </a:solidFill>
                <a:latin typeface="Century Schoolbook" panose="02040604050505020304" pitchFamily="18" charset="0"/>
              </a:rPr>
              <a:t>malentendantes</a:t>
            </a:r>
            <a:r>
              <a:rPr lang="en-GB" sz="2000" dirty="0">
                <a:solidFill>
                  <a:srgbClr val="000000"/>
                </a:solidFill>
                <a:latin typeface="Century Schoolbook" panose="02040604050505020304" pitchFamily="18" charset="0"/>
              </a:rPr>
              <a:t> </a:t>
            </a:r>
          </a:p>
          <a:p>
            <a:pPr marL="0" indent="0">
              <a:buNone/>
            </a:pPr>
            <a:r>
              <a:rPr lang="en-GB" sz="2000" dirty="0" err="1">
                <a:solidFill>
                  <a:srgbClr val="000000"/>
                </a:solidFill>
                <a:latin typeface="Century Schoolbook" panose="02040604050505020304" pitchFamily="18" charset="0"/>
              </a:rPr>
              <a:t>préoccupation</a:t>
            </a:r>
            <a:r>
              <a:rPr lang="en-GB" sz="2000" dirty="0">
                <a:solidFill>
                  <a:srgbClr val="000000"/>
                </a:solidFill>
                <a:latin typeface="Century Schoolbook" panose="02040604050505020304" pitchFamily="18" charset="0"/>
              </a:rPr>
              <a:t> </a:t>
            </a:r>
            <a:r>
              <a:rPr lang="en-GB" sz="2000" dirty="0" err="1">
                <a:solidFill>
                  <a:srgbClr val="000000"/>
                </a:solidFill>
                <a:latin typeface="Century Schoolbook" panose="02040604050505020304" pitchFamily="18" charset="0"/>
              </a:rPr>
              <a:t>légitime</a:t>
            </a:r>
            <a:endParaRPr lang="nl-BE" sz="2000" dirty="0">
              <a:solidFill>
                <a:srgbClr val="000000"/>
              </a:solidFill>
              <a:latin typeface="Century Schoolbook" panose="02040604050505020304" pitchFamily="18" charset="0"/>
            </a:endParaRPr>
          </a:p>
        </p:txBody>
      </p:sp>
      <p:sp>
        <p:nvSpPr>
          <p:cNvPr id="4" name="Titel 3"/>
          <p:cNvSpPr>
            <a:spLocks noGrp="1"/>
          </p:cNvSpPr>
          <p:nvPr>
            <p:ph type="title"/>
          </p:nvPr>
        </p:nvSpPr>
        <p:spPr/>
        <p:txBody>
          <a:bodyPr/>
          <a:lstStyle/>
          <a:p>
            <a:r>
              <a:rPr lang="nl-BE" dirty="0"/>
              <a:t>Fact check</a:t>
            </a:r>
          </a:p>
        </p:txBody>
      </p:sp>
      <p:sp>
        <p:nvSpPr>
          <p:cNvPr id="6" name="Rectangle 5">
            <a:extLst>
              <a:ext uri="{FF2B5EF4-FFF2-40B4-BE49-F238E27FC236}">
                <a16:creationId xmlns:a16="http://schemas.microsoft.com/office/drawing/2014/main" id="{A8FA3F63-E504-F544-B468-074329DFB1AE}"/>
              </a:ext>
            </a:extLst>
          </p:cNvPr>
          <p:cNvSpPr/>
          <p:nvPr/>
        </p:nvSpPr>
        <p:spPr>
          <a:xfrm>
            <a:off x="323528" y="5949280"/>
            <a:ext cx="223224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22530" name="Picture 2" descr="Vinkje in cirkel, penseel tekenstijl, illustratie - Download Free ...">
            <a:extLst>
              <a:ext uri="{FF2B5EF4-FFF2-40B4-BE49-F238E27FC236}">
                <a16:creationId xmlns:a16="http://schemas.microsoft.com/office/drawing/2014/main" id="{F9327864-605A-5742-8920-8DAA8FAB12B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2"/>
          <a:stretch/>
        </p:blipFill>
        <p:spPr bwMode="auto">
          <a:xfrm>
            <a:off x="323528" y="2132856"/>
            <a:ext cx="375901" cy="52392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Vinkje in cirkel, penseel tekenstijl, illustratie - Download Free ...">
            <a:extLst>
              <a:ext uri="{FF2B5EF4-FFF2-40B4-BE49-F238E27FC236}">
                <a16:creationId xmlns:a16="http://schemas.microsoft.com/office/drawing/2014/main" id="{9EB3DCA6-8FC3-974F-9D06-59A33722BE7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57944" y="2527941"/>
            <a:ext cx="432048" cy="5239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Vinkje in cirkel, penseel tekenstijl, illustratie - Download Free ...">
            <a:extLst>
              <a:ext uri="{FF2B5EF4-FFF2-40B4-BE49-F238E27FC236}">
                <a16:creationId xmlns:a16="http://schemas.microsoft.com/office/drawing/2014/main" id="{515E510F-4F8A-D949-85C1-29BBF8EB3C6F}"/>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51520" y="2937400"/>
            <a:ext cx="432048" cy="52392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Vinkje in cirkel, penseel tekenstijl, illustratie - Download Free ...">
            <a:extLst>
              <a:ext uri="{FF2B5EF4-FFF2-40B4-BE49-F238E27FC236}">
                <a16:creationId xmlns:a16="http://schemas.microsoft.com/office/drawing/2014/main" id="{CAE62FBE-13BF-7241-81FF-91062D79406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2"/>
          <a:stretch/>
        </p:blipFill>
        <p:spPr bwMode="auto">
          <a:xfrm>
            <a:off x="323528" y="4487687"/>
            <a:ext cx="375901" cy="52392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Vinkje in cirkel, penseel tekenstijl, illustratie - Download Free ...">
            <a:extLst>
              <a:ext uri="{FF2B5EF4-FFF2-40B4-BE49-F238E27FC236}">
                <a16:creationId xmlns:a16="http://schemas.microsoft.com/office/drawing/2014/main" id="{85DE71D0-61BF-1E46-8654-53A11BF9469F}"/>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57944" y="4882772"/>
            <a:ext cx="432048" cy="52392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Vinkje in cirkel, penseel tekenstijl, illustratie - Download Free ...">
            <a:extLst>
              <a:ext uri="{FF2B5EF4-FFF2-40B4-BE49-F238E27FC236}">
                <a16:creationId xmlns:a16="http://schemas.microsoft.com/office/drawing/2014/main" id="{7947BB2D-3D8B-5E44-BC9C-761BF454D48B}"/>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51520" y="5292231"/>
            <a:ext cx="432048" cy="523927"/>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AC37BCD2-10C9-0E4D-9909-C4889CA617F6}"/>
              </a:ext>
            </a:extLst>
          </p:cNvPr>
          <p:cNvSpPr/>
          <p:nvPr/>
        </p:nvSpPr>
        <p:spPr>
          <a:xfrm>
            <a:off x="323528" y="5949280"/>
            <a:ext cx="871296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85424256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5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p:cNvSpPr>
            <a:spLocks noGrp="1"/>
          </p:cNvSpPr>
          <p:nvPr>
            <p:ph sz="quarter" idx="10"/>
          </p:nvPr>
        </p:nvSpPr>
        <p:spPr>
          <a:xfrm>
            <a:off x="762000" y="2011288"/>
            <a:ext cx="7620000" cy="3937992"/>
          </a:xfrm>
        </p:spPr>
        <p:txBody>
          <a:bodyPr/>
          <a:lstStyle/>
          <a:p>
            <a:pPr marL="0" indent="0">
              <a:buNone/>
            </a:pPr>
            <a:r>
              <a:rPr lang="nl-BE" i="1" dirty="0">
                <a:solidFill>
                  <a:srgbClr val="C00000"/>
                </a:solidFill>
                <a:latin typeface="Century Schoolbook" panose="02040604050505020304" pitchFamily="18" charset="0"/>
              </a:rPr>
              <a:t>“ Fout gebruik van een masker is gevaarlijker dan geen masker “</a:t>
            </a:r>
          </a:p>
          <a:p>
            <a:pPr marL="0" indent="0">
              <a:buNone/>
            </a:pPr>
            <a:r>
              <a:rPr lang="nl-BE" sz="2000" dirty="0">
                <a:solidFill>
                  <a:srgbClr val="C00000"/>
                </a:solidFill>
                <a:latin typeface="Century Schoolbook" panose="02040604050505020304" pitchFamily="18" charset="0"/>
              </a:rPr>
              <a:t>geen bewijs</a:t>
            </a:r>
          </a:p>
          <a:p>
            <a:pPr marL="0" indent="0">
              <a:buNone/>
            </a:pPr>
            <a:r>
              <a:rPr lang="nl-BE" sz="2000" dirty="0">
                <a:solidFill>
                  <a:srgbClr val="C00000"/>
                </a:solidFill>
                <a:latin typeface="Century Schoolbook" panose="02040604050505020304" pitchFamily="18" charset="0"/>
              </a:rPr>
              <a:t>terechte bezorgdheid</a:t>
            </a:r>
          </a:p>
          <a:p>
            <a:pPr marL="0" indent="0">
              <a:buNone/>
            </a:pPr>
            <a:br>
              <a:rPr lang="en-GB" sz="2000" dirty="0"/>
            </a:br>
            <a:r>
              <a:rPr lang="en-GB" sz="2000" dirty="0"/>
              <a:t>“ </a:t>
            </a:r>
            <a:r>
              <a:rPr lang="en-GB" i="1" dirty="0">
                <a:solidFill>
                  <a:srgbClr val="000000"/>
                </a:solidFill>
                <a:latin typeface="Century Schoolbook" panose="02040604050505020304" pitchFamily="18" charset="0"/>
              </a:rPr>
              <a:t>Utiliser un masque </a:t>
            </a:r>
            <a:r>
              <a:rPr lang="en-GB" i="1" dirty="0" err="1">
                <a:solidFill>
                  <a:srgbClr val="000000"/>
                </a:solidFill>
                <a:latin typeface="Century Schoolbook" panose="02040604050505020304" pitchFamily="18" charset="0"/>
              </a:rPr>
              <a:t>incorrectement</a:t>
            </a:r>
            <a:r>
              <a:rPr lang="en-GB" i="1" dirty="0">
                <a:solidFill>
                  <a:srgbClr val="000000"/>
                </a:solidFill>
                <a:latin typeface="Century Schoolbook" panose="02040604050505020304" pitchFamily="18" charset="0"/>
              </a:rPr>
              <a:t> </a:t>
            </a:r>
            <a:r>
              <a:rPr lang="en-GB" i="1" dirty="0" err="1">
                <a:solidFill>
                  <a:srgbClr val="000000"/>
                </a:solidFill>
                <a:latin typeface="Century Schoolbook" panose="02040604050505020304" pitchFamily="18" charset="0"/>
              </a:rPr>
              <a:t>est</a:t>
            </a:r>
            <a:r>
              <a:rPr lang="en-GB" i="1" dirty="0">
                <a:solidFill>
                  <a:srgbClr val="000000"/>
                </a:solidFill>
                <a:latin typeface="Century Schoolbook" panose="02040604050505020304" pitchFamily="18" charset="0"/>
              </a:rPr>
              <a:t> plus </a:t>
            </a:r>
            <a:r>
              <a:rPr lang="en-GB" i="1" dirty="0" err="1">
                <a:solidFill>
                  <a:srgbClr val="000000"/>
                </a:solidFill>
                <a:latin typeface="Century Schoolbook" panose="02040604050505020304" pitchFamily="18" charset="0"/>
              </a:rPr>
              <a:t>dangereux</a:t>
            </a:r>
            <a:r>
              <a:rPr lang="en-GB" i="1" dirty="0">
                <a:solidFill>
                  <a:srgbClr val="000000"/>
                </a:solidFill>
                <a:latin typeface="Century Schoolbook" panose="02040604050505020304" pitchFamily="18" charset="0"/>
              </a:rPr>
              <a:t> que pas de masque “</a:t>
            </a:r>
          </a:p>
          <a:p>
            <a:pPr marL="0" indent="0">
              <a:buNone/>
            </a:pPr>
            <a:r>
              <a:rPr lang="en-GB" sz="2000" dirty="0" err="1">
                <a:solidFill>
                  <a:srgbClr val="000000"/>
                </a:solidFill>
                <a:latin typeface="Century Schoolbook" panose="02040604050505020304" pitchFamily="18" charset="0"/>
              </a:rPr>
              <a:t>aucune</a:t>
            </a:r>
            <a:r>
              <a:rPr lang="en-GB" sz="2000" dirty="0">
                <a:solidFill>
                  <a:srgbClr val="000000"/>
                </a:solidFill>
                <a:latin typeface="Century Schoolbook" panose="02040604050505020304" pitchFamily="18" charset="0"/>
              </a:rPr>
              <a:t> </a:t>
            </a:r>
            <a:r>
              <a:rPr lang="en-GB" sz="2000" dirty="0" err="1">
                <a:solidFill>
                  <a:srgbClr val="000000"/>
                </a:solidFill>
                <a:latin typeface="Century Schoolbook" panose="02040604050505020304" pitchFamily="18" charset="0"/>
              </a:rPr>
              <a:t>preuve</a:t>
            </a:r>
            <a:r>
              <a:rPr lang="en-GB" sz="2000" dirty="0">
                <a:solidFill>
                  <a:srgbClr val="000000"/>
                </a:solidFill>
                <a:latin typeface="Century Schoolbook" panose="02040604050505020304" pitchFamily="18" charset="0"/>
              </a:rPr>
              <a:t> </a:t>
            </a:r>
          </a:p>
          <a:p>
            <a:pPr marL="0" indent="0">
              <a:buNone/>
            </a:pPr>
            <a:r>
              <a:rPr lang="en-GB" sz="2000" dirty="0" err="1">
                <a:solidFill>
                  <a:srgbClr val="000000"/>
                </a:solidFill>
                <a:latin typeface="Century Schoolbook" panose="02040604050505020304" pitchFamily="18" charset="0"/>
              </a:rPr>
              <a:t>préoccupation</a:t>
            </a:r>
            <a:r>
              <a:rPr lang="en-GB" sz="2000" dirty="0">
                <a:solidFill>
                  <a:srgbClr val="000000"/>
                </a:solidFill>
                <a:latin typeface="Century Schoolbook" panose="02040604050505020304" pitchFamily="18" charset="0"/>
              </a:rPr>
              <a:t> </a:t>
            </a:r>
            <a:r>
              <a:rPr lang="en-GB" sz="2000" dirty="0" err="1">
                <a:solidFill>
                  <a:srgbClr val="000000"/>
                </a:solidFill>
                <a:latin typeface="Century Schoolbook" panose="02040604050505020304" pitchFamily="18" charset="0"/>
              </a:rPr>
              <a:t>légitime</a:t>
            </a:r>
            <a:endParaRPr lang="nl-BE" sz="2000" dirty="0">
              <a:solidFill>
                <a:srgbClr val="000000"/>
              </a:solidFill>
              <a:latin typeface="Century Schoolbook" panose="02040604050505020304" pitchFamily="18" charset="0"/>
            </a:endParaRPr>
          </a:p>
        </p:txBody>
      </p:sp>
      <p:sp>
        <p:nvSpPr>
          <p:cNvPr id="4" name="Titel 3"/>
          <p:cNvSpPr>
            <a:spLocks noGrp="1"/>
          </p:cNvSpPr>
          <p:nvPr>
            <p:ph type="title"/>
          </p:nvPr>
        </p:nvSpPr>
        <p:spPr/>
        <p:txBody>
          <a:bodyPr/>
          <a:lstStyle/>
          <a:p>
            <a:r>
              <a:rPr lang="nl-BE" dirty="0"/>
              <a:t>Fact check</a:t>
            </a:r>
          </a:p>
        </p:txBody>
      </p:sp>
      <p:sp>
        <p:nvSpPr>
          <p:cNvPr id="6" name="Rectangle 5">
            <a:extLst>
              <a:ext uri="{FF2B5EF4-FFF2-40B4-BE49-F238E27FC236}">
                <a16:creationId xmlns:a16="http://schemas.microsoft.com/office/drawing/2014/main" id="{A8FA3F63-E504-F544-B468-074329DFB1AE}"/>
              </a:ext>
            </a:extLst>
          </p:cNvPr>
          <p:cNvSpPr/>
          <p:nvPr/>
        </p:nvSpPr>
        <p:spPr>
          <a:xfrm>
            <a:off x="323528" y="5949280"/>
            <a:ext cx="223224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22530" name="Picture 2" descr="Vinkje in cirkel, penseel tekenstijl, illustratie - Download Free ...">
            <a:extLst>
              <a:ext uri="{FF2B5EF4-FFF2-40B4-BE49-F238E27FC236}">
                <a16:creationId xmlns:a16="http://schemas.microsoft.com/office/drawing/2014/main" id="{F9327864-605A-5742-8920-8DAA8FAB12B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2"/>
          <a:stretch/>
        </p:blipFill>
        <p:spPr bwMode="auto">
          <a:xfrm>
            <a:off x="395536" y="2726012"/>
            <a:ext cx="375901" cy="52392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Vinkje in cirkel, penseel tekenstijl, illustratie - Download Free ...">
            <a:extLst>
              <a:ext uri="{FF2B5EF4-FFF2-40B4-BE49-F238E27FC236}">
                <a16:creationId xmlns:a16="http://schemas.microsoft.com/office/drawing/2014/main" id="{9EB3DCA6-8FC3-974F-9D06-59A33722BE7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29952" y="3121097"/>
            <a:ext cx="432048" cy="5239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Vinkje in cirkel, penseel tekenstijl, illustratie - Download Free ...">
            <a:extLst>
              <a:ext uri="{FF2B5EF4-FFF2-40B4-BE49-F238E27FC236}">
                <a16:creationId xmlns:a16="http://schemas.microsoft.com/office/drawing/2014/main" id="{E2F05227-391D-544C-83DC-75EFFB736B5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2"/>
          <a:stretch/>
        </p:blipFill>
        <p:spPr bwMode="auto">
          <a:xfrm>
            <a:off x="389112" y="4725144"/>
            <a:ext cx="375901" cy="52392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Vinkje in cirkel, penseel tekenstijl, illustratie - Download Free ...">
            <a:extLst>
              <a:ext uri="{FF2B5EF4-FFF2-40B4-BE49-F238E27FC236}">
                <a16:creationId xmlns:a16="http://schemas.microsoft.com/office/drawing/2014/main" id="{9ED74709-1F79-1A4C-AFB0-E14750076A22}"/>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23528" y="5120229"/>
            <a:ext cx="432048" cy="52392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B35FC449-9B4F-A34F-87CC-C40F6BB1F517}"/>
              </a:ext>
            </a:extLst>
          </p:cNvPr>
          <p:cNvSpPr/>
          <p:nvPr/>
        </p:nvSpPr>
        <p:spPr>
          <a:xfrm>
            <a:off x="323528" y="5949280"/>
            <a:ext cx="871296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225427695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face shield">
            <a:extLst>
              <a:ext uri="{FF2B5EF4-FFF2-40B4-BE49-F238E27FC236}">
                <a16:creationId xmlns:a16="http://schemas.microsoft.com/office/drawing/2014/main" id="{819410CE-B3CA-F448-B79B-3444E947EC9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5536" y="1916832"/>
            <a:ext cx="2708920" cy="27089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C35B63D-87A5-D242-A2E9-ADF548F3A67C}"/>
              </a:ext>
            </a:extLst>
          </p:cNvPr>
          <p:cNvSpPr txBox="1"/>
          <p:nvPr/>
        </p:nvSpPr>
        <p:spPr>
          <a:xfrm rot="16200000">
            <a:off x="7279557" y="1537026"/>
            <a:ext cx="3240360" cy="246221"/>
          </a:xfrm>
          <a:prstGeom prst="rect">
            <a:avLst/>
          </a:prstGeom>
          <a:noFill/>
        </p:spPr>
        <p:txBody>
          <a:bodyPr wrap="square" rtlCol="0">
            <a:spAutoFit/>
          </a:bodyPr>
          <a:lstStyle/>
          <a:p>
            <a:pPr algn="r"/>
            <a:r>
              <a:rPr lang="en-GB" sz="1000" dirty="0" err="1">
                <a:latin typeface="Times" pitchFamily="2" charset="0"/>
              </a:rPr>
              <a:t>reflectionsipc.com</a:t>
            </a:r>
            <a:r>
              <a:rPr lang="en-GB" sz="1000" dirty="0">
                <a:latin typeface="Times" pitchFamily="2" charset="0"/>
              </a:rPr>
              <a:t>; </a:t>
            </a:r>
            <a:r>
              <a:rPr lang="en-GB" sz="1000" dirty="0" err="1">
                <a:latin typeface="Times" pitchFamily="2" charset="0"/>
              </a:rPr>
              <a:t>pinterest.com</a:t>
            </a:r>
            <a:r>
              <a:rPr lang="en-GB" sz="1000" dirty="0">
                <a:latin typeface="Times" pitchFamily="2" charset="0"/>
              </a:rPr>
              <a:t>; </a:t>
            </a:r>
            <a:r>
              <a:rPr lang="en-GB" sz="1000" dirty="0" err="1">
                <a:latin typeface="Times" pitchFamily="2" charset="0"/>
              </a:rPr>
              <a:t>expofit.nl</a:t>
            </a:r>
            <a:r>
              <a:rPr lang="en-GB" sz="1000" dirty="0">
                <a:latin typeface="Times" pitchFamily="2" charset="0"/>
              </a:rPr>
              <a:t> </a:t>
            </a:r>
            <a:endParaRPr lang="en-BE" sz="1000" dirty="0">
              <a:latin typeface="Times" pitchFamily="2" charset="0"/>
            </a:endParaRPr>
          </a:p>
        </p:txBody>
      </p:sp>
      <p:pic>
        <p:nvPicPr>
          <p:cNvPr id="24582" name="Picture 6" descr="Pcs hygienic clear smil mask for beauty salon and hospital Clear Mask, Best Masks, Tapas, Makeup Tattoos, Fashion Face Mask, Mouth Mask, Tattoo Machine, Diy Mask, Permanent Makeup">
            <a:extLst>
              <a:ext uri="{FF2B5EF4-FFF2-40B4-BE49-F238E27FC236}">
                <a16:creationId xmlns:a16="http://schemas.microsoft.com/office/drawing/2014/main" id="{4E46E707-A61E-B140-A4F8-A45418AF7566}"/>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347864" y="402928"/>
            <a:ext cx="2152242" cy="2976287"/>
          </a:xfrm>
          <a:prstGeom prst="rect">
            <a:avLst/>
          </a:prstGeom>
          <a:noFill/>
          <a:extLst>
            <a:ext uri="{909E8E84-426E-40DD-AFC4-6F175D3DCCD1}">
              <a14:hiddenFill xmlns:a14="http://schemas.microsoft.com/office/drawing/2010/main">
                <a:solidFill>
                  <a:srgbClr val="FFFFFF"/>
                </a:solidFill>
              </a14:hiddenFill>
            </a:ext>
          </a:extLst>
        </p:spPr>
      </p:pic>
      <p:pic>
        <p:nvPicPr>
          <p:cNvPr id="24584" name="Picture 8" descr="Preventiescherm Plexiglas Vrijstaand">
            <a:extLst>
              <a:ext uri="{FF2B5EF4-FFF2-40B4-BE49-F238E27FC236}">
                <a16:creationId xmlns:a16="http://schemas.microsoft.com/office/drawing/2014/main" id="{14E68746-060A-D84B-B17D-7482ADCFAA5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20072" y="2060847"/>
            <a:ext cx="3966205" cy="396620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A0C835D0-46EC-B841-BC3E-0C19DF0DB2C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047289" y="830439"/>
            <a:ext cx="2460815" cy="2460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525376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8FA3F63-E504-F544-B468-074329DFB1AE}"/>
              </a:ext>
            </a:extLst>
          </p:cNvPr>
          <p:cNvSpPr/>
          <p:nvPr/>
        </p:nvSpPr>
        <p:spPr>
          <a:xfrm>
            <a:off x="323528" y="5949280"/>
            <a:ext cx="223224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Titel 3">
            <a:extLst>
              <a:ext uri="{FF2B5EF4-FFF2-40B4-BE49-F238E27FC236}">
                <a16:creationId xmlns:a16="http://schemas.microsoft.com/office/drawing/2014/main" id="{983DA3BF-903B-5B4D-9A0E-D63FB1005E19}"/>
              </a:ext>
            </a:extLst>
          </p:cNvPr>
          <p:cNvSpPr>
            <a:spLocks noGrp="1"/>
          </p:cNvSpPr>
          <p:nvPr>
            <p:ph type="title"/>
          </p:nvPr>
        </p:nvSpPr>
        <p:spPr>
          <a:xfrm>
            <a:off x="457200" y="1978"/>
            <a:ext cx="7620000" cy="885825"/>
          </a:xfrm>
        </p:spPr>
        <p:txBody>
          <a:bodyPr/>
          <a:lstStyle/>
          <a:p>
            <a:r>
              <a:rPr lang="nl-BE" dirty="0"/>
              <a:t>Take home message</a:t>
            </a:r>
          </a:p>
        </p:txBody>
      </p:sp>
      <p:sp>
        <p:nvSpPr>
          <p:cNvPr id="9" name="Rectangle 8">
            <a:extLst>
              <a:ext uri="{FF2B5EF4-FFF2-40B4-BE49-F238E27FC236}">
                <a16:creationId xmlns:a16="http://schemas.microsoft.com/office/drawing/2014/main" id="{9355EB66-5E2E-D84D-A661-A515340BEB5F}"/>
              </a:ext>
            </a:extLst>
          </p:cNvPr>
          <p:cNvSpPr/>
          <p:nvPr/>
        </p:nvSpPr>
        <p:spPr>
          <a:xfrm>
            <a:off x="0" y="5677272"/>
            <a:ext cx="9144000" cy="1180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0" name="TextBox 9">
            <a:extLst>
              <a:ext uri="{FF2B5EF4-FFF2-40B4-BE49-F238E27FC236}">
                <a16:creationId xmlns:a16="http://schemas.microsoft.com/office/drawing/2014/main" id="{1F1D705C-F1CF-0643-AB35-8BE90BD0A078}"/>
              </a:ext>
            </a:extLst>
          </p:cNvPr>
          <p:cNvSpPr txBox="1"/>
          <p:nvPr/>
        </p:nvSpPr>
        <p:spPr>
          <a:xfrm>
            <a:off x="971600" y="1899754"/>
            <a:ext cx="6768752" cy="2513509"/>
          </a:xfrm>
          <a:prstGeom prst="rect">
            <a:avLst/>
          </a:prstGeom>
          <a:noFill/>
        </p:spPr>
        <p:txBody>
          <a:bodyPr wrap="square" rtlCol="0">
            <a:spAutoFit/>
          </a:bodyPr>
          <a:lstStyle/>
          <a:p>
            <a:pPr algn="ctr"/>
            <a:r>
              <a:rPr lang="en-BE" sz="11600" b="1" baseline="-25000" dirty="0">
                <a:solidFill>
                  <a:srgbClr val="C00000"/>
                </a:solidFill>
              </a:rPr>
              <a:t>ONDERWIJS</a:t>
            </a:r>
          </a:p>
          <a:p>
            <a:pPr algn="ctr"/>
            <a:r>
              <a:rPr lang="en-BE" sz="12000" b="1" baseline="-25000" dirty="0">
                <a:solidFill>
                  <a:srgbClr val="000000"/>
                </a:solidFill>
              </a:rPr>
              <a:t>EDUCATION</a:t>
            </a:r>
          </a:p>
        </p:txBody>
      </p:sp>
    </p:spTree>
    <p:extLst>
      <p:ext uri="{BB962C8B-B14F-4D97-AF65-F5344CB8AC3E}">
        <p14:creationId xmlns:p14="http://schemas.microsoft.com/office/powerpoint/2010/main" val="2080480128"/>
      </p:ext>
    </p:extLst>
  </p:cSld>
  <p:clrMapOvr>
    <a:masterClrMapping/>
  </p:clrMapOvr>
  <p:transition spd="slow">
    <p:wipe dir="d"/>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nl-BE" dirty="0"/>
              <a:t>Thank you</a:t>
            </a:r>
          </a:p>
        </p:txBody>
      </p:sp>
      <p:sp>
        <p:nvSpPr>
          <p:cNvPr id="3" name="Rectangle 2">
            <a:extLst>
              <a:ext uri="{FF2B5EF4-FFF2-40B4-BE49-F238E27FC236}">
                <a16:creationId xmlns:a16="http://schemas.microsoft.com/office/drawing/2014/main" id="{743345F4-1CB5-F341-8989-29A416C6580D}"/>
              </a:ext>
            </a:extLst>
          </p:cNvPr>
          <p:cNvSpPr/>
          <p:nvPr/>
        </p:nvSpPr>
        <p:spPr>
          <a:xfrm>
            <a:off x="35496" y="5949280"/>
            <a:ext cx="223224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2" name="Rectangle 11">
            <a:extLst>
              <a:ext uri="{FF2B5EF4-FFF2-40B4-BE49-F238E27FC236}">
                <a16:creationId xmlns:a16="http://schemas.microsoft.com/office/drawing/2014/main" id="{5EA85FD7-15DB-2A49-9EE8-A0C3E2AE2163}"/>
              </a:ext>
            </a:extLst>
          </p:cNvPr>
          <p:cNvSpPr/>
          <p:nvPr/>
        </p:nvSpPr>
        <p:spPr>
          <a:xfrm>
            <a:off x="0" y="5677272"/>
            <a:ext cx="9144000" cy="1180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4" name="Rectangle 13">
            <a:extLst>
              <a:ext uri="{FF2B5EF4-FFF2-40B4-BE49-F238E27FC236}">
                <a16:creationId xmlns:a16="http://schemas.microsoft.com/office/drawing/2014/main" id="{FEDF8FD6-1939-0C4C-B725-75F004ACAC26}"/>
              </a:ext>
            </a:extLst>
          </p:cNvPr>
          <p:cNvSpPr/>
          <p:nvPr/>
        </p:nvSpPr>
        <p:spPr>
          <a:xfrm>
            <a:off x="710208" y="5848352"/>
            <a:ext cx="7723584" cy="8087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15" name="Picture 6" descr="UZA logo">
            <a:extLst>
              <a:ext uri="{FF2B5EF4-FFF2-40B4-BE49-F238E27FC236}">
                <a16:creationId xmlns:a16="http://schemas.microsoft.com/office/drawing/2014/main" id="{C99EAB0B-91F0-244A-8FF0-EC570308DD0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0632" y="5995422"/>
            <a:ext cx="1053005" cy="450818"/>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497E319C-EC6B-FF47-B83B-9F622F0730DF}"/>
              </a:ext>
            </a:extLst>
          </p:cNvPr>
          <p:cNvGrpSpPr>
            <a:grpSpLocks noChangeAspect="1"/>
          </p:cNvGrpSpPr>
          <p:nvPr/>
        </p:nvGrpSpPr>
        <p:grpSpPr>
          <a:xfrm>
            <a:off x="1289507" y="6059216"/>
            <a:ext cx="2762627" cy="443209"/>
            <a:chOff x="4860032" y="6120000"/>
            <a:chExt cx="2564156" cy="411368"/>
          </a:xfrm>
        </p:grpSpPr>
        <p:pic>
          <p:nvPicPr>
            <p:cNvPr id="19" name="Picture 2" descr="Over het Koningin Mathilde Moeder- en kindcentrum | UZA">
              <a:extLst>
                <a:ext uri="{FF2B5EF4-FFF2-40B4-BE49-F238E27FC236}">
                  <a16:creationId xmlns:a16="http://schemas.microsoft.com/office/drawing/2014/main" id="{A9CE6AF5-7D15-3B45-8879-948D6FE94161}"/>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60032" y="6165304"/>
              <a:ext cx="1448188" cy="36606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Over het Koningin Mathilde Moeder- en kindcentrum | UZA">
              <a:extLst>
                <a:ext uri="{FF2B5EF4-FFF2-40B4-BE49-F238E27FC236}">
                  <a16:creationId xmlns:a16="http://schemas.microsoft.com/office/drawing/2014/main" id="{D8BDEC97-D0DC-5D41-A7DE-34DAD1F0AD21}"/>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t="49341"/>
            <a:stretch/>
          </p:blipFill>
          <p:spPr bwMode="auto">
            <a:xfrm>
              <a:off x="5976000" y="6120000"/>
              <a:ext cx="1448188" cy="374460"/>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 descr="ULB English website">
            <a:extLst>
              <a:ext uri="{FF2B5EF4-FFF2-40B4-BE49-F238E27FC236}">
                <a16:creationId xmlns:a16="http://schemas.microsoft.com/office/drawing/2014/main" id="{67470F65-EFBB-6D44-B8FA-BEEB6662074A}"/>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172249" y="5949628"/>
            <a:ext cx="720231" cy="72023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UDERF/UKZKF : Bienvenue ! Welkom ! Welcome !">
            <a:extLst>
              <a:ext uri="{FF2B5EF4-FFF2-40B4-BE49-F238E27FC236}">
                <a16:creationId xmlns:a16="http://schemas.microsoft.com/office/drawing/2014/main" id="{6F8B47B6-6B10-3441-A39D-75B5C021849F}"/>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500445" y="5885113"/>
            <a:ext cx="2457600" cy="808751"/>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67AD3F2E-B37B-AE4A-90E0-401BEC676768}"/>
              </a:ext>
            </a:extLst>
          </p:cNvPr>
          <p:cNvSpPr txBox="1"/>
          <p:nvPr/>
        </p:nvSpPr>
        <p:spPr>
          <a:xfrm>
            <a:off x="1307137" y="1052736"/>
            <a:ext cx="6696744" cy="584775"/>
          </a:xfrm>
          <a:prstGeom prst="rect">
            <a:avLst/>
          </a:prstGeom>
          <a:noFill/>
        </p:spPr>
        <p:txBody>
          <a:bodyPr wrap="square" rtlCol="0">
            <a:spAutoFit/>
          </a:bodyPr>
          <a:lstStyle/>
          <a:p>
            <a:r>
              <a:rPr lang="en-BE" sz="3200" dirty="0">
                <a:solidFill>
                  <a:srgbClr val="000000"/>
                </a:solidFill>
              </a:rPr>
              <a:t>Vragen/questions: one@uza.be</a:t>
            </a:r>
          </a:p>
        </p:txBody>
      </p:sp>
      <p:pic>
        <p:nvPicPr>
          <p:cNvPr id="22" name="Picture 2" descr="Home - Joy">
            <a:extLst>
              <a:ext uri="{FF2B5EF4-FFF2-40B4-BE49-F238E27FC236}">
                <a16:creationId xmlns:a16="http://schemas.microsoft.com/office/drawing/2014/main" id="{CC84C8E1-16F2-F644-AEAD-A696CD5EC7C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3854"/>
          <a:stretch/>
        </p:blipFill>
        <p:spPr bwMode="auto">
          <a:xfrm>
            <a:off x="4140859" y="5733256"/>
            <a:ext cx="1223229" cy="1103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2692892"/>
      </p:ext>
    </p:extLst>
  </p:cSld>
  <p:clrMapOvr>
    <a:masterClrMapping/>
  </p:clrMapOvr>
  <p:transition spd="slow">
    <p:wipe dir="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4">
            <a:extLst>
              <a:ext uri="{FF2B5EF4-FFF2-40B4-BE49-F238E27FC236}">
                <a16:creationId xmlns:a16="http://schemas.microsoft.com/office/drawing/2014/main" id="{F062D7D2-4943-E44C-83FA-01FF91FD7DB2}"/>
              </a:ext>
            </a:extLst>
          </p:cNvPr>
          <p:cNvSpPr>
            <a:spLocks noGrp="1"/>
          </p:cNvSpPr>
          <p:nvPr>
            <p:ph sz="quarter" idx="10"/>
          </p:nvPr>
        </p:nvSpPr>
        <p:spPr>
          <a:xfrm>
            <a:off x="457200" y="1219200"/>
            <a:ext cx="7620000" cy="4876800"/>
          </a:xfrm>
        </p:spPr>
        <p:txBody>
          <a:bodyPr/>
          <a:lstStyle/>
          <a:p>
            <a:pPr marL="457200" indent="-457200">
              <a:buFont typeface="+mj-lt"/>
              <a:buAutoNum type="arabicPeriod"/>
            </a:pPr>
            <a:r>
              <a:rPr lang="nl-BE" dirty="0"/>
              <a:t>Contact</a:t>
            </a:r>
          </a:p>
          <a:p>
            <a:pPr marL="804863" lvl="1" indent="-457200"/>
            <a:r>
              <a:rPr lang="nl-BE" dirty="0"/>
              <a:t>Indirect </a:t>
            </a:r>
          </a:p>
        </p:txBody>
      </p:sp>
      <p:sp>
        <p:nvSpPr>
          <p:cNvPr id="5" name="Rectangle 4">
            <a:extLst>
              <a:ext uri="{FF2B5EF4-FFF2-40B4-BE49-F238E27FC236}">
                <a16:creationId xmlns:a16="http://schemas.microsoft.com/office/drawing/2014/main" id="{D9A41D4B-DDDC-A346-9109-C99A4FE5BBB4}"/>
              </a:ext>
            </a:extLst>
          </p:cNvPr>
          <p:cNvSpPr/>
          <p:nvPr/>
        </p:nvSpPr>
        <p:spPr>
          <a:xfrm>
            <a:off x="323528" y="5949280"/>
            <a:ext cx="223224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10244" name="Picture 4" descr="Classroom Door Lockdown Devices: What Works and What Doesn’t">
            <a:extLst>
              <a:ext uri="{FF2B5EF4-FFF2-40B4-BE49-F238E27FC236}">
                <a16:creationId xmlns:a16="http://schemas.microsoft.com/office/drawing/2014/main" id="{C1A36B68-8F42-0A4B-803A-3DBEC926C56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16703" y="2283008"/>
            <a:ext cx="4924734" cy="307796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57DB4865-C7F6-6046-A26C-C34D9B83A145}"/>
              </a:ext>
            </a:extLst>
          </p:cNvPr>
          <p:cNvSpPr/>
          <p:nvPr/>
        </p:nvSpPr>
        <p:spPr>
          <a:xfrm>
            <a:off x="6174424" y="2348880"/>
            <a:ext cx="2430024" cy="215444"/>
          </a:xfrm>
          <a:prstGeom prst="rect">
            <a:avLst/>
          </a:prstGeom>
        </p:spPr>
        <p:txBody>
          <a:bodyPr wrap="square">
            <a:spAutoFit/>
          </a:bodyPr>
          <a:lstStyle/>
          <a:p>
            <a:r>
              <a:rPr lang="en-BE" sz="800" dirty="0">
                <a:solidFill>
                  <a:schemeClr val="bg1"/>
                </a:solidFill>
                <a:latin typeface="Times New Roman" panose="02020603050405020304" pitchFamily="18" charset="0"/>
              </a:rPr>
              <a:t>umbrellatech.co</a:t>
            </a:r>
          </a:p>
        </p:txBody>
      </p:sp>
      <p:sp>
        <p:nvSpPr>
          <p:cNvPr id="9" name="Rectangle 8">
            <a:extLst>
              <a:ext uri="{FF2B5EF4-FFF2-40B4-BE49-F238E27FC236}">
                <a16:creationId xmlns:a16="http://schemas.microsoft.com/office/drawing/2014/main" id="{9C3DF1F2-8929-9A43-B007-E747B7AD8AEE}"/>
              </a:ext>
            </a:extLst>
          </p:cNvPr>
          <p:cNvSpPr/>
          <p:nvPr/>
        </p:nvSpPr>
        <p:spPr>
          <a:xfrm>
            <a:off x="0" y="5677272"/>
            <a:ext cx="9144000" cy="1180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2" name="Titel 3">
            <a:extLst>
              <a:ext uri="{FF2B5EF4-FFF2-40B4-BE49-F238E27FC236}">
                <a16:creationId xmlns:a16="http://schemas.microsoft.com/office/drawing/2014/main" id="{86848224-8B9E-6E4F-92F4-22A1187DFF4D}"/>
              </a:ext>
            </a:extLst>
          </p:cNvPr>
          <p:cNvSpPr>
            <a:spLocks noGrp="1"/>
          </p:cNvSpPr>
          <p:nvPr>
            <p:ph type="title"/>
          </p:nvPr>
        </p:nvSpPr>
        <p:spPr>
          <a:xfrm>
            <a:off x="457200" y="1978"/>
            <a:ext cx="7620000" cy="885825"/>
          </a:xfrm>
        </p:spPr>
        <p:txBody>
          <a:bodyPr/>
          <a:lstStyle/>
          <a:p>
            <a:r>
              <a:rPr lang="nl-BE" dirty="0">
                <a:solidFill>
                  <a:srgbClr val="C00000"/>
                </a:solidFill>
              </a:rPr>
              <a:t>Transmissie van luchtweginfecties</a:t>
            </a:r>
            <a:br>
              <a:rPr lang="nl-BE" dirty="0">
                <a:solidFill>
                  <a:srgbClr val="C00000"/>
                </a:solidFill>
              </a:rPr>
            </a:br>
            <a:r>
              <a:rPr lang="nl-BE" dirty="0"/>
              <a:t>Transmission d'infections respiratoires</a:t>
            </a:r>
          </a:p>
        </p:txBody>
      </p:sp>
      <p:sp>
        <p:nvSpPr>
          <p:cNvPr id="13" name="Oval 12">
            <a:extLst>
              <a:ext uri="{FF2B5EF4-FFF2-40B4-BE49-F238E27FC236}">
                <a16:creationId xmlns:a16="http://schemas.microsoft.com/office/drawing/2014/main" id="{5F462CB1-5F3C-4144-864B-A2254201A691}"/>
              </a:ext>
            </a:extLst>
          </p:cNvPr>
          <p:cNvSpPr/>
          <p:nvPr/>
        </p:nvSpPr>
        <p:spPr>
          <a:xfrm>
            <a:off x="2699792" y="3717032"/>
            <a:ext cx="1486618" cy="149638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156887362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E0B754E5-09BA-8E4D-ADFA-7BB79BD4375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19200"/>
            <a:ext cx="9144000" cy="5588000"/>
          </a:xfrm>
          <a:prstGeom prst="rect">
            <a:avLst/>
          </a:prstGeom>
          <a:noFill/>
          <a:extLst>
            <a:ext uri="{909E8E84-426E-40DD-AFC4-6F175D3DCCD1}">
              <a14:hiddenFill xmlns:a14="http://schemas.microsoft.com/office/drawing/2010/main">
                <a:solidFill>
                  <a:srgbClr val="FFFFFF"/>
                </a:solidFill>
              </a14:hiddenFill>
            </a:ext>
          </a:extLst>
        </p:spPr>
      </p:pic>
      <p:sp>
        <p:nvSpPr>
          <p:cNvPr id="6" name="Tijdelijke aanduiding voor inhoud 4">
            <a:extLst>
              <a:ext uri="{FF2B5EF4-FFF2-40B4-BE49-F238E27FC236}">
                <a16:creationId xmlns:a16="http://schemas.microsoft.com/office/drawing/2014/main" id="{53770F2A-EDFF-DA4A-9EB6-AFA26B6F1DCB}"/>
              </a:ext>
            </a:extLst>
          </p:cNvPr>
          <p:cNvSpPr>
            <a:spLocks noGrp="1"/>
          </p:cNvSpPr>
          <p:nvPr>
            <p:ph sz="quarter" idx="10"/>
          </p:nvPr>
        </p:nvSpPr>
        <p:spPr>
          <a:xfrm>
            <a:off x="323528" y="548680"/>
            <a:ext cx="6120680" cy="553616"/>
          </a:xfrm>
        </p:spPr>
        <p:txBody>
          <a:bodyPr/>
          <a:lstStyle/>
          <a:p>
            <a:pPr marL="457200" indent="-457200">
              <a:buFont typeface="+mj-lt"/>
              <a:buAutoNum type="arabicPeriod" startAt="2"/>
            </a:pPr>
            <a:r>
              <a:rPr lang="nl-BE" dirty="0">
                <a:solidFill>
                  <a:srgbClr val="C00000"/>
                </a:solidFill>
              </a:rPr>
              <a:t>Druppels / </a:t>
            </a:r>
            <a:r>
              <a:rPr lang="nl-BE" dirty="0">
                <a:solidFill>
                  <a:schemeClr val="bg2"/>
                </a:solidFill>
              </a:rPr>
              <a:t>Des gouttelettes</a:t>
            </a:r>
          </a:p>
        </p:txBody>
      </p:sp>
    </p:spTree>
    <p:extLst>
      <p:ext uri="{BB962C8B-B14F-4D97-AF65-F5344CB8AC3E}">
        <p14:creationId xmlns:p14="http://schemas.microsoft.com/office/powerpoint/2010/main" val="300882198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4" name="Graphic 33" descr="Stopwatch">
            <a:extLst>
              <a:ext uri="{FF2B5EF4-FFF2-40B4-BE49-F238E27FC236}">
                <a16:creationId xmlns:a16="http://schemas.microsoft.com/office/drawing/2014/main" id="{6736119D-41BC-A946-A79D-1853A2E8E30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533504" y="573832"/>
            <a:ext cx="1487016" cy="1487016"/>
          </a:xfrm>
          <a:prstGeom prst="rect">
            <a:avLst/>
          </a:prstGeom>
        </p:spPr>
      </p:pic>
      <p:sp>
        <p:nvSpPr>
          <p:cNvPr id="39" name="Titel 3">
            <a:extLst>
              <a:ext uri="{FF2B5EF4-FFF2-40B4-BE49-F238E27FC236}">
                <a16:creationId xmlns:a16="http://schemas.microsoft.com/office/drawing/2014/main" id="{09685610-808A-B743-833A-8D1F5534B79D}"/>
              </a:ext>
            </a:extLst>
          </p:cNvPr>
          <p:cNvSpPr>
            <a:spLocks noGrp="1"/>
          </p:cNvSpPr>
          <p:nvPr>
            <p:ph type="title"/>
          </p:nvPr>
        </p:nvSpPr>
        <p:spPr>
          <a:xfrm>
            <a:off x="7730800" y="44624"/>
            <a:ext cx="1217712" cy="792088"/>
          </a:xfrm>
        </p:spPr>
        <p:txBody>
          <a:bodyPr>
            <a:normAutofit/>
          </a:bodyPr>
          <a:lstStyle/>
          <a:p>
            <a:pPr algn="ctr"/>
            <a:r>
              <a:rPr lang="nl-BE" sz="1200" dirty="0">
                <a:solidFill>
                  <a:srgbClr val="C00000"/>
                </a:solidFill>
              </a:rPr>
              <a:t>Enkele seconden later</a:t>
            </a:r>
            <a:br>
              <a:rPr lang="nl-BE" sz="1200" dirty="0">
                <a:solidFill>
                  <a:srgbClr val="C00000"/>
                </a:solidFill>
              </a:rPr>
            </a:br>
            <a:endParaRPr lang="nl-BE" sz="1200" dirty="0"/>
          </a:p>
        </p:txBody>
      </p:sp>
      <p:sp>
        <p:nvSpPr>
          <p:cNvPr id="40" name="Titel 3">
            <a:extLst>
              <a:ext uri="{FF2B5EF4-FFF2-40B4-BE49-F238E27FC236}">
                <a16:creationId xmlns:a16="http://schemas.microsoft.com/office/drawing/2014/main" id="{BD24DC6D-4013-2F4A-8494-44F416113E93}"/>
              </a:ext>
            </a:extLst>
          </p:cNvPr>
          <p:cNvSpPr txBox="1">
            <a:spLocks/>
          </p:cNvSpPr>
          <p:nvPr/>
        </p:nvSpPr>
        <p:spPr>
          <a:xfrm>
            <a:off x="7642816" y="1887102"/>
            <a:ext cx="1393680" cy="568138"/>
          </a:xfrm>
          <a:prstGeom prst="rect">
            <a:avLst/>
          </a:prstGeom>
        </p:spPr>
        <p:txBody>
          <a:bodyPr vert="horz" lIns="0" tIns="0" rIns="0" bIns="0" rtlCol="0" anchor="ctr">
            <a:normAutofit fontScale="92500"/>
          </a:bodyPr>
          <a:lstStyle>
            <a:lvl1pPr algn="l" defTabSz="914400" rtl="0" eaLnBrk="1" latinLnBrk="0" hangingPunct="1">
              <a:spcBef>
                <a:spcPct val="0"/>
              </a:spcBef>
              <a:buNone/>
              <a:defRPr lang="nl-BE" sz="2300" b="1" kern="1200" baseline="0" smtClean="0">
                <a:solidFill>
                  <a:schemeClr val="bg1"/>
                </a:solidFill>
                <a:latin typeface="Arial" pitchFamily="34" charset="0"/>
                <a:ea typeface="+mj-ea"/>
                <a:cs typeface="Arial" pitchFamily="34" charset="0"/>
              </a:defRPr>
            </a:lvl1pPr>
          </a:lstStyle>
          <a:p>
            <a:pPr algn="ctr"/>
            <a:br>
              <a:rPr lang="en-GB" sz="1200" dirty="0">
                <a:solidFill>
                  <a:srgbClr val="C00000"/>
                </a:solidFill>
              </a:rPr>
            </a:br>
            <a:r>
              <a:rPr lang="en-GB" sz="1200" dirty="0" err="1"/>
              <a:t>quelques</a:t>
            </a:r>
            <a:r>
              <a:rPr lang="en-GB" sz="1200" dirty="0"/>
              <a:t> </a:t>
            </a:r>
            <a:r>
              <a:rPr lang="en-GB" sz="1200" dirty="0" err="1"/>
              <a:t>secondes</a:t>
            </a:r>
            <a:r>
              <a:rPr lang="en-GB" sz="1200" dirty="0"/>
              <a:t> </a:t>
            </a:r>
          </a:p>
          <a:p>
            <a:pPr algn="ctr"/>
            <a:r>
              <a:rPr lang="en-GB" sz="1200" dirty="0"/>
              <a:t>plus tard</a:t>
            </a:r>
          </a:p>
        </p:txBody>
      </p:sp>
      <p:sp>
        <p:nvSpPr>
          <p:cNvPr id="7" name="Tijdelijke aanduiding voor inhoud 4">
            <a:extLst>
              <a:ext uri="{FF2B5EF4-FFF2-40B4-BE49-F238E27FC236}">
                <a16:creationId xmlns:a16="http://schemas.microsoft.com/office/drawing/2014/main" id="{BDE8077F-30F6-C145-B088-5FD55F8E3E5E}"/>
              </a:ext>
            </a:extLst>
          </p:cNvPr>
          <p:cNvSpPr>
            <a:spLocks noGrp="1"/>
          </p:cNvSpPr>
          <p:nvPr>
            <p:ph sz="quarter" idx="10"/>
          </p:nvPr>
        </p:nvSpPr>
        <p:spPr>
          <a:xfrm>
            <a:off x="899592" y="1219200"/>
            <a:ext cx="7177608" cy="4876800"/>
          </a:xfrm>
        </p:spPr>
        <p:txBody>
          <a:bodyPr/>
          <a:lstStyle/>
          <a:p>
            <a:pPr marL="457200" indent="-457200">
              <a:buFont typeface="+mj-lt"/>
              <a:buAutoNum type="arabicPeriod" startAt="3"/>
            </a:pPr>
            <a:r>
              <a:rPr lang="nl-BE" dirty="0">
                <a:solidFill>
                  <a:srgbClr val="C00000"/>
                </a:solidFill>
              </a:rPr>
              <a:t>Microdruppels / </a:t>
            </a:r>
            <a:r>
              <a:rPr lang="nl-BE" dirty="0">
                <a:solidFill>
                  <a:schemeClr val="bg2"/>
                </a:solidFill>
              </a:rPr>
              <a:t>Des microgouttelettes</a:t>
            </a:r>
          </a:p>
        </p:txBody>
      </p:sp>
      <p:sp>
        <p:nvSpPr>
          <p:cNvPr id="2" name="Rectangle 1">
            <a:extLst>
              <a:ext uri="{FF2B5EF4-FFF2-40B4-BE49-F238E27FC236}">
                <a16:creationId xmlns:a16="http://schemas.microsoft.com/office/drawing/2014/main" id="{9E4226D9-C5A5-B54F-86D3-CD9220F84F91}"/>
              </a:ext>
            </a:extLst>
          </p:cNvPr>
          <p:cNvSpPr/>
          <p:nvPr/>
        </p:nvSpPr>
        <p:spPr>
          <a:xfrm>
            <a:off x="1824100" y="2045624"/>
            <a:ext cx="5328592" cy="3528392"/>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25490496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jdelijke aanduiding voor inhoud 4">
            <a:extLst>
              <a:ext uri="{FF2B5EF4-FFF2-40B4-BE49-F238E27FC236}">
                <a16:creationId xmlns:a16="http://schemas.microsoft.com/office/drawing/2014/main" id="{D1864D80-839C-3049-83A7-2276C1308139}"/>
              </a:ext>
            </a:extLst>
          </p:cNvPr>
          <p:cNvSpPr>
            <a:spLocks noGrp="1"/>
          </p:cNvSpPr>
          <p:nvPr>
            <p:ph sz="quarter" idx="10"/>
          </p:nvPr>
        </p:nvSpPr>
        <p:spPr>
          <a:xfrm>
            <a:off x="899592" y="1219200"/>
            <a:ext cx="7177608" cy="4876800"/>
          </a:xfrm>
        </p:spPr>
        <p:txBody>
          <a:bodyPr/>
          <a:lstStyle/>
          <a:p>
            <a:pPr marL="457200" indent="-457200">
              <a:buFont typeface="+mj-lt"/>
              <a:buAutoNum type="arabicPeriod" startAt="3"/>
            </a:pPr>
            <a:r>
              <a:rPr lang="nl-BE" dirty="0">
                <a:latin typeface="+mn-lt"/>
                <a:cs typeface="+mn-cs"/>
              </a:rPr>
              <a:t>Microdruppels / Des microgouttelettes</a:t>
            </a:r>
          </a:p>
          <a:p>
            <a:pPr marL="457200" indent="-457200">
              <a:buFont typeface="+mj-lt"/>
              <a:buAutoNum type="arabicPeriod" startAt="3"/>
            </a:pPr>
            <a:endParaRPr lang="nl-BE" dirty="0">
              <a:solidFill>
                <a:srgbClr val="000000"/>
              </a:solidFill>
            </a:endParaRPr>
          </a:p>
          <a:p>
            <a:pPr marL="0" indent="0">
              <a:buNone/>
            </a:pPr>
            <a:r>
              <a:rPr lang="nl-BE" sz="1800" dirty="0">
                <a:latin typeface="+mn-lt"/>
                <a:cs typeface="+mn-cs"/>
              </a:rPr>
              <a:t>= droplet nuclei</a:t>
            </a:r>
          </a:p>
          <a:p>
            <a:pPr marL="0" indent="0">
              <a:buNone/>
            </a:pPr>
            <a:r>
              <a:rPr lang="nl-BE" sz="1800" dirty="0">
                <a:latin typeface="+mn-lt"/>
                <a:cs typeface="+mn-cs"/>
              </a:rPr>
              <a:t>= airborne particles (via de lucht / par l’air)</a:t>
            </a:r>
          </a:p>
          <a:p>
            <a:pPr marL="0" indent="0">
              <a:buNone/>
            </a:pPr>
            <a:r>
              <a:rPr lang="nl-BE" sz="1800" dirty="0">
                <a:latin typeface="+mn-lt"/>
                <a:cs typeface="+mn-cs"/>
              </a:rPr>
              <a:t>= aërosolen / aérosols</a:t>
            </a:r>
          </a:p>
        </p:txBody>
      </p:sp>
      <p:sp>
        <p:nvSpPr>
          <p:cNvPr id="8" name="Titel 3">
            <a:extLst>
              <a:ext uri="{FF2B5EF4-FFF2-40B4-BE49-F238E27FC236}">
                <a16:creationId xmlns:a16="http://schemas.microsoft.com/office/drawing/2014/main" id="{E3F73F68-096A-3146-B3FA-0BB4B122ED32}"/>
              </a:ext>
            </a:extLst>
          </p:cNvPr>
          <p:cNvSpPr>
            <a:spLocks noGrp="1"/>
          </p:cNvSpPr>
          <p:nvPr>
            <p:ph type="title"/>
          </p:nvPr>
        </p:nvSpPr>
        <p:spPr>
          <a:xfrm>
            <a:off x="457200" y="1978"/>
            <a:ext cx="7620000" cy="885825"/>
          </a:xfrm>
        </p:spPr>
        <p:txBody>
          <a:bodyPr/>
          <a:lstStyle/>
          <a:p>
            <a:r>
              <a:rPr lang="nl-BE" dirty="0">
                <a:solidFill>
                  <a:srgbClr val="C00000"/>
                </a:solidFill>
              </a:rPr>
              <a:t>Transmissie van luchtweginfecties</a:t>
            </a:r>
            <a:br>
              <a:rPr lang="nl-BE" dirty="0">
                <a:solidFill>
                  <a:srgbClr val="C00000"/>
                </a:solidFill>
              </a:rPr>
            </a:br>
            <a:r>
              <a:rPr lang="nl-BE" dirty="0"/>
              <a:t>Transmission d'infections respiratoires</a:t>
            </a:r>
          </a:p>
        </p:txBody>
      </p:sp>
      <p:sp>
        <p:nvSpPr>
          <p:cNvPr id="9" name="Rectangle 8">
            <a:extLst>
              <a:ext uri="{FF2B5EF4-FFF2-40B4-BE49-F238E27FC236}">
                <a16:creationId xmlns:a16="http://schemas.microsoft.com/office/drawing/2014/main" id="{F2A1843A-4BE2-DC47-8A62-9C9406BC29F7}"/>
              </a:ext>
            </a:extLst>
          </p:cNvPr>
          <p:cNvSpPr/>
          <p:nvPr/>
        </p:nvSpPr>
        <p:spPr>
          <a:xfrm>
            <a:off x="0" y="5677272"/>
            <a:ext cx="9144000" cy="1180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112188540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E800766-D817-5246-A997-BDE312C676C1}"/>
              </a:ext>
            </a:extLst>
          </p:cNvPr>
          <p:cNvSpPr/>
          <p:nvPr/>
        </p:nvSpPr>
        <p:spPr>
          <a:xfrm>
            <a:off x="4555447" y="-31889"/>
            <a:ext cx="4636800" cy="695744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 name="Rectangle 2">
            <a:extLst>
              <a:ext uri="{FF2B5EF4-FFF2-40B4-BE49-F238E27FC236}">
                <a16:creationId xmlns:a16="http://schemas.microsoft.com/office/drawing/2014/main" id="{0461028D-8B0D-9249-8386-0B20EE21AC87}"/>
              </a:ext>
            </a:extLst>
          </p:cNvPr>
          <p:cNvSpPr>
            <a:spLocks noChangeArrowheads="1"/>
          </p:cNvSpPr>
          <p:nvPr/>
        </p:nvSpPr>
        <p:spPr bwMode="auto">
          <a:xfrm>
            <a:off x="40914" y="814399"/>
            <a:ext cx="17015020" cy="46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BE"/>
          </a:p>
        </p:txBody>
      </p:sp>
      <p:pic>
        <p:nvPicPr>
          <p:cNvPr id="18434" name="Picture 2">
            <a:extLst>
              <a:ext uri="{FF2B5EF4-FFF2-40B4-BE49-F238E27FC236}">
                <a16:creationId xmlns:a16="http://schemas.microsoft.com/office/drawing/2014/main" id="{363D0D23-6CAA-7242-81A3-C05BE914159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31889"/>
            <a:ext cx="4424180" cy="658369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0B35AB0-5646-6549-956B-0996C9733E9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55447" y="0"/>
            <a:ext cx="4682864" cy="6623861"/>
          </a:xfrm>
          <a:prstGeom prst="rect">
            <a:avLst/>
          </a:prstGeom>
        </p:spPr>
      </p:pic>
    </p:spTree>
    <p:extLst>
      <p:ext uri="{BB962C8B-B14F-4D97-AF65-F5344CB8AC3E}">
        <p14:creationId xmlns:p14="http://schemas.microsoft.com/office/powerpoint/2010/main" val="2275647931"/>
      </p:ext>
    </p:extLst>
  </p:cSld>
  <p:clrMapOvr>
    <a:masterClrMapping/>
  </p:clrMapOvr>
  <p:transition spd="slow">
    <p:wipe dir="d"/>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35FB-9147-DC46-A19D-053797787907}"/>
              </a:ext>
            </a:extLst>
          </p:cNvPr>
          <p:cNvSpPr>
            <a:spLocks noGrp="1"/>
          </p:cNvSpPr>
          <p:nvPr>
            <p:ph type="title"/>
          </p:nvPr>
        </p:nvSpPr>
        <p:spPr/>
        <p:txBody>
          <a:bodyPr/>
          <a:lstStyle/>
          <a:p>
            <a:r>
              <a:rPr lang="en-BE" dirty="0"/>
              <a:t>One</a:t>
            </a:r>
          </a:p>
        </p:txBody>
      </p:sp>
      <p:graphicFrame>
        <p:nvGraphicFramePr>
          <p:cNvPr id="5" name="Chart 4">
            <a:extLst>
              <a:ext uri="{FF2B5EF4-FFF2-40B4-BE49-F238E27FC236}">
                <a16:creationId xmlns:a16="http://schemas.microsoft.com/office/drawing/2014/main" id="{E2BDC0D9-A5F7-E34D-BD67-2CD5833CB28B}"/>
              </a:ext>
            </a:extLst>
          </p:cNvPr>
          <p:cNvGraphicFramePr/>
          <p:nvPr>
            <p:extLst>
              <p:ext uri="{D42A27DB-BD31-4B8C-83A1-F6EECF244321}">
                <p14:modId xmlns:p14="http://schemas.microsoft.com/office/powerpoint/2010/main" val="858714147"/>
              </p:ext>
            </p:extLst>
          </p:nvPr>
        </p:nvGraphicFramePr>
        <p:xfrm>
          <a:off x="179511" y="1988840"/>
          <a:ext cx="8784977" cy="2534556"/>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a:extLst>
              <a:ext uri="{FF2B5EF4-FFF2-40B4-BE49-F238E27FC236}">
                <a16:creationId xmlns:a16="http://schemas.microsoft.com/office/drawing/2014/main" id="{6F073B52-4F01-B543-83C3-996569BC007E}"/>
              </a:ext>
            </a:extLst>
          </p:cNvPr>
          <p:cNvSpPr/>
          <p:nvPr/>
        </p:nvSpPr>
        <p:spPr>
          <a:xfrm>
            <a:off x="251520" y="5805264"/>
            <a:ext cx="7416824" cy="9361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Rectangle 15">
            <a:extLst>
              <a:ext uri="{FF2B5EF4-FFF2-40B4-BE49-F238E27FC236}">
                <a16:creationId xmlns:a16="http://schemas.microsoft.com/office/drawing/2014/main" id="{AC2B7C9E-BB3E-7149-8CA5-5773A3059656}"/>
              </a:ext>
            </a:extLst>
          </p:cNvPr>
          <p:cNvSpPr/>
          <p:nvPr/>
        </p:nvSpPr>
        <p:spPr>
          <a:xfrm>
            <a:off x="179512" y="6021288"/>
            <a:ext cx="5976664" cy="523220"/>
          </a:xfrm>
          <a:prstGeom prst="rect">
            <a:avLst/>
          </a:prstGeom>
        </p:spPr>
        <p:txBody>
          <a:bodyPr wrap="square">
            <a:spAutoFit/>
          </a:bodyPr>
          <a:lstStyle/>
          <a:p>
            <a:r>
              <a:rPr lang="en-US" sz="1400" dirty="0">
                <a:solidFill>
                  <a:srgbClr val="000000"/>
                </a:solidFill>
                <a:latin typeface="Times New Roman" panose="02020603050405020304" pitchFamily="18" charset="0"/>
                <a:ea typeface="Times New Roman" panose="02020603050405020304" pitchFamily="18" charset="0"/>
              </a:rPr>
              <a:t>Vanden </a:t>
            </a:r>
            <a:r>
              <a:rPr lang="en-US" sz="1400" dirty="0" err="1">
                <a:solidFill>
                  <a:srgbClr val="000000"/>
                </a:solidFill>
                <a:latin typeface="Times New Roman" panose="02020603050405020304" pitchFamily="18" charset="0"/>
                <a:ea typeface="Times New Roman" panose="02020603050405020304" pitchFamily="18" charset="0"/>
              </a:rPr>
              <a:t>Driessche</a:t>
            </a:r>
            <a:r>
              <a:rPr lang="en-US" sz="1400" dirty="0">
                <a:solidFill>
                  <a:srgbClr val="000000"/>
                </a:solidFill>
                <a:latin typeface="Times New Roman" panose="02020603050405020304" pitchFamily="18" charset="0"/>
                <a:ea typeface="Times New Roman" panose="02020603050405020304" pitchFamily="18" charset="0"/>
              </a:rPr>
              <a:t> K, </a:t>
            </a:r>
            <a:r>
              <a:rPr lang="en-US" sz="1400" dirty="0" err="1">
                <a:solidFill>
                  <a:srgbClr val="000000"/>
                </a:solidFill>
                <a:latin typeface="Times New Roman" panose="02020603050405020304" pitchFamily="18" charset="0"/>
                <a:ea typeface="Times New Roman" panose="02020603050405020304" pitchFamily="18" charset="0"/>
              </a:rPr>
              <a:t>Nestele</a:t>
            </a:r>
            <a:r>
              <a:rPr lang="en-US" sz="1400" dirty="0">
                <a:solidFill>
                  <a:srgbClr val="000000"/>
                </a:solidFill>
                <a:latin typeface="Times New Roman" panose="02020603050405020304" pitchFamily="18" charset="0"/>
                <a:ea typeface="Times New Roman" panose="02020603050405020304" pitchFamily="18" charset="0"/>
              </a:rPr>
              <a:t> J, </a:t>
            </a:r>
            <a:r>
              <a:rPr lang="en-US" sz="1400" dirty="0" err="1">
                <a:solidFill>
                  <a:srgbClr val="000000"/>
                </a:solidFill>
                <a:latin typeface="Times New Roman" panose="02020603050405020304" pitchFamily="18" charset="0"/>
                <a:ea typeface="Times New Roman" panose="02020603050405020304" pitchFamily="18" charset="0"/>
              </a:rPr>
              <a:t>Grouwels</a:t>
            </a:r>
            <a:r>
              <a:rPr lang="en-US" sz="1400" dirty="0">
                <a:solidFill>
                  <a:srgbClr val="000000"/>
                </a:solidFill>
                <a:latin typeface="Times New Roman" panose="02020603050405020304" pitchFamily="18" charset="0"/>
                <a:ea typeface="Times New Roman" panose="02020603050405020304" pitchFamily="18" charset="0"/>
              </a:rPr>
              <a:t> J, Duval E. </a:t>
            </a:r>
          </a:p>
          <a:p>
            <a:r>
              <a:rPr lang="fr-FR" sz="1400" dirty="0">
                <a:solidFill>
                  <a:srgbClr val="000000"/>
                </a:solidFill>
                <a:latin typeface="Times New Roman" panose="02020603050405020304" pitchFamily="18" charset="0"/>
                <a:ea typeface="Times New Roman" panose="02020603050405020304" pitchFamily="18" charset="0"/>
              </a:rPr>
              <a:t>Journal of </a:t>
            </a:r>
            <a:r>
              <a:rPr lang="fr-FR" sz="1400" dirty="0" err="1">
                <a:solidFill>
                  <a:srgbClr val="000000"/>
                </a:solidFill>
                <a:latin typeface="Times New Roman" panose="02020603050405020304" pitchFamily="18" charset="0"/>
                <a:ea typeface="Times New Roman" panose="02020603050405020304" pitchFamily="18" charset="0"/>
              </a:rPr>
              <a:t>Breath</a:t>
            </a:r>
            <a:r>
              <a:rPr lang="fr-FR" sz="1400" dirty="0">
                <a:solidFill>
                  <a:srgbClr val="000000"/>
                </a:solidFill>
                <a:latin typeface="Times New Roman" panose="02020603050405020304" pitchFamily="18" charset="0"/>
                <a:ea typeface="Times New Roman" panose="02020603050405020304" pitchFamily="18" charset="0"/>
              </a:rPr>
              <a:t> </a:t>
            </a:r>
            <a:r>
              <a:rPr lang="fr-FR" sz="1400" dirty="0" err="1">
                <a:solidFill>
                  <a:srgbClr val="000000"/>
                </a:solidFill>
                <a:latin typeface="Times New Roman" panose="02020603050405020304" pitchFamily="18" charset="0"/>
                <a:ea typeface="Times New Roman" panose="02020603050405020304" pitchFamily="18" charset="0"/>
              </a:rPr>
              <a:t>Research</a:t>
            </a:r>
            <a:r>
              <a:rPr lang="fr-FR" sz="1400" dirty="0">
                <a:solidFill>
                  <a:srgbClr val="000000"/>
                </a:solidFill>
                <a:latin typeface="Times New Roman" panose="02020603050405020304" pitchFamily="18" charset="0"/>
                <a:ea typeface="Times New Roman" panose="02020603050405020304" pitchFamily="18" charset="0"/>
              </a:rPr>
              <a:t>. </a:t>
            </a:r>
            <a:r>
              <a:rPr lang="fr-FR" sz="1400" dirty="0" err="1">
                <a:solidFill>
                  <a:srgbClr val="000000"/>
                </a:solidFill>
                <a:latin typeface="Times New Roman" panose="02020603050405020304" pitchFamily="18" charset="0"/>
                <a:ea typeface="Times New Roman" panose="02020603050405020304" pitchFamily="18" charset="0"/>
              </a:rPr>
              <a:t>Published</a:t>
            </a:r>
            <a:r>
              <a:rPr lang="fr-FR" sz="1400" dirty="0">
                <a:solidFill>
                  <a:srgbClr val="000000"/>
                </a:solidFill>
                <a:latin typeface="Times New Roman" panose="02020603050405020304" pitchFamily="18" charset="0"/>
                <a:ea typeface="Times New Roman" panose="02020603050405020304" pitchFamily="18" charset="0"/>
              </a:rPr>
              <a:t> online August 2020.</a:t>
            </a:r>
            <a:endParaRPr lang="en-BE" sz="1400" dirty="0"/>
          </a:p>
        </p:txBody>
      </p:sp>
    </p:spTree>
    <p:extLst>
      <p:ext uri="{BB962C8B-B14F-4D97-AF65-F5344CB8AC3E}">
        <p14:creationId xmlns:p14="http://schemas.microsoft.com/office/powerpoint/2010/main" val="10677983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theme/theme1.xml><?xml version="1.0" encoding="utf-8"?>
<a:theme xmlns:a="http://schemas.openxmlformats.org/drawingml/2006/main" name="UZA-KMMKC_PPT-sjabloon">
  <a:themeElements>
    <a:clrScheme name="UZA">
      <a:dk1>
        <a:srgbClr val="5F7791"/>
      </a:dk1>
      <a:lt1>
        <a:srgbClr val="FFFFFF"/>
      </a:lt1>
      <a:dk2>
        <a:srgbClr val="5F7791"/>
      </a:dk2>
      <a:lt2>
        <a:srgbClr val="FFFFFF"/>
      </a:lt2>
      <a:accent1>
        <a:srgbClr val="AF0039"/>
      </a:accent1>
      <a:accent2>
        <a:srgbClr val="DE9515"/>
      </a:accent2>
      <a:accent3>
        <a:srgbClr val="798FA4"/>
      </a:accent3>
      <a:accent4>
        <a:srgbClr val="5B0858"/>
      </a:accent4>
      <a:accent5>
        <a:srgbClr val="A0BF35"/>
      </a:accent5>
      <a:accent6>
        <a:srgbClr val="F4D104"/>
      </a:accent6>
      <a:hlink>
        <a:srgbClr val="EB8803"/>
      </a:hlink>
      <a:folHlink>
        <a:srgbClr val="EB8803"/>
      </a:folHlink>
    </a:clrScheme>
    <a:fontScheme name="UZ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e2" id="{39628A03-4655-43B3-B3C5-EE54D1B416E0}" vid="{9076848A-B5EC-4355-A149-25484B8338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FA7B4EEDC05AF47B0D6D8B92E840486" ma:contentTypeVersion="21" ma:contentTypeDescription="Een nieuw document maken." ma:contentTypeScope="" ma:versionID="9d4aa350d20fb80d7da61232ee4c7c2d">
  <xsd:schema xmlns:xsd="http://www.w3.org/2001/XMLSchema" xmlns:xs="http://www.w3.org/2001/XMLSchema" xmlns:p="http://schemas.microsoft.com/office/2006/metadata/properties" xmlns:ns2="36d36097-b9cb-4ee0-8ae8-3a7ad55c8858" xmlns:ns3="e9e6abc0-607e-4d67-8b7d-73cd95b04fd6" targetNamespace="http://schemas.microsoft.com/office/2006/metadata/properties" ma:root="true" ma:fieldsID="052f0088bba159f3990820d5d2ec0e58" ns2:_="" ns3:_="">
    <xsd:import namespace="36d36097-b9cb-4ee0-8ae8-3a7ad55c8858"/>
    <xsd:import namespace="e9e6abc0-607e-4d67-8b7d-73cd95b04fd6"/>
    <xsd:element name="properties">
      <xsd:complexType>
        <xsd:sequence>
          <xsd:element name="documentManagement">
            <xsd:complexType>
              <xsd:all>
                <xsd:element ref="ns2:Documentsoort" minOccurs="0"/>
                <xsd:element ref="ns2:Jaar" minOccurs="0"/>
                <xsd:element ref="ns2:MediaServiceMetadata" minOccurs="0"/>
                <xsd:element ref="ns2:MediaServiceFastMetadata" minOccurs="0"/>
                <xsd:element ref="ns2:MediaServiceDateTaken" minOccurs="0"/>
                <xsd:element ref="ns2:MediaServiceAutoTag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d36097-b9cb-4ee0-8ae8-3a7ad55c8858" elementFormDefault="qualified">
    <xsd:import namespace="http://schemas.microsoft.com/office/2006/documentManagement/types"/>
    <xsd:import namespace="http://schemas.microsoft.com/office/infopath/2007/PartnerControls"/>
    <xsd:element name="Documentsoort" ma:index="6" nillable="true" ma:displayName="Documentsoort" ma:default="Agenda" ma:format="Dropdown" ma:internalName="Documentsoort" ma:readOnly="false">
      <xsd:simpleType>
        <xsd:union memberTypes="dms:Text">
          <xsd:simpleType>
            <xsd:restriction base="dms:Choice">
              <xsd:enumeration value="Agenda"/>
              <xsd:enumeration value="Verslag"/>
              <xsd:enumeration value="Bijlage"/>
              <xsd:enumeration value="PowerPoint"/>
              <xsd:enumeration value="E-mail"/>
            </xsd:restriction>
          </xsd:simpleType>
        </xsd:union>
      </xsd:simpleType>
    </xsd:element>
    <xsd:element name="Jaar" ma:index="7" nillable="true" ma:displayName="Jaar" ma:default="2017" ma:format="Dropdown" ma:internalName="Jaar" ma:readOnly="false">
      <xsd:simpleType>
        <xsd:restriction base="dms:Choice">
          <xsd:enumeration value="2017"/>
          <xsd:enumeration value="2016"/>
          <xsd:enumeration value="2015"/>
          <xsd:enumeration value="2014"/>
          <xsd:enumeration value="2013"/>
          <xsd:enumeration value="2012"/>
          <xsd:enumeration value="2011"/>
        </xsd:restriction>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9e6abc0-607e-4d67-8b7d-73cd95b04fd6" elementFormDefault="qualified">
    <xsd:import namespace="http://schemas.microsoft.com/office/2006/documentManagement/types"/>
    <xsd:import namespace="http://schemas.microsoft.com/office/infopath/2007/PartnerControls"/>
    <xsd:element name="SharedWithUsers" ma:index="14"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8"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Documentsoort xmlns="36d36097-b9cb-4ee0-8ae8-3a7ad55c8858">Agenda</Documentsoort>
    <Jaar xmlns="36d36097-b9cb-4ee0-8ae8-3a7ad55c8858">2017</Jaar>
  </documentManagement>
</p:properties>
</file>

<file path=customXml/itemProps1.xml><?xml version="1.0" encoding="utf-8"?>
<ds:datastoreItem xmlns:ds="http://schemas.openxmlformats.org/officeDocument/2006/customXml" ds:itemID="{CB73CDA6-5D59-46D9-8DFB-3709BF0E9C0F}"/>
</file>

<file path=customXml/itemProps2.xml><?xml version="1.0" encoding="utf-8"?>
<ds:datastoreItem xmlns:ds="http://schemas.openxmlformats.org/officeDocument/2006/customXml" ds:itemID="{15364EDA-6AA6-4A9A-9682-F88FBE59221F}">
  <ds:schemaRefs>
    <ds:schemaRef ds:uri="http://schemas.microsoft.com/sharepoint/v3/contenttype/forms"/>
  </ds:schemaRefs>
</ds:datastoreItem>
</file>

<file path=customXml/itemProps3.xml><?xml version="1.0" encoding="utf-8"?>
<ds:datastoreItem xmlns:ds="http://schemas.openxmlformats.org/officeDocument/2006/customXml" ds:itemID="{81EA9588-7A19-441D-B228-F6B09BD8C1C6}">
  <ds:schemaRefs>
    <ds:schemaRef ds:uri="http://schemas.microsoft.com/office/2006/metadata/properties"/>
    <ds:schemaRef ds:uri="http://schemas.microsoft.com/sharepoint/v3/fields"/>
    <ds:schemaRef ds:uri="http://purl.org/dc/terms/"/>
    <ds:schemaRef ds:uri="http://schemas.microsoft.com/sharepoint/v3"/>
    <ds:schemaRef ds:uri="http://purl.org/dc/dcmitype/"/>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UZA-KMMKC_PPT-sjabloon</Template>
  <TotalTime>5554</TotalTime>
  <Words>3720</Words>
  <Application>Microsoft Macintosh PowerPoint</Application>
  <PresentationFormat>On-screen Show (4:3)</PresentationFormat>
  <Paragraphs>512</Paragraphs>
  <Slides>39</Slides>
  <Notes>38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Arial</vt:lpstr>
      <vt:lpstr>Arial Black</vt:lpstr>
      <vt:lpstr>Calibri</vt:lpstr>
      <vt:lpstr>Century Schoolbook</vt:lpstr>
      <vt:lpstr>Chalkduster</vt:lpstr>
      <vt:lpstr>Times</vt:lpstr>
      <vt:lpstr>Times New Roman</vt:lpstr>
      <vt:lpstr>UZA-KMMKC_PPT-sjabloon</vt:lpstr>
      <vt:lpstr>COVID-19  transmissie en bescherming / transmission et protection</vt:lpstr>
      <vt:lpstr>Transmissie van luchtweginfecties Transmission d'infections respiratoires</vt:lpstr>
      <vt:lpstr>Transmissie van luchtweginfecties Transmission d'infections respiratoires</vt:lpstr>
      <vt:lpstr>Transmissie van luchtweginfecties Transmission d'infections respiratoires</vt:lpstr>
      <vt:lpstr>PowerPoint Presentation</vt:lpstr>
      <vt:lpstr>Enkele seconden later </vt:lpstr>
      <vt:lpstr>Transmissie van luchtweginfecties Transmission d'infections respiratoires</vt:lpstr>
      <vt:lpstr>PowerPoint Presentation</vt:lpstr>
      <vt:lpstr>One</vt:lpstr>
      <vt:lpstr>PowerPoint Presentation</vt:lpstr>
      <vt:lpstr>PowerPoint Presentation</vt:lpstr>
      <vt:lpstr>PowerPoint Presentation</vt:lpstr>
      <vt:lpstr>Transmissie van Sars-CoV-2 Transmission de Sars-CoV-2</vt:lpstr>
      <vt:lpstr>Transmissie van Sars-CoV-2 Transmission de Sars-CoV-2</vt:lpstr>
      <vt:lpstr>Hoe elkaar beschermen in school / Comment se protéger à l'école</vt:lpstr>
      <vt:lpstr>Hoe elkaar beschermen in school / Comment se protéger à l'école</vt:lpstr>
      <vt:lpstr>Hoe elkaar beschermen in school / Comment se protéger à l'école</vt:lpstr>
      <vt:lpstr>Hoe elkaar beschermen in school / Comment se protéger à l'école</vt:lpstr>
      <vt:lpstr>Hoe elkaar beschermen in school / Comment se protéger à l'école</vt:lpstr>
      <vt:lpstr>Hoe elkaar beschermen in school / Comment se protéger à l'école</vt:lpstr>
      <vt:lpstr>Hoe elkaar beschermen in school / Comment se protéger à l'école</vt:lpstr>
      <vt:lpstr>Hoe elkaar beschermen in school / Comment se protéger à l'école</vt:lpstr>
      <vt:lpstr>De maskers / Les masques</vt:lpstr>
      <vt:lpstr>PowerPoint Presentation</vt:lpstr>
      <vt:lpstr>PowerPoint Presentation</vt:lpstr>
      <vt:lpstr>PowerPoint Presentation</vt:lpstr>
      <vt:lpstr>PowerPoint Presentation</vt:lpstr>
      <vt:lpstr>PowerPoint Presentation</vt:lpstr>
      <vt:lpstr>PowerPoint Presentation</vt:lpstr>
      <vt:lpstr>veilig zonder masker rester en sécurité sans masque</vt:lpstr>
      <vt:lpstr>Fact check</vt:lpstr>
      <vt:lpstr>PowerPoint Presentation</vt:lpstr>
      <vt:lpstr>Fact check</vt:lpstr>
      <vt:lpstr>Fact check</vt:lpstr>
      <vt:lpstr>Fact check</vt:lpstr>
      <vt:lpstr>Fact check</vt:lpstr>
      <vt:lpstr>PowerPoint Presentation</vt:lpstr>
      <vt:lpstr>Take home message</vt:lpstr>
      <vt:lpstr>Thank you</vt:lpstr>
    </vt:vector>
  </TitlesOfParts>
  <Company>Universitair Ziekenhuis Antwerpen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Jorssen, Jenke</dc:creator>
  <cp:keywords/>
  <dc:description/>
  <cp:lastModifiedBy>Koen Vanden Driessche</cp:lastModifiedBy>
  <cp:revision>132</cp:revision>
  <dcterms:created xsi:type="dcterms:W3CDTF">2018-06-22T13:17:38Z</dcterms:created>
  <dcterms:modified xsi:type="dcterms:W3CDTF">2020-08-26T11:56:36Z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0x0101005FA7B4EEDC05AF47B0D6D8B92E840486</vt:lpwstr>
  </property>
</Properties>
</file>