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gray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21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933365-FF8E-6B4E-A894-FEF665E37452}" type="datetimeFigureOut">
              <a:rPr lang="nl-NL" smtClean="0"/>
              <a:t>15-2-2017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2522B-3A9A-E145-B406-BC52D2C5C3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6284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D9B7-2C46-824E-9E18-5BDDB3514B03}" type="datetimeFigureOut">
              <a:rPr lang="nl-NL" smtClean="0"/>
              <a:t>15-2-2017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9477-B613-9243-A3DF-49DFB933E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4476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Klik om de tekststijl van het model te bewerken</a:t>
            </a:r>
          </a:p>
          <a:p>
            <a:pPr lvl="1"/>
            <a:r>
              <a:rPr lang="fr-FR" smtClean="0"/>
              <a:t>Tweede niveau</a:t>
            </a:r>
          </a:p>
          <a:p>
            <a:pPr lvl="2"/>
            <a:r>
              <a:rPr lang="fr-FR" smtClean="0"/>
              <a:t>Derde niveau</a:t>
            </a:r>
          </a:p>
          <a:p>
            <a:pPr lvl="3"/>
            <a:r>
              <a:rPr lang="fr-FR" smtClean="0"/>
              <a:t>Vierde niveau</a:t>
            </a:r>
          </a:p>
          <a:p>
            <a:pPr lvl="4"/>
            <a:r>
              <a:rPr lang="fr-FR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D9B7-2C46-824E-9E18-5BDDB3514B03}" type="datetimeFigureOut">
              <a:rPr lang="nl-NL" smtClean="0"/>
              <a:t>15-2-2017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9477-B613-9243-A3DF-49DFB933E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0245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Klik om de tekststijl van het model te bewerken</a:t>
            </a:r>
          </a:p>
          <a:p>
            <a:pPr lvl="1"/>
            <a:r>
              <a:rPr lang="fr-FR" smtClean="0"/>
              <a:t>Tweede niveau</a:t>
            </a:r>
          </a:p>
          <a:p>
            <a:pPr lvl="2"/>
            <a:r>
              <a:rPr lang="fr-FR" smtClean="0"/>
              <a:t>Derde niveau</a:t>
            </a:r>
          </a:p>
          <a:p>
            <a:pPr lvl="3"/>
            <a:r>
              <a:rPr lang="fr-FR" smtClean="0"/>
              <a:t>Vierde niveau</a:t>
            </a:r>
          </a:p>
          <a:p>
            <a:pPr lvl="4"/>
            <a:r>
              <a:rPr lang="fr-FR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D9B7-2C46-824E-9E18-5BDDB3514B03}" type="datetimeFigureOut">
              <a:rPr lang="nl-NL" smtClean="0"/>
              <a:t>15-2-2017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9477-B613-9243-A3DF-49DFB933E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7325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Klik om de tekststijl van het model te bewerken</a:t>
            </a:r>
          </a:p>
          <a:p>
            <a:pPr lvl="1"/>
            <a:r>
              <a:rPr lang="fr-FR" smtClean="0"/>
              <a:t>Tweede niveau</a:t>
            </a:r>
          </a:p>
          <a:p>
            <a:pPr lvl="2"/>
            <a:r>
              <a:rPr lang="fr-FR" smtClean="0"/>
              <a:t>Derde niveau</a:t>
            </a:r>
          </a:p>
          <a:p>
            <a:pPr lvl="3"/>
            <a:r>
              <a:rPr lang="fr-FR" smtClean="0"/>
              <a:t>Vierde niveau</a:t>
            </a:r>
          </a:p>
          <a:p>
            <a:pPr lvl="4"/>
            <a:r>
              <a:rPr lang="fr-FR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D9B7-2C46-824E-9E18-5BDDB3514B03}" type="datetimeFigureOut">
              <a:rPr lang="nl-NL" smtClean="0"/>
              <a:t>15-2-2017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9477-B613-9243-A3DF-49DFB933E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4535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D9B7-2C46-824E-9E18-5BDDB3514B03}" type="datetimeFigureOut">
              <a:rPr lang="nl-NL" smtClean="0"/>
              <a:t>15-2-2017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9477-B613-9243-A3DF-49DFB933E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1817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Klik om de tekststijl van het model te bewerken</a:t>
            </a:r>
          </a:p>
          <a:p>
            <a:pPr lvl="1"/>
            <a:r>
              <a:rPr lang="fr-FR" smtClean="0"/>
              <a:t>Tweede niveau</a:t>
            </a:r>
          </a:p>
          <a:p>
            <a:pPr lvl="2"/>
            <a:r>
              <a:rPr lang="fr-FR" smtClean="0"/>
              <a:t>Derde niveau</a:t>
            </a:r>
          </a:p>
          <a:p>
            <a:pPr lvl="3"/>
            <a:r>
              <a:rPr lang="fr-FR" smtClean="0"/>
              <a:t>Vierde niveau</a:t>
            </a:r>
          </a:p>
          <a:p>
            <a:pPr lvl="4"/>
            <a:r>
              <a:rPr lang="fr-FR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Klik om de tekststijl van het model te bewerken</a:t>
            </a:r>
          </a:p>
          <a:p>
            <a:pPr lvl="1"/>
            <a:r>
              <a:rPr lang="fr-FR" smtClean="0"/>
              <a:t>Tweede niveau</a:t>
            </a:r>
          </a:p>
          <a:p>
            <a:pPr lvl="2"/>
            <a:r>
              <a:rPr lang="fr-FR" smtClean="0"/>
              <a:t>Derde niveau</a:t>
            </a:r>
          </a:p>
          <a:p>
            <a:pPr lvl="3"/>
            <a:r>
              <a:rPr lang="fr-FR" smtClean="0"/>
              <a:t>Vierde niveau</a:t>
            </a:r>
          </a:p>
          <a:p>
            <a:pPr lvl="4"/>
            <a:r>
              <a:rPr lang="fr-FR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D9B7-2C46-824E-9E18-5BDDB3514B03}" type="datetimeFigureOut">
              <a:rPr lang="nl-NL" smtClean="0"/>
              <a:t>15-2-2017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9477-B613-9243-A3DF-49DFB933E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2086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Klik om de tekststijl van het model te bewerken</a:t>
            </a:r>
          </a:p>
          <a:p>
            <a:pPr lvl="1"/>
            <a:r>
              <a:rPr lang="fr-FR" smtClean="0"/>
              <a:t>Tweede niveau</a:t>
            </a:r>
          </a:p>
          <a:p>
            <a:pPr lvl="2"/>
            <a:r>
              <a:rPr lang="fr-FR" smtClean="0"/>
              <a:t>Derde niveau</a:t>
            </a:r>
          </a:p>
          <a:p>
            <a:pPr lvl="3"/>
            <a:r>
              <a:rPr lang="fr-FR" smtClean="0"/>
              <a:t>Vierde niveau</a:t>
            </a:r>
          </a:p>
          <a:p>
            <a:pPr lvl="4"/>
            <a:r>
              <a:rPr lang="fr-FR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Klik om de tekststijl van het model te bewerken</a:t>
            </a:r>
          </a:p>
          <a:p>
            <a:pPr lvl="1"/>
            <a:r>
              <a:rPr lang="fr-FR" smtClean="0"/>
              <a:t>Tweede niveau</a:t>
            </a:r>
          </a:p>
          <a:p>
            <a:pPr lvl="2"/>
            <a:r>
              <a:rPr lang="fr-FR" smtClean="0"/>
              <a:t>Derde niveau</a:t>
            </a:r>
          </a:p>
          <a:p>
            <a:pPr lvl="3"/>
            <a:r>
              <a:rPr lang="fr-FR" smtClean="0"/>
              <a:t>Vierde niveau</a:t>
            </a:r>
          </a:p>
          <a:p>
            <a:pPr lvl="4"/>
            <a:r>
              <a:rPr lang="fr-FR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D9B7-2C46-824E-9E18-5BDDB3514B03}" type="datetimeFigureOut">
              <a:rPr lang="nl-NL" smtClean="0"/>
              <a:t>15-2-2017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9477-B613-9243-A3DF-49DFB933E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0415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D9B7-2C46-824E-9E18-5BDDB3514B03}" type="datetimeFigureOut">
              <a:rPr lang="nl-NL" smtClean="0"/>
              <a:t>15-2-2017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9477-B613-9243-A3DF-49DFB933E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2436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D9B7-2C46-824E-9E18-5BDDB3514B03}" type="datetimeFigureOut">
              <a:rPr lang="nl-NL" smtClean="0"/>
              <a:t>15-2-2017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9477-B613-9243-A3DF-49DFB933E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5162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Klik om de tekststijl van het model te bewerken</a:t>
            </a:r>
          </a:p>
          <a:p>
            <a:pPr lvl="1"/>
            <a:r>
              <a:rPr lang="fr-FR" smtClean="0"/>
              <a:t>Tweede niveau</a:t>
            </a:r>
          </a:p>
          <a:p>
            <a:pPr lvl="2"/>
            <a:r>
              <a:rPr lang="fr-FR" smtClean="0"/>
              <a:t>Derde niveau</a:t>
            </a:r>
          </a:p>
          <a:p>
            <a:pPr lvl="3"/>
            <a:r>
              <a:rPr lang="fr-FR" smtClean="0"/>
              <a:t>Vierde niveau</a:t>
            </a:r>
          </a:p>
          <a:p>
            <a:pPr lvl="4"/>
            <a:r>
              <a:rPr lang="fr-FR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D9B7-2C46-824E-9E18-5BDDB3514B03}" type="datetimeFigureOut">
              <a:rPr lang="nl-NL" smtClean="0"/>
              <a:t>15-2-2017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9477-B613-9243-A3DF-49DFB933E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4370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D9B7-2C46-824E-9E18-5BDDB3514B03}" type="datetimeFigureOut">
              <a:rPr lang="nl-NL" smtClean="0"/>
              <a:t>15-2-2017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9477-B613-9243-A3DF-49DFB933E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3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21C4">
            <a:alpha val="4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Klik om de tekststijl van het model te bewerken</a:t>
            </a:r>
          </a:p>
          <a:p>
            <a:pPr lvl="1"/>
            <a:r>
              <a:rPr lang="fr-FR" smtClean="0"/>
              <a:t>Tweede niveau</a:t>
            </a:r>
          </a:p>
          <a:p>
            <a:pPr lvl="2"/>
            <a:r>
              <a:rPr lang="fr-FR" smtClean="0"/>
              <a:t>Derde niveau</a:t>
            </a:r>
          </a:p>
          <a:p>
            <a:pPr lvl="3"/>
            <a:r>
              <a:rPr lang="fr-FR" smtClean="0"/>
              <a:t>Vierde niveau</a:t>
            </a:r>
          </a:p>
          <a:p>
            <a:pPr lvl="4"/>
            <a:r>
              <a:rPr lang="fr-FR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8D9B7-2C46-824E-9E18-5BDDB3514B03}" type="datetimeFigureOut">
              <a:rPr lang="nl-NL" smtClean="0"/>
              <a:t>15-2-2017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39477-B613-9243-A3DF-49DFB933E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4233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6000" dirty="0" smtClean="0"/>
              <a:t>CLIL: </a:t>
            </a:r>
            <a:r>
              <a:rPr lang="nl-NL" sz="6000" dirty="0" err="1" smtClean="0"/>
              <a:t>mathématiques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8574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u="sng" dirty="0" smtClean="0"/>
              <a:t>Even voorstellen</a:t>
            </a:r>
            <a:r>
              <a:rPr lang="mr-IN" u="sng" dirty="0" smtClean="0"/>
              <a:t>…</a:t>
            </a:r>
            <a:endParaRPr lang="nl-NL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Julie </a:t>
            </a:r>
            <a:r>
              <a:rPr lang="nl-NL" dirty="0" err="1" smtClean="0"/>
              <a:t>Sartor</a:t>
            </a:r>
            <a:endParaRPr lang="nl-NL" dirty="0" smtClean="0"/>
          </a:p>
          <a:p>
            <a:r>
              <a:rPr lang="nl-NL" dirty="0" smtClean="0"/>
              <a:t>Leerkracht wiskunde/CLIL in KA Pegasus Oostende</a:t>
            </a:r>
          </a:p>
          <a:p>
            <a:r>
              <a:rPr lang="nl-NL" dirty="0" smtClean="0"/>
              <a:t>6 jaar CLIL-ervaring</a:t>
            </a:r>
          </a:p>
          <a:p>
            <a:r>
              <a:rPr lang="nl-NL" dirty="0" smtClean="0"/>
              <a:t>CLIL in KA Pegasus: wiskunde (Frans), economie </a:t>
            </a:r>
            <a:r>
              <a:rPr lang="nl-NL" dirty="0"/>
              <a:t>(</a:t>
            </a:r>
            <a:r>
              <a:rPr lang="nl-NL" dirty="0" smtClean="0"/>
              <a:t>Engels), </a:t>
            </a:r>
            <a:r>
              <a:rPr lang="nl-NL" dirty="0"/>
              <a:t>f</a:t>
            </a:r>
            <a:r>
              <a:rPr lang="nl-NL" dirty="0" smtClean="0"/>
              <a:t>ysica </a:t>
            </a:r>
            <a:r>
              <a:rPr lang="nl-NL" dirty="0"/>
              <a:t>(</a:t>
            </a:r>
            <a:r>
              <a:rPr lang="nl-NL" dirty="0" smtClean="0"/>
              <a:t>Engels), Informatica (Engels)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65276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u="sng" dirty="0" smtClean="0"/>
              <a:t>Doel workshop:</a:t>
            </a:r>
            <a:endParaRPr lang="nl-NL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CLIL-les opbouwen</a:t>
            </a:r>
          </a:p>
          <a:p>
            <a:r>
              <a:rPr lang="nl-NL" sz="4000" dirty="0" smtClean="0"/>
              <a:t>Knelpunten ontdekken</a:t>
            </a:r>
          </a:p>
          <a:p>
            <a:r>
              <a:rPr lang="nl-NL" sz="4000" dirty="0" smtClean="0"/>
              <a:t>Differentiëren</a:t>
            </a:r>
          </a:p>
          <a:p>
            <a:r>
              <a:rPr lang="nl-NL" sz="4000" dirty="0" smtClean="0"/>
              <a:t>Interessante </a:t>
            </a:r>
            <a:r>
              <a:rPr lang="nl-NL" sz="4000" dirty="0"/>
              <a:t>b</a:t>
            </a:r>
            <a:r>
              <a:rPr lang="nl-NL" sz="4000" dirty="0" smtClean="0"/>
              <a:t>ronnen ontdekken</a:t>
            </a:r>
          </a:p>
          <a:p>
            <a:r>
              <a:rPr lang="nl-NL" sz="4000" dirty="0" smtClean="0"/>
              <a:t>Ervaringen uitwisselen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2528408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u="sng" dirty="0" smtClean="0"/>
              <a:t>Materiaal:</a:t>
            </a:r>
            <a:endParaRPr lang="nl-NL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4000" dirty="0" smtClean="0"/>
              <a:t>Cursus (Nederlandse versie)</a:t>
            </a:r>
          </a:p>
          <a:p>
            <a:r>
              <a:rPr lang="nl-NL" sz="4000" dirty="0" smtClean="0"/>
              <a:t>Jaarplan (fragmenten)</a:t>
            </a:r>
          </a:p>
          <a:p>
            <a:r>
              <a:rPr lang="nl-NL" sz="4000" dirty="0" smtClean="0"/>
              <a:t>Woordenboek (Nederlands </a:t>
            </a:r>
            <a:r>
              <a:rPr lang="mr-IN" sz="4000" dirty="0" smtClean="0"/>
              <a:t>–</a:t>
            </a:r>
            <a:r>
              <a:rPr lang="nl-NL" sz="4000" dirty="0" smtClean="0"/>
              <a:t> Frans)</a:t>
            </a:r>
          </a:p>
          <a:p>
            <a:r>
              <a:rPr lang="nl-NL" sz="4000" dirty="0" smtClean="0"/>
              <a:t>Verklarend woordenboek</a:t>
            </a:r>
          </a:p>
          <a:p>
            <a:r>
              <a:rPr lang="nl-NL" sz="4000" dirty="0" smtClean="0"/>
              <a:t>Boeken/werkboeken wiskunde (Franse versie)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732952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u="sng" dirty="0" smtClean="0"/>
              <a:t>Structuur:</a:t>
            </a:r>
            <a:endParaRPr lang="nl-NL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000" i="1" dirty="0" smtClean="0"/>
              <a:t>Uitnodigende intro:</a:t>
            </a:r>
            <a:br>
              <a:rPr lang="nl-NL" sz="4000" i="1" dirty="0" smtClean="0"/>
            </a:br>
            <a:r>
              <a:rPr lang="nl-NL" sz="4000" dirty="0" smtClean="0"/>
              <a:t>-&gt; verwijzen naar het Nederlands?</a:t>
            </a:r>
            <a:br>
              <a:rPr lang="nl-NL" sz="4000" dirty="0" smtClean="0"/>
            </a:br>
            <a:r>
              <a:rPr lang="nl-NL" sz="4000" dirty="0" smtClean="0"/>
              <a:t>-&gt; terugkoppelen naar het Engels?</a:t>
            </a:r>
            <a:br>
              <a:rPr lang="nl-NL" sz="4000" dirty="0" smtClean="0"/>
            </a:br>
            <a:r>
              <a:rPr lang="nl-NL" sz="4000" dirty="0" smtClean="0"/>
              <a:t>-&gt; Filmpje?</a:t>
            </a:r>
            <a:br>
              <a:rPr lang="nl-NL" sz="4000" dirty="0" smtClean="0"/>
            </a:b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2391810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3600" i="1" dirty="0" smtClean="0"/>
              <a:t>Selectie van de theorie (Frans):</a:t>
            </a:r>
            <a:br>
              <a:rPr lang="nl-NL" sz="3600" i="1" dirty="0" smtClean="0"/>
            </a:br>
            <a:r>
              <a:rPr lang="nl-NL" sz="3600" dirty="0" smtClean="0"/>
              <a:t>-&gt; Houden aan leerplandoelstellingen?</a:t>
            </a:r>
            <a:br>
              <a:rPr lang="nl-NL" sz="3600" dirty="0" smtClean="0"/>
            </a:br>
            <a:r>
              <a:rPr lang="nl-NL" sz="3600" dirty="0" smtClean="0"/>
              <a:t>-&gt; Vinden we alles terug?</a:t>
            </a:r>
            <a:br>
              <a:rPr lang="nl-NL" sz="3600" dirty="0" smtClean="0"/>
            </a:br>
            <a:r>
              <a:rPr lang="nl-NL" sz="3600" dirty="0" smtClean="0"/>
              <a:t>-&gt; Enkel </a:t>
            </a:r>
            <a:r>
              <a:rPr lang="nl-NL" sz="3600" dirty="0"/>
              <a:t>begrippen?</a:t>
            </a:r>
            <a:br>
              <a:rPr lang="nl-NL" sz="3600" dirty="0"/>
            </a:br>
            <a:r>
              <a:rPr lang="nl-NL" sz="3600" dirty="0"/>
              <a:t>-</a:t>
            </a:r>
            <a:r>
              <a:rPr lang="nl-NL" sz="3600" dirty="0" smtClean="0"/>
              <a:t>&gt; </a:t>
            </a:r>
            <a:r>
              <a:rPr lang="nl-NL" sz="3600" dirty="0"/>
              <a:t>Definities: letterlijk vertalen? Aanpassen?</a:t>
            </a:r>
            <a:br>
              <a:rPr lang="nl-NL" sz="3600" dirty="0"/>
            </a:b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2765799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600" i="1" dirty="0" smtClean="0"/>
              <a:t>Slot:</a:t>
            </a:r>
            <a:br>
              <a:rPr lang="nl-NL" sz="3600" i="1" dirty="0" smtClean="0"/>
            </a:br>
            <a:r>
              <a:rPr lang="nl-NL" sz="3600" dirty="0" smtClean="0"/>
              <a:t>-&gt; Spel?</a:t>
            </a:r>
            <a:br>
              <a:rPr lang="nl-NL" sz="3600" dirty="0" smtClean="0"/>
            </a:br>
            <a:r>
              <a:rPr lang="nl-NL" sz="3600" dirty="0" smtClean="0"/>
              <a:t>-&gt; Oefeningen?</a:t>
            </a:r>
            <a:br>
              <a:rPr lang="nl-NL" sz="3600" dirty="0" smtClean="0"/>
            </a:br>
            <a:r>
              <a:rPr lang="nl-NL" sz="3600" dirty="0" smtClean="0"/>
              <a:t>-&gt; Hulpmiddelen: </a:t>
            </a:r>
            <a:r>
              <a:rPr lang="nl-NL" sz="3600" dirty="0" err="1" smtClean="0"/>
              <a:t>Geogebra</a:t>
            </a:r>
            <a:r>
              <a:rPr lang="nl-NL" sz="3600" dirty="0" smtClean="0"/>
              <a:t>, Rekenkoning, </a:t>
            </a:r>
            <a:r>
              <a:rPr lang="nl-NL" sz="3600" dirty="0" err="1" smtClean="0"/>
              <a:t>Calcul@tice</a:t>
            </a:r>
            <a:r>
              <a:rPr lang="nl-NL" sz="3600" dirty="0" smtClean="0"/>
              <a:t>, </a:t>
            </a:r>
            <a:r>
              <a:rPr lang="nl-NL" sz="3600" dirty="0" err="1" smtClean="0"/>
              <a:t>Diddit</a:t>
            </a:r>
            <a:r>
              <a:rPr lang="mr-IN" sz="3600" dirty="0" smtClean="0"/>
              <a:t>…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271903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AA75D40938854695F3B4F8EA08F2B0" ma:contentTypeVersion="0" ma:contentTypeDescription="Een nieuw document maken." ma:contentTypeScope="" ma:versionID="830c7b124559d5c5370ffb8487aba69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978a156f712f99d6452530788f7ffe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07439EB-C14C-4833-94B0-E3C57CC3C675}">
  <ds:schemaRefs>
    <ds:schemaRef ds:uri="http://purl.org/dc/elements/1.1/"/>
    <ds:schemaRef ds:uri="http://schemas.microsoft.com/office/2006/documentManagement/types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8FCC3BD-B658-42E4-B12F-6B9BFA0D41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59DE72-7F2F-45D1-A79D-346AC66293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90</Words>
  <Application>Microsoft Office PowerPoint</Application>
  <PresentationFormat>Diavoorstelling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Mangal</vt:lpstr>
      <vt:lpstr>Office-thema</vt:lpstr>
      <vt:lpstr>CLIL: mathématiques</vt:lpstr>
      <vt:lpstr>Even voorstellen…</vt:lpstr>
      <vt:lpstr>Doel workshop:</vt:lpstr>
      <vt:lpstr>Materiaal:</vt:lpstr>
      <vt:lpstr>Structuur:</vt:lpstr>
      <vt:lpstr>PowerPoint-presentatie</vt:lpstr>
      <vt:lpstr>PowerPoint-presentatie</vt:lpstr>
    </vt:vector>
  </TitlesOfParts>
  <Company>kapegasus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CLIL: mathématiques</dc:title>
  <dc:creator>kapegasus kapegasus</dc:creator>
  <cp:lastModifiedBy>Stoops, Luc</cp:lastModifiedBy>
  <cp:revision>9</cp:revision>
  <cp:lastPrinted>2017-02-12T16:14:00Z</cp:lastPrinted>
  <dcterms:created xsi:type="dcterms:W3CDTF">2017-02-09T18:30:29Z</dcterms:created>
  <dcterms:modified xsi:type="dcterms:W3CDTF">2017-02-15T08:34:09Z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0x01010059AA75D40938854695F3B4F8EA08F2B0</vt:lpwstr>
  </property>
</Properties>
</file>