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72" r:id="rId3"/>
    <p:sldId id="279" r:id="rId4"/>
    <p:sldId id="273" r:id="rId5"/>
    <p:sldId id="278" r:id="rId6"/>
    <p:sldId id="277" r:id="rId7"/>
    <p:sldId id="270" r:id="rId8"/>
    <p:sldId id="271" r:id="rId9"/>
    <p:sldId id="274" r:id="rId10"/>
    <p:sldId id="275" r:id="rId11"/>
    <p:sldId id="276" r:id="rId1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6EE88A8-CD0D-4586-9CEC-51020951917D}" type="datetimeFigureOut">
              <a:rPr lang="nl-BE" smtClean="0"/>
              <a:t>9/03/2022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DD11AF0-AA1F-406D-BC9D-CB3C443964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714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E88A8-CD0D-4586-9CEC-51020951917D}" type="datetimeFigureOut">
              <a:rPr lang="nl-BE" smtClean="0"/>
              <a:t>9/03/2022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AF0-AA1F-406D-BC9D-CB3C443964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13937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E88A8-CD0D-4586-9CEC-51020951917D}" type="datetimeFigureOut">
              <a:rPr lang="nl-BE" smtClean="0"/>
              <a:t>9/03/2022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AF0-AA1F-406D-BC9D-CB3C443964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764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E88A8-CD0D-4586-9CEC-51020951917D}" type="datetimeFigureOut">
              <a:rPr lang="nl-BE" smtClean="0"/>
              <a:t>9/03/2022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AF0-AA1F-406D-BC9D-CB3C443964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512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E88A8-CD0D-4586-9CEC-51020951917D}" type="datetimeFigureOut">
              <a:rPr lang="nl-BE" smtClean="0"/>
              <a:t>9/03/2022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AF0-AA1F-406D-BC9D-CB3C443964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61648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E88A8-CD0D-4586-9CEC-51020951917D}" type="datetimeFigureOut">
              <a:rPr lang="nl-BE" smtClean="0"/>
              <a:t>9/03/2022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AF0-AA1F-406D-BC9D-CB3C4439641B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126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E88A8-CD0D-4586-9CEC-51020951917D}" type="datetimeFigureOut">
              <a:rPr lang="nl-BE" smtClean="0"/>
              <a:t>9/03/2022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AF0-AA1F-406D-BC9D-CB3C443964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116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E88A8-CD0D-4586-9CEC-51020951917D}" type="datetimeFigureOut">
              <a:rPr lang="nl-BE" smtClean="0"/>
              <a:t>9/03/2022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AF0-AA1F-406D-BC9D-CB3C443964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195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E88A8-CD0D-4586-9CEC-51020951917D}" type="datetimeFigureOut">
              <a:rPr lang="nl-BE" smtClean="0"/>
              <a:t>9/03/2022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AF0-AA1F-406D-BC9D-CB3C443964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091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E88A8-CD0D-4586-9CEC-51020951917D}" type="datetimeFigureOut">
              <a:rPr lang="nl-BE" smtClean="0"/>
              <a:t>9/03/2022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AF0-AA1F-406D-BC9D-CB3C443964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2751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E88A8-CD0D-4586-9CEC-51020951917D}" type="datetimeFigureOut">
              <a:rPr lang="nl-BE" smtClean="0"/>
              <a:t>9/03/2022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AF0-AA1F-406D-BC9D-CB3C443964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070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E88A8-CD0D-4586-9CEC-51020951917D}" type="datetimeFigureOut">
              <a:rPr lang="nl-BE" smtClean="0"/>
              <a:t>9/03/2022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AF0-AA1F-406D-BC9D-CB3C443964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43341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E88A8-CD0D-4586-9CEC-51020951917D}" type="datetimeFigureOut">
              <a:rPr lang="nl-BE" smtClean="0"/>
              <a:t>9/03/2022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AF0-AA1F-406D-BC9D-CB3C443964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224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E88A8-CD0D-4586-9CEC-51020951917D}" type="datetimeFigureOut">
              <a:rPr lang="nl-BE" smtClean="0"/>
              <a:t>9/03/2022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AF0-AA1F-406D-BC9D-CB3C443964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97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E88A8-CD0D-4586-9CEC-51020951917D}" type="datetimeFigureOut">
              <a:rPr lang="nl-BE" smtClean="0"/>
              <a:t>9/03/2022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AF0-AA1F-406D-BC9D-CB3C443964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05237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E88A8-CD0D-4586-9CEC-51020951917D}" type="datetimeFigureOut">
              <a:rPr lang="nl-BE" smtClean="0"/>
              <a:t>9/03/2022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AF0-AA1F-406D-BC9D-CB3C4439641B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57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E88A8-CD0D-4586-9CEC-51020951917D}" type="datetimeFigureOut">
              <a:rPr lang="nl-BE" smtClean="0"/>
              <a:t>9/03/2022</a:t>
            </a:fld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AF0-AA1F-406D-BC9D-CB3C443964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38246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6EE88A8-CD0D-4586-9CEC-51020951917D}" type="datetimeFigureOut">
              <a:rPr lang="nl-BE" smtClean="0"/>
              <a:t>9/03/2022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DD11AF0-AA1F-406D-BC9D-CB3C4439641B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8069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85427" y="177490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l-NL" dirty="0"/>
              <a:t>CLIL op Maris Stella, Oostmalle</a:t>
            </a:r>
            <a:br>
              <a:rPr lang="nl-NL" dirty="0"/>
            </a:br>
            <a:br>
              <a:rPr lang="nl-NL" dirty="0"/>
            </a:br>
            <a:r>
              <a:rPr lang="nl-NL" dirty="0"/>
              <a:t>Dries Raeymaekers en Gunnar Landoy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29631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Interne kwaliteitszorg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Puntensysteem (E.E. / E.A./ C.E.)</a:t>
            </a:r>
          </a:p>
          <a:p>
            <a:r>
              <a:rPr lang="nl-NL" dirty="0"/>
              <a:t>Eindenquête</a:t>
            </a:r>
          </a:p>
          <a:p>
            <a:r>
              <a:rPr lang="nl-NL" dirty="0"/>
              <a:t>Blijvende inschrijvingen / positieve reacties</a:t>
            </a:r>
          </a:p>
          <a:p>
            <a:r>
              <a:rPr lang="nl-NL" dirty="0"/>
              <a:t>Resultaatvergelijking Engels-Nederlands</a:t>
            </a:r>
          </a:p>
          <a:p>
            <a:r>
              <a:rPr lang="nl-NL" dirty="0"/>
              <a:t>Stimulans uploadzone</a:t>
            </a:r>
          </a:p>
          <a:p>
            <a:r>
              <a:rPr lang="nl-NL" dirty="0"/>
              <a:t>Bijscholen / Dublin</a:t>
            </a:r>
          </a:p>
          <a:p>
            <a:r>
              <a:rPr lang="nl-NL" dirty="0"/>
              <a:t>Achtergrond Engels / C1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71118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Kansen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Geen coördinator</a:t>
            </a:r>
          </a:p>
          <a:p>
            <a:r>
              <a:rPr lang="nl-NL" dirty="0"/>
              <a:t>Nauwere samenwerking met leerkracht Engels/talenbeleid</a:t>
            </a:r>
          </a:p>
          <a:p>
            <a:r>
              <a:rPr lang="nl-NL" dirty="0"/>
              <a:t>Uitbreiding ploeg</a:t>
            </a:r>
          </a:p>
          <a:p>
            <a:r>
              <a:rPr lang="nl-NL" dirty="0"/>
              <a:t>Kruisbestuiving tussen scholen</a:t>
            </a:r>
          </a:p>
          <a:p>
            <a:r>
              <a:rPr lang="nl-NL" dirty="0"/>
              <a:t>Wat is een CLIL-coördinator?</a:t>
            </a:r>
          </a:p>
          <a:p>
            <a:r>
              <a:rPr lang="nl-NL" dirty="0"/>
              <a:t>Hoe integreren jullie talenbeleid en betrekken directie?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91004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Leerkrachten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4ASO – Aardrijkskunde door Dries Raeymaekers</a:t>
            </a:r>
          </a:p>
          <a:p>
            <a:r>
              <a:rPr lang="nl-NL" dirty="0"/>
              <a:t>5ASO + 6ASO – Esthetica door Gunnar Landoy</a:t>
            </a:r>
          </a:p>
          <a:p>
            <a:r>
              <a:rPr lang="nl-NL" dirty="0"/>
              <a:t>Beide in het Engels</a:t>
            </a:r>
          </a:p>
          <a:p>
            <a:r>
              <a:rPr lang="nl-NL" dirty="0"/>
              <a:t>Mogelijke uitbreiding</a:t>
            </a:r>
            <a:endParaRPr lang="nl-BE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C846CD3-DDD9-43FE-A4E4-96A5D441D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357" y="2930091"/>
            <a:ext cx="23812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60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7683C-737A-4714-ABD7-E8234008A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Praktisch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AC19DD-8765-477E-9763-4712FDE95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Vrijwillige inschrijving</a:t>
            </a:r>
          </a:p>
          <a:p>
            <a:r>
              <a:rPr lang="nl-BE" dirty="0"/>
              <a:t>Overstappen is mogelijk na 1 jaar</a:t>
            </a:r>
          </a:p>
          <a:p>
            <a:r>
              <a:rPr lang="nl-BE" dirty="0"/>
              <a:t>CLIL-certificaat op het einde van</a:t>
            </a:r>
          </a:p>
          <a:p>
            <a:pPr marL="0" indent="0">
              <a:buNone/>
            </a:pPr>
            <a:r>
              <a:rPr lang="nl-BE" dirty="0"/>
              <a:t>    het zesde jaar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1E1F30-5DD8-4FF8-9C9E-E6A8E428E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885" y="3078628"/>
            <a:ext cx="423862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31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02" y="2240280"/>
            <a:ext cx="9601196" cy="45719"/>
          </a:xfrm>
        </p:spPr>
        <p:txBody>
          <a:bodyPr>
            <a:normAutofit fontScale="90000"/>
          </a:bodyPr>
          <a:lstStyle/>
          <a:p>
            <a:r>
              <a:rPr lang="nl-NL" dirty="0"/>
              <a:t>Materiaal</a:t>
            </a:r>
            <a:br>
              <a:rPr lang="nl-NL" dirty="0"/>
            </a:br>
            <a:br>
              <a:rPr lang="nl-NL" dirty="0"/>
            </a:b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Maken onze eigen cursus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Examen voor aardrijkskunde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Ppt., film, artikels, software, Chromebooks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Ondersteuning doorheen:   </a:t>
            </a:r>
            <a:r>
              <a:rPr lang="nl-NL" i="1" dirty="0"/>
              <a:t>- woordenlijsten</a:t>
            </a:r>
          </a:p>
          <a:p>
            <a:pPr marL="0" indent="0">
              <a:buNone/>
            </a:pPr>
            <a:r>
              <a:rPr lang="nl-NL" i="1" dirty="0"/>
              <a:t>                                               - cursussen in het Nederlands</a:t>
            </a:r>
          </a:p>
          <a:p>
            <a:pPr marL="0" indent="0">
              <a:buNone/>
            </a:pPr>
            <a:r>
              <a:rPr lang="nl-NL" i="1" dirty="0"/>
              <a:t>                                               - mogelijkheid tot spreken in het Nederlands</a:t>
            </a:r>
          </a:p>
          <a:p>
            <a:pPr marL="0" indent="0">
              <a:buNone/>
            </a:pPr>
            <a:r>
              <a:rPr lang="nl-NL" i="1" dirty="0"/>
              <a:t>                                               - toets – en examenvragen worden vertaald</a:t>
            </a:r>
          </a:p>
        </p:txBody>
      </p:sp>
    </p:spTree>
    <p:extLst>
      <p:ext uri="{BB962C8B-B14F-4D97-AF65-F5344CB8AC3E}">
        <p14:creationId xmlns:p14="http://schemas.microsoft.com/office/powerpoint/2010/main" val="775666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Werkvormen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Doceren</a:t>
            </a:r>
          </a:p>
          <a:p>
            <a:r>
              <a:rPr lang="nl-NL" dirty="0"/>
              <a:t>Groepsopdrachten</a:t>
            </a:r>
          </a:p>
          <a:p>
            <a:r>
              <a:rPr lang="nl-NL" dirty="0"/>
              <a:t>Mini-lessen</a:t>
            </a:r>
          </a:p>
          <a:p>
            <a:r>
              <a:rPr lang="nl-NL" dirty="0"/>
              <a:t>Presentaties</a:t>
            </a:r>
          </a:p>
          <a:p>
            <a:r>
              <a:rPr lang="nl-NL" dirty="0"/>
              <a:t>Excursies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6167232-7236-44B8-B152-47D61CE4B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798" y="3748074"/>
            <a:ext cx="4398628" cy="247422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C3A7252-5A2A-44A5-8B73-C89329DDD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407" y="711199"/>
            <a:ext cx="5178804" cy="291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1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Positieve resultaten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Elke talige competentie wordt ontwikkeld. Spreekdurf verhoogt!</a:t>
            </a:r>
          </a:p>
          <a:p>
            <a:r>
              <a:rPr lang="nl-NL" dirty="0"/>
              <a:t>Een taal mag een taal zijn!</a:t>
            </a:r>
          </a:p>
          <a:p>
            <a:r>
              <a:rPr lang="nl-NL" dirty="0"/>
              <a:t>De nadruk ligt op het zaakvak</a:t>
            </a:r>
          </a:p>
          <a:p>
            <a:r>
              <a:rPr lang="nl-NL" dirty="0"/>
              <a:t>Laagdrempelig doch uitdagend</a:t>
            </a:r>
          </a:p>
          <a:p>
            <a:r>
              <a:rPr lang="nl-NL" dirty="0"/>
              <a:t>Veel interactie</a:t>
            </a:r>
          </a:p>
          <a:p>
            <a:r>
              <a:rPr lang="nl-NL" dirty="0"/>
              <a:t>Internationale projecten (Etwinning)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06B866B-0576-4719-865B-59DB5137A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437" y="3253203"/>
            <a:ext cx="4922982" cy="276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51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AC4D95A-6E0D-4DD3-8002-62657EED3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67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FC740AE-9E74-4953-AB3B-FEB1D509A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15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Uitdagingen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Klassamenstellingen</a:t>
            </a:r>
          </a:p>
          <a:p>
            <a:r>
              <a:rPr lang="nl-NL" dirty="0"/>
              <a:t>Rapportering</a:t>
            </a:r>
          </a:p>
          <a:p>
            <a:r>
              <a:rPr lang="nl-NL" dirty="0"/>
              <a:t>Concurrentie met collega’s</a:t>
            </a:r>
          </a:p>
          <a:p>
            <a:r>
              <a:rPr lang="nl-NL" dirty="0"/>
              <a:t>Minder talige leerlingen motiveren</a:t>
            </a:r>
          </a:p>
          <a:p>
            <a:r>
              <a:rPr lang="nl-NL" dirty="0"/>
              <a:t>Bruikbaar materiaal vinden/op maat</a:t>
            </a:r>
          </a:p>
          <a:p>
            <a:r>
              <a:rPr lang="nl-NL" dirty="0"/>
              <a:t>Uitbreiding ploeg</a:t>
            </a:r>
          </a:p>
          <a:p>
            <a:r>
              <a:rPr lang="nl-NL" dirty="0"/>
              <a:t>Extra werk</a:t>
            </a:r>
          </a:p>
          <a:p>
            <a:r>
              <a:rPr lang="nl-NL" dirty="0"/>
              <a:t>Vakoverschrijding?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260648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ch">
  <a:themeElements>
    <a:clrScheme name="Organisch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sch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c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58FBFE25114A4D994203F01C508EE2" ma:contentTypeVersion="23" ma:contentTypeDescription="Een nieuw document maken." ma:contentTypeScope="" ma:versionID="d3610dad1b85feb973f613fdaad0c70c">
  <xsd:schema xmlns:xsd="http://www.w3.org/2001/XMLSchema" xmlns:xs="http://www.w3.org/2001/XMLSchema" xmlns:p="http://schemas.microsoft.com/office/2006/metadata/properties" xmlns:ns2="14ceaf06-097a-494c-963d-9f4054a5ce44" xmlns:ns3="0e209c18-1af9-4bd8-9d98-92fb4771c006" targetNamespace="http://schemas.microsoft.com/office/2006/metadata/properties" ma:root="true" ma:fieldsID="f0b2a7528a7afe95b23f935ffb1632ee" ns2:_="" ns3:_="">
    <xsd:import namespace="14ceaf06-097a-494c-963d-9f4054a5ce44"/>
    <xsd:import namespace="0e209c18-1af9-4bd8-9d98-92fb4771c0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ceaf06-097a-494c-963d-9f4054a5c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209c18-1af9-4bd8-9d98-92fb4771c00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6408281-72B8-41F3-814C-0609CBDE44D4}"/>
</file>

<file path=customXml/itemProps2.xml><?xml version="1.0" encoding="utf-8"?>
<ds:datastoreItem xmlns:ds="http://schemas.openxmlformats.org/officeDocument/2006/customXml" ds:itemID="{07C09632-3C3B-47C6-B7B4-344021F5BF6A}"/>
</file>

<file path=customXml/itemProps3.xml><?xml version="1.0" encoding="utf-8"?>
<ds:datastoreItem xmlns:ds="http://schemas.openxmlformats.org/officeDocument/2006/customXml" ds:itemID="{08A50778-3B07-4F4F-9601-45A5BE31B488}"/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52</TotalTime>
  <Words>222</Words>
  <Application>Microsoft Office PowerPoint</Application>
  <PresentationFormat>Breedbeeld</PresentationFormat>
  <Paragraphs>56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4" baseType="lpstr">
      <vt:lpstr>Arial</vt:lpstr>
      <vt:lpstr>Garamond</vt:lpstr>
      <vt:lpstr>Organisch</vt:lpstr>
      <vt:lpstr>CLIL op Maris Stella, Oostmalle  Dries Raeymaekers en Gunnar Landoy</vt:lpstr>
      <vt:lpstr>Leerkrachten</vt:lpstr>
      <vt:lpstr>Praktisch</vt:lpstr>
      <vt:lpstr>Materiaal  </vt:lpstr>
      <vt:lpstr>Werkvormen</vt:lpstr>
      <vt:lpstr>Positieve resultaten</vt:lpstr>
      <vt:lpstr>PowerPoint-presentatie</vt:lpstr>
      <vt:lpstr>PowerPoint-presentatie</vt:lpstr>
      <vt:lpstr>Uitdagingen</vt:lpstr>
      <vt:lpstr>Interne kwaliteitszorg</vt:lpstr>
      <vt:lpstr>Kansen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CLIL op Maris Stella  Dries Raeymaekers en Gunnar Landoy</dc:title>
  <dc:creator>Gunnar Landoy</dc:creator>
  <cp:lastModifiedBy>gunnar landoy</cp:lastModifiedBy>
  <cp:revision>6</cp:revision>
  <dcterms:created xsi:type="dcterms:W3CDTF">2022-03-08T09:38:07Z</dcterms:created>
  <dcterms:modified xsi:type="dcterms:W3CDTF">2022-03-09T09:57:04Z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0x0101008458FBFE25114A4D994203F01C508EE2</vt:lpwstr>
  </property>
</Properties>
</file>