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28" r:id="rId5"/>
    <p:sldId id="330" r:id="rId6"/>
    <p:sldId id="329" r:id="rId7"/>
    <p:sldId id="331" r:id="rId8"/>
    <p:sldId id="333" r:id="rId9"/>
    <p:sldId id="334" r:id="rId10"/>
    <p:sldId id="335" r:id="rId11"/>
    <p:sldId id="336" r:id="rId12"/>
  </p:sldIdLst>
  <p:sldSz cx="12192000" cy="6858000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FFFF"/>
    <a:srgbClr val="595959"/>
    <a:srgbClr val="91A4A6"/>
    <a:srgbClr val="F8A72B"/>
    <a:srgbClr val="D1DE31"/>
    <a:srgbClr val="006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A030E6-B8A9-4397-B0C9-E1966FA09753}" v="72" dt="2022-03-23T09:40:34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895" autoAdjust="0"/>
  </p:normalViewPr>
  <p:slideViewPr>
    <p:cSldViewPr snapToGrid="0">
      <p:cViewPr varScale="1">
        <p:scale>
          <a:sx n="130" d="100"/>
          <a:sy n="130" d="100"/>
        </p:scale>
        <p:origin x="81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ven Wuyts" userId="bc9c55d0-3282-4c88-82c7-3b0b9c90fdd2" providerId="ADAL" clId="{EBA030E6-B8A9-4397-B0C9-E1966FA09753}"/>
    <pc:docChg chg="undo custSel addSld delSld modSld sldOrd">
      <pc:chgData name="Sven Wuyts" userId="bc9c55d0-3282-4c88-82c7-3b0b9c90fdd2" providerId="ADAL" clId="{EBA030E6-B8A9-4397-B0C9-E1966FA09753}" dt="2022-03-23T09:40:34.605" v="2633"/>
      <pc:docMkLst>
        <pc:docMk/>
      </pc:docMkLst>
      <pc:sldChg chg="addSp delSp modSp mod">
        <pc:chgData name="Sven Wuyts" userId="bc9c55d0-3282-4c88-82c7-3b0b9c90fdd2" providerId="ADAL" clId="{EBA030E6-B8A9-4397-B0C9-E1966FA09753}" dt="2022-03-23T09:00:59.538" v="2373" actId="14100"/>
        <pc:sldMkLst>
          <pc:docMk/>
          <pc:sldMk cId="3673954998" sldId="328"/>
        </pc:sldMkLst>
        <pc:spChg chg="del mod">
          <ac:chgData name="Sven Wuyts" userId="bc9c55d0-3282-4c88-82c7-3b0b9c90fdd2" providerId="ADAL" clId="{EBA030E6-B8A9-4397-B0C9-E1966FA09753}" dt="2022-03-17T11:06:51.483" v="1564" actId="478"/>
          <ac:spMkLst>
            <pc:docMk/>
            <pc:sldMk cId="3673954998" sldId="328"/>
            <ac:spMk id="3" creationId="{00000000-0000-0000-0000-000000000000}"/>
          </ac:spMkLst>
        </pc:spChg>
        <pc:picChg chg="add mod">
          <ac:chgData name="Sven Wuyts" userId="bc9c55d0-3282-4c88-82c7-3b0b9c90fdd2" providerId="ADAL" clId="{EBA030E6-B8A9-4397-B0C9-E1966FA09753}" dt="2022-03-17T13:34:59.750" v="1657" actId="1076"/>
          <ac:picMkLst>
            <pc:docMk/>
            <pc:sldMk cId="3673954998" sldId="328"/>
            <ac:picMk id="4" creationId="{5299596A-05DA-4C1E-BB6F-4C633D786B61}"/>
          </ac:picMkLst>
        </pc:picChg>
        <pc:picChg chg="mod">
          <ac:chgData name="Sven Wuyts" userId="bc9c55d0-3282-4c88-82c7-3b0b9c90fdd2" providerId="ADAL" clId="{EBA030E6-B8A9-4397-B0C9-E1966FA09753}" dt="2022-03-23T09:00:59.538" v="2373" actId="14100"/>
          <ac:picMkLst>
            <pc:docMk/>
            <pc:sldMk cId="3673954998" sldId="328"/>
            <ac:picMk id="5" creationId="{41C4ACFE-6832-41B2-AA02-B4AC2BA9760F}"/>
          </ac:picMkLst>
        </pc:picChg>
      </pc:sldChg>
      <pc:sldChg chg="addSp delSp modSp mod modClrScheme modAnim chgLayout">
        <pc:chgData name="Sven Wuyts" userId="bc9c55d0-3282-4c88-82c7-3b0b9c90fdd2" providerId="ADAL" clId="{EBA030E6-B8A9-4397-B0C9-E1966FA09753}" dt="2022-03-23T09:36:22.679" v="2588"/>
        <pc:sldMkLst>
          <pc:docMk/>
          <pc:sldMk cId="3648583439" sldId="329"/>
        </pc:sldMkLst>
        <pc:spChg chg="del mod ord">
          <ac:chgData name="Sven Wuyts" userId="bc9c55d0-3282-4c88-82c7-3b0b9c90fdd2" providerId="ADAL" clId="{EBA030E6-B8A9-4397-B0C9-E1966FA09753}" dt="2022-03-16T11:26:17.181" v="369" actId="700"/>
          <ac:spMkLst>
            <pc:docMk/>
            <pc:sldMk cId="3648583439" sldId="329"/>
            <ac:spMk id="2" creationId="{562D48CE-682A-4633-8128-6E897178D0D4}"/>
          </ac:spMkLst>
        </pc:spChg>
        <pc:spChg chg="del mod ord">
          <ac:chgData name="Sven Wuyts" userId="bc9c55d0-3282-4c88-82c7-3b0b9c90fdd2" providerId="ADAL" clId="{EBA030E6-B8A9-4397-B0C9-E1966FA09753}" dt="2022-03-16T11:26:17.181" v="369" actId="700"/>
          <ac:spMkLst>
            <pc:docMk/>
            <pc:sldMk cId="3648583439" sldId="329"/>
            <ac:spMk id="3" creationId="{89E1D90A-2455-4804-BA20-711C8A8A784F}"/>
          </ac:spMkLst>
        </pc:spChg>
        <pc:spChg chg="add mod ord">
          <ac:chgData name="Sven Wuyts" userId="bc9c55d0-3282-4c88-82c7-3b0b9c90fdd2" providerId="ADAL" clId="{EBA030E6-B8A9-4397-B0C9-E1966FA09753}" dt="2022-03-16T11:26:26.226" v="379" actId="20577"/>
          <ac:spMkLst>
            <pc:docMk/>
            <pc:sldMk cId="3648583439" sldId="329"/>
            <ac:spMk id="4" creationId="{7A2F2ADA-725A-483D-A1C6-413AB3182DF6}"/>
          </ac:spMkLst>
        </pc:spChg>
        <pc:spChg chg="add mod ord">
          <ac:chgData name="Sven Wuyts" userId="bc9c55d0-3282-4c88-82c7-3b0b9c90fdd2" providerId="ADAL" clId="{EBA030E6-B8A9-4397-B0C9-E1966FA09753}" dt="2022-03-16T11:26:17.181" v="369" actId="700"/>
          <ac:spMkLst>
            <pc:docMk/>
            <pc:sldMk cId="3648583439" sldId="329"/>
            <ac:spMk id="5" creationId="{4979CB1D-AACF-4E44-BF8E-15B7B15B3EC6}"/>
          </ac:spMkLst>
        </pc:spChg>
        <pc:spChg chg="add mod ord">
          <ac:chgData name="Sven Wuyts" userId="bc9c55d0-3282-4c88-82c7-3b0b9c90fdd2" providerId="ADAL" clId="{EBA030E6-B8A9-4397-B0C9-E1966FA09753}" dt="2022-03-16T11:26:17.181" v="369" actId="700"/>
          <ac:spMkLst>
            <pc:docMk/>
            <pc:sldMk cId="3648583439" sldId="329"/>
            <ac:spMk id="6" creationId="{DED8FACC-5248-4D2A-BF07-B090B79C30C5}"/>
          </ac:spMkLst>
        </pc:spChg>
        <pc:spChg chg="add mod ord">
          <ac:chgData name="Sven Wuyts" userId="bc9c55d0-3282-4c88-82c7-3b0b9c90fdd2" providerId="ADAL" clId="{EBA030E6-B8A9-4397-B0C9-E1966FA09753}" dt="2022-03-16T11:26:17.181" v="369" actId="700"/>
          <ac:spMkLst>
            <pc:docMk/>
            <pc:sldMk cId="3648583439" sldId="329"/>
            <ac:spMk id="7" creationId="{D5E6B851-516F-441D-9CBA-D64A13916A70}"/>
          </ac:spMkLst>
        </pc:spChg>
        <pc:spChg chg="add mod ord">
          <ac:chgData name="Sven Wuyts" userId="bc9c55d0-3282-4c88-82c7-3b0b9c90fdd2" providerId="ADAL" clId="{EBA030E6-B8A9-4397-B0C9-E1966FA09753}" dt="2022-03-16T11:26:17.181" v="369" actId="700"/>
          <ac:spMkLst>
            <pc:docMk/>
            <pc:sldMk cId="3648583439" sldId="329"/>
            <ac:spMk id="8" creationId="{91A44D3F-C814-4220-988E-3D597E761DFA}"/>
          </ac:spMkLst>
        </pc:spChg>
        <pc:spChg chg="add mod">
          <ac:chgData name="Sven Wuyts" userId="bc9c55d0-3282-4c88-82c7-3b0b9c90fdd2" providerId="ADAL" clId="{EBA030E6-B8A9-4397-B0C9-E1966FA09753}" dt="2022-03-16T11:26:41.650" v="381"/>
          <ac:spMkLst>
            <pc:docMk/>
            <pc:sldMk cId="3648583439" sldId="329"/>
            <ac:spMk id="9" creationId="{6E045726-45A1-483F-A81C-DFF2AA12A7B8}"/>
          </ac:spMkLst>
        </pc:spChg>
        <pc:graphicFrameChg chg="add mod">
          <ac:chgData name="Sven Wuyts" userId="bc9c55d0-3282-4c88-82c7-3b0b9c90fdd2" providerId="ADAL" clId="{EBA030E6-B8A9-4397-B0C9-E1966FA09753}" dt="2022-03-23T09:35:39.247" v="2586"/>
          <ac:graphicFrameMkLst>
            <pc:docMk/>
            <pc:sldMk cId="3648583439" sldId="329"/>
            <ac:graphicFrameMk id="10" creationId="{829C5D16-CB99-47FD-B34A-85E1CFF99CC4}"/>
          </ac:graphicFrameMkLst>
        </pc:graphicFrameChg>
        <pc:picChg chg="del">
          <ac:chgData name="Sven Wuyts" userId="bc9c55d0-3282-4c88-82c7-3b0b9c90fdd2" providerId="ADAL" clId="{EBA030E6-B8A9-4397-B0C9-E1966FA09753}" dt="2022-03-23T09:01:20.762" v="2375" actId="478"/>
          <ac:picMkLst>
            <pc:docMk/>
            <pc:sldMk cId="3648583439" sldId="329"/>
            <ac:picMk id="9" creationId="{DA75C2C5-9AE9-4DC6-BCA4-5F622963F459}"/>
          </ac:picMkLst>
        </pc:picChg>
        <pc:picChg chg="add mod">
          <ac:chgData name="Sven Wuyts" userId="bc9c55d0-3282-4c88-82c7-3b0b9c90fdd2" providerId="ADAL" clId="{EBA030E6-B8A9-4397-B0C9-E1966FA09753}" dt="2022-03-23T09:34:07.112" v="2581" actId="1076"/>
          <ac:picMkLst>
            <pc:docMk/>
            <pc:sldMk cId="3648583439" sldId="329"/>
            <ac:picMk id="12" creationId="{9C81CA89-BB1E-4E17-A7E2-FEF59F2C592E}"/>
          </ac:picMkLst>
        </pc:picChg>
      </pc:sldChg>
      <pc:sldChg chg="addSp delSp modSp new mod modAnim modNotesTx">
        <pc:chgData name="Sven Wuyts" userId="bc9c55d0-3282-4c88-82c7-3b0b9c90fdd2" providerId="ADAL" clId="{EBA030E6-B8A9-4397-B0C9-E1966FA09753}" dt="2022-03-23T09:32:24.526" v="2579" actId="20577"/>
        <pc:sldMkLst>
          <pc:docMk/>
          <pc:sldMk cId="2398008554" sldId="330"/>
        </pc:sldMkLst>
        <pc:spChg chg="mod">
          <ac:chgData name="Sven Wuyts" userId="bc9c55d0-3282-4c88-82c7-3b0b9c90fdd2" providerId="ADAL" clId="{EBA030E6-B8A9-4397-B0C9-E1966FA09753}" dt="2022-03-17T11:07:08.387" v="1577" actId="20577"/>
          <ac:spMkLst>
            <pc:docMk/>
            <pc:sldMk cId="2398008554" sldId="330"/>
            <ac:spMk id="2" creationId="{9AA7C86E-5C1B-415C-8B00-A9A35C450F5B}"/>
          </ac:spMkLst>
        </pc:spChg>
        <pc:spChg chg="del">
          <ac:chgData name="Sven Wuyts" userId="bc9c55d0-3282-4c88-82c7-3b0b9c90fdd2" providerId="ADAL" clId="{EBA030E6-B8A9-4397-B0C9-E1966FA09753}" dt="2022-03-16T11:10:11.904" v="1" actId="1032"/>
          <ac:spMkLst>
            <pc:docMk/>
            <pc:sldMk cId="2398008554" sldId="330"/>
            <ac:spMk id="3" creationId="{8020D3F5-535D-42C7-A30C-B5F061DC3746}"/>
          </ac:spMkLst>
        </pc:spChg>
        <pc:spChg chg="add mod ord">
          <ac:chgData name="Sven Wuyts" userId="bc9c55d0-3282-4c88-82c7-3b0b9c90fdd2" providerId="ADAL" clId="{EBA030E6-B8A9-4397-B0C9-E1966FA09753}" dt="2022-03-16T11:25:14.437" v="349" actId="1076"/>
          <ac:spMkLst>
            <pc:docMk/>
            <pc:sldMk cId="2398008554" sldId="330"/>
            <ac:spMk id="9" creationId="{A08A2EBA-2FE4-4C3E-AEB3-A0AE11A6EC03}"/>
          </ac:spMkLst>
        </pc:spChg>
        <pc:graphicFrameChg chg="add mod modGraphic">
          <ac:chgData name="Sven Wuyts" userId="bc9c55d0-3282-4c88-82c7-3b0b9c90fdd2" providerId="ADAL" clId="{EBA030E6-B8A9-4397-B0C9-E1966FA09753}" dt="2022-03-23T09:32:24.526" v="2579" actId="20577"/>
          <ac:graphicFrameMkLst>
            <pc:docMk/>
            <pc:sldMk cId="2398008554" sldId="330"/>
            <ac:graphicFrameMk id="4" creationId="{23E98DD8-9EB4-4289-8793-09656EBC0C68}"/>
          </ac:graphicFrameMkLst>
        </pc:graphicFrameChg>
        <pc:picChg chg="add del mod">
          <ac:chgData name="Sven Wuyts" userId="bc9c55d0-3282-4c88-82c7-3b0b9c90fdd2" providerId="ADAL" clId="{EBA030E6-B8A9-4397-B0C9-E1966FA09753}" dt="2022-03-16T11:13:49.553" v="240" actId="478"/>
          <ac:picMkLst>
            <pc:docMk/>
            <pc:sldMk cId="2398008554" sldId="330"/>
            <ac:picMk id="5" creationId="{BCF0D472-2D87-401E-BF7F-79C089577D08}"/>
          </ac:picMkLst>
        </pc:picChg>
        <pc:picChg chg="add mod">
          <ac:chgData name="Sven Wuyts" userId="bc9c55d0-3282-4c88-82c7-3b0b9c90fdd2" providerId="ADAL" clId="{EBA030E6-B8A9-4397-B0C9-E1966FA09753}" dt="2022-03-16T11:25:57.993" v="368" actId="1076"/>
          <ac:picMkLst>
            <pc:docMk/>
            <pc:sldMk cId="2398008554" sldId="330"/>
            <ac:picMk id="6" creationId="{72A7312A-E920-4460-8ED1-D6D3459E66B2}"/>
          </ac:picMkLst>
        </pc:picChg>
        <pc:picChg chg="add mod">
          <ac:chgData name="Sven Wuyts" userId="bc9c55d0-3282-4c88-82c7-3b0b9c90fdd2" providerId="ADAL" clId="{EBA030E6-B8A9-4397-B0C9-E1966FA09753}" dt="2022-03-16T11:25:57.993" v="368" actId="1076"/>
          <ac:picMkLst>
            <pc:docMk/>
            <pc:sldMk cId="2398008554" sldId="330"/>
            <ac:picMk id="7" creationId="{EC75BAAA-D510-4B7F-B0D8-73DE88C74881}"/>
          </ac:picMkLst>
        </pc:picChg>
        <pc:picChg chg="add mod">
          <ac:chgData name="Sven Wuyts" userId="bc9c55d0-3282-4c88-82c7-3b0b9c90fdd2" providerId="ADAL" clId="{EBA030E6-B8A9-4397-B0C9-E1966FA09753}" dt="2022-03-16T11:25:57.993" v="368" actId="1076"/>
          <ac:picMkLst>
            <pc:docMk/>
            <pc:sldMk cId="2398008554" sldId="330"/>
            <ac:picMk id="8" creationId="{61BFD5BB-B536-4891-9534-E2C83796C97C}"/>
          </ac:picMkLst>
        </pc:picChg>
        <pc:picChg chg="del">
          <ac:chgData name="Sven Wuyts" userId="bc9c55d0-3282-4c88-82c7-3b0b9c90fdd2" providerId="ADAL" clId="{EBA030E6-B8A9-4397-B0C9-E1966FA09753}" dt="2022-03-23T09:01:18.255" v="2374" actId="478"/>
          <ac:picMkLst>
            <pc:docMk/>
            <pc:sldMk cId="2398008554" sldId="330"/>
            <ac:picMk id="10" creationId="{2B200690-4F07-4DB8-8A67-4872B752218B}"/>
          </ac:picMkLst>
        </pc:picChg>
        <pc:picChg chg="add mod ord">
          <ac:chgData name="Sven Wuyts" userId="bc9c55d0-3282-4c88-82c7-3b0b9c90fdd2" providerId="ADAL" clId="{EBA030E6-B8A9-4397-B0C9-E1966FA09753}" dt="2022-03-16T11:25:14.437" v="349" actId="1076"/>
          <ac:picMkLst>
            <pc:docMk/>
            <pc:sldMk cId="2398008554" sldId="330"/>
            <ac:picMk id="11" creationId="{1CBBAD83-700B-4C15-B00D-2A97D0D40EC9}"/>
          </ac:picMkLst>
        </pc:picChg>
        <pc:picChg chg="add mod ord">
          <ac:chgData name="Sven Wuyts" userId="bc9c55d0-3282-4c88-82c7-3b0b9c90fdd2" providerId="ADAL" clId="{EBA030E6-B8A9-4397-B0C9-E1966FA09753}" dt="2022-03-16T11:33:17.909" v="549" actId="171"/>
          <ac:picMkLst>
            <pc:docMk/>
            <pc:sldMk cId="2398008554" sldId="330"/>
            <ac:picMk id="12" creationId="{9C6E3E94-2FF0-40E0-8664-BA54CABA230D}"/>
          </ac:picMkLst>
        </pc:picChg>
      </pc:sldChg>
      <pc:sldChg chg="addSp delSp modSp new mod modClrScheme modAnim chgLayout modNotesTx">
        <pc:chgData name="Sven Wuyts" userId="bc9c55d0-3282-4c88-82c7-3b0b9c90fdd2" providerId="ADAL" clId="{EBA030E6-B8A9-4397-B0C9-E1966FA09753}" dt="2022-03-23T09:36:49.161" v="2589"/>
        <pc:sldMkLst>
          <pc:docMk/>
          <pc:sldMk cId="4034324700" sldId="331"/>
        </pc:sldMkLst>
        <pc:spChg chg="del mod ord">
          <ac:chgData name="Sven Wuyts" userId="bc9c55d0-3282-4c88-82c7-3b0b9c90fdd2" providerId="ADAL" clId="{EBA030E6-B8A9-4397-B0C9-E1966FA09753}" dt="2022-03-16T11:28:35.720" v="521" actId="700"/>
          <ac:spMkLst>
            <pc:docMk/>
            <pc:sldMk cId="4034324700" sldId="331"/>
            <ac:spMk id="2" creationId="{CBEB7F94-A4E0-49EA-8548-9D0BB0F70920}"/>
          </ac:spMkLst>
        </pc:spChg>
        <pc:spChg chg="del">
          <ac:chgData name="Sven Wuyts" userId="bc9c55d0-3282-4c88-82c7-3b0b9c90fdd2" providerId="ADAL" clId="{EBA030E6-B8A9-4397-B0C9-E1966FA09753}" dt="2022-03-16T11:28:35.720" v="521" actId="700"/>
          <ac:spMkLst>
            <pc:docMk/>
            <pc:sldMk cId="4034324700" sldId="331"/>
            <ac:spMk id="3" creationId="{77861A33-4160-4C2B-9D4D-97EE8F99D4F0}"/>
          </ac:spMkLst>
        </pc:spChg>
        <pc:spChg chg="del mod ord">
          <ac:chgData name="Sven Wuyts" userId="bc9c55d0-3282-4c88-82c7-3b0b9c90fdd2" providerId="ADAL" clId="{EBA030E6-B8A9-4397-B0C9-E1966FA09753}" dt="2022-03-16T11:28:35.720" v="521" actId="700"/>
          <ac:spMkLst>
            <pc:docMk/>
            <pc:sldMk cId="4034324700" sldId="331"/>
            <ac:spMk id="4" creationId="{81F4DB65-1DC6-40B7-AF78-7E93959BD400}"/>
          </ac:spMkLst>
        </pc:spChg>
        <pc:spChg chg="del">
          <ac:chgData name="Sven Wuyts" userId="bc9c55d0-3282-4c88-82c7-3b0b9c90fdd2" providerId="ADAL" clId="{EBA030E6-B8A9-4397-B0C9-E1966FA09753}" dt="2022-03-16T11:28:35.720" v="521" actId="700"/>
          <ac:spMkLst>
            <pc:docMk/>
            <pc:sldMk cId="4034324700" sldId="331"/>
            <ac:spMk id="5" creationId="{529D5BD8-B286-43E2-AF04-9A861770DF0A}"/>
          </ac:spMkLst>
        </pc:spChg>
        <pc:spChg chg="del">
          <ac:chgData name="Sven Wuyts" userId="bc9c55d0-3282-4c88-82c7-3b0b9c90fdd2" providerId="ADAL" clId="{EBA030E6-B8A9-4397-B0C9-E1966FA09753}" dt="2022-03-16T11:28:35.720" v="521" actId="700"/>
          <ac:spMkLst>
            <pc:docMk/>
            <pc:sldMk cId="4034324700" sldId="331"/>
            <ac:spMk id="6" creationId="{B3A3419D-F3ED-4934-A298-214B8684D780}"/>
          </ac:spMkLst>
        </pc:spChg>
        <pc:spChg chg="add mod ord">
          <ac:chgData name="Sven Wuyts" userId="bc9c55d0-3282-4c88-82c7-3b0b9c90fdd2" providerId="ADAL" clId="{EBA030E6-B8A9-4397-B0C9-E1966FA09753}" dt="2022-03-17T10:42:58.275" v="679" actId="20577"/>
          <ac:spMkLst>
            <pc:docMk/>
            <pc:sldMk cId="4034324700" sldId="331"/>
            <ac:spMk id="7" creationId="{6E87FA61-75D7-40F7-A26E-2E180A39E913}"/>
          </ac:spMkLst>
        </pc:spChg>
        <pc:spChg chg="add mod ord">
          <ac:chgData name="Sven Wuyts" userId="bc9c55d0-3282-4c88-82c7-3b0b9c90fdd2" providerId="ADAL" clId="{EBA030E6-B8A9-4397-B0C9-E1966FA09753}" dt="2022-03-17T11:08:49.253" v="1608" actId="1037"/>
          <ac:spMkLst>
            <pc:docMk/>
            <pc:sldMk cId="4034324700" sldId="331"/>
            <ac:spMk id="8" creationId="{FD0E6791-EF12-46EC-B4D2-C982702FCC01}"/>
          </ac:spMkLst>
        </pc:spChg>
        <pc:spChg chg="add del mod">
          <ac:chgData name="Sven Wuyts" userId="bc9c55d0-3282-4c88-82c7-3b0b9c90fdd2" providerId="ADAL" clId="{EBA030E6-B8A9-4397-B0C9-E1966FA09753}" dt="2022-03-17T09:15:49.939" v="630" actId="478"/>
          <ac:spMkLst>
            <pc:docMk/>
            <pc:sldMk cId="4034324700" sldId="331"/>
            <ac:spMk id="10" creationId="{71329EE2-32BD-46F9-AC95-1A1A85BD145B}"/>
          </ac:spMkLst>
        </pc:spChg>
        <pc:picChg chg="del mod">
          <ac:chgData name="Sven Wuyts" userId="bc9c55d0-3282-4c88-82c7-3b0b9c90fdd2" providerId="ADAL" clId="{EBA030E6-B8A9-4397-B0C9-E1966FA09753}" dt="2022-03-17T10:44:01.410" v="725" actId="478"/>
          <ac:picMkLst>
            <pc:docMk/>
            <pc:sldMk cId="4034324700" sldId="331"/>
            <ac:picMk id="5" creationId="{0AD1FF6D-C4CE-4231-B510-8E65E00AC7BD}"/>
          </ac:picMkLst>
        </pc:picChg>
        <pc:picChg chg="del mod">
          <ac:chgData name="Sven Wuyts" userId="bc9c55d0-3282-4c88-82c7-3b0b9c90fdd2" providerId="ADAL" clId="{EBA030E6-B8A9-4397-B0C9-E1966FA09753}" dt="2022-03-17T10:44:01.841" v="726" actId="478"/>
          <ac:picMkLst>
            <pc:docMk/>
            <pc:sldMk cId="4034324700" sldId="331"/>
            <ac:picMk id="9" creationId="{1A6539C0-8020-45F2-A163-C0C288558D77}"/>
          </ac:picMkLst>
        </pc:picChg>
        <pc:picChg chg="del">
          <ac:chgData name="Sven Wuyts" userId="bc9c55d0-3282-4c88-82c7-3b0b9c90fdd2" providerId="ADAL" clId="{EBA030E6-B8A9-4397-B0C9-E1966FA09753}" dt="2022-03-23T09:01:22.805" v="2376" actId="478"/>
          <ac:picMkLst>
            <pc:docMk/>
            <pc:sldMk cId="4034324700" sldId="331"/>
            <ac:picMk id="10" creationId="{C502A57E-889D-464A-AA8E-13A6A740AC08}"/>
          </ac:picMkLst>
        </pc:picChg>
        <pc:picChg chg="add del mod">
          <ac:chgData name="Sven Wuyts" userId="bc9c55d0-3282-4c88-82c7-3b0b9c90fdd2" providerId="ADAL" clId="{EBA030E6-B8A9-4397-B0C9-E1966FA09753}" dt="2022-03-17T10:43:57.787" v="723" actId="478"/>
          <ac:picMkLst>
            <pc:docMk/>
            <pc:sldMk cId="4034324700" sldId="331"/>
            <ac:picMk id="11" creationId="{AA57E75B-8E66-409E-9605-48C95B6D2D89}"/>
          </ac:picMkLst>
        </pc:picChg>
        <pc:picChg chg="add mod">
          <ac:chgData name="Sven Wuyts" userId="bc9c55d0-3282-4c88-82c7-3b0b9c90fdd2" providerId="ADAL" clId="{EBA030E6-B8A9-4397-B0C9-E1966FA09753}" dt="2022-03-17T10:44:48.072" v="765" actId="1038"/>
          <ac:picMkLst>
            <pc:docMk/>
            <pc:sldMk cId="4034324700" sldId="331"/>
            <ac:picMk id="12" creationId="{1ECDAE14-5C86-416C-BB85-63FAF20F1440}"/>
          </ac:picMkLst>
        </pc:picChg>
        <pc:picChg chg="add mod">
          <ac:chgData name="Sven Wuyts" userId="bc9c55d0-3282-4c88-82c7-3b0b9c90fdd2" providerId="ADAL" clId="{EBA030E6-B8A9-4397-B0C9-E1966FA09753}" dt="2022-03-17T10:44:48.072" v="765" actId="1038"/>
          <ac:picMkLst>
            <pc:docMk/>
            <pc:sldMk cId="4034324700" sldId="331"/>
            <ac:picMk id="13" creationId="{D59220FD-1E2A-4E17-A6DB-788FECF0BB4C}"/>
          </ac:picMkLst>
        </pc:picChg>
        <pc:picChg chg="add mod">
          <ac:chgData name="Sven Wuyts" userId="bc9c55d0-3282-4c88-82c7-3b0b9c90fdd2" providerId="ADAL" clId="{EBA030E6-B8A9-4397-B0C9-E1966FA09753}" dt="2022-03-17T10:44:48.072" v="765" actId="1038"/>
          <ac:picMkLst>
            <pc:docMk/>
            <pc:sldMk cId="4034324700" sldId="331"/>
            <ac:picMk id="14" creationId="{983ADBA1-3868-47A8-A2A1-AD5A78BC464F}"/>
          </ac:picMkLst>
        </pc:picChg>
        <pc:picChg chg="mod">
          <ac:chgData name="Sven Wuyts" userId="bc9c55d0-3282-4c88-82c7-3b0b9c90fdd2" providerId="ADAL" clId="{EBA030E6-B8A9-4397-B0C9-E1966FA09753}" dt="2022-03-17T10:44:13.770" v="730" actId="14100"/>
          <ac:picMkLst>
            <pc:docMk/>
            <pc:sldMk cId="4034324700" sldId="331"/>
            <ac:picMk id="15" creationId="{D55D86B7-94BF-4102-A20C-EDCA1D9F02D8}"/>
          </ac:picMkLst>
        </pc:picChg>
        <pc:picChg chg="add mod">
          <ac:chgData name="Sven Wuyts" userId="bc9c55d0-3282-4c88-82c7-3b0b9c90fdd2" providerId="ADAL" clId="{EBA030E6-B8A9-4397-B0C9-E1966FA09753}" dt="2022-03-17T10:44:48.072" v="765" actId="1038"/>
          <ac:picMkLst>
            <pc:docMk/>
            <pc:sldMk cId="4034324700" sldId="331"/>
            <ac:picMk id="16" creationId="{5F32BED5-836A-4788-ADA7-B209C74D4987}"/>
          </ac:picMkLst>
        </pc:picChg>
        <pc:picChg chg="del">
          <ac:chgData name="Sven Wuyts" userId="bc9c55d0-3282-4c88-82c7-3b0b9c90fdd2" providerId="ADAL" clId="{EBA030E6-B8A9-4397-B0C9-E1966FA09753}" dt="2022-03-17T09:14:47.132" v="625" actId="478"/>
          <ac:picMkLst>
            <pc:docMk/>
            <pc:sldMk cId="4034324700" sldId="331"/>
            <ac:picMk id="17" creationId="{1B8C271A-836B-47C2-B023-1A66E65E5A93}"/>
          </ac:picMkLst>
        </pc:picChg>
        <pc:picChg chg="add mod">
          <ac:chgData name="Sven Wuyts" userId="bc9c55d0-3282-4c88-82c7-3b0b9c90fdd2" providerId="ADAL" clId="{EBA030E6-B8A9-4397-B0C9-E1966FA09753}" dt="2022-03-17T10:44:54.244" v="766" actId="1076"/>
          <ac:picMkLst>
            <pc:docMk/>
            <pc:sldMk cId="4034324700" sldId="331"/>
            <ac:picMk id="18" creationId="{5396A5E1-5AF5-425B-92CB-056E8CF7E7A5}"/>
          </ac:picMkLst>
        </pc:picChg>
        <pc:picChg chg="del">
          <ac:chgData name="Sven Wuyts" userId="bc9c55d0-3282-4c88-82c7-3b0b9c90fdd2" providerId="ADAL" clId="{EBA030E6-B8A9-4397-B0C9-E1966FA09753}" dt="2022-03-17T10:38:03.487" v="631" actId="478"/>
          <ac:picMkLst>
            <pc:docMk/>
            <pc:sldMk cId="4034324700" sldId="331"/>
            <ac:picMk id="19" creationId="{0ECF5DB6-1F01-476F-97A5-7A94A8DF0E34}"/>
          </ac:picMkLst>
        </pc:picChg>
      </pc:sldChg>
      <pc:sldChg chg="delSp modSp del mod">
        <pc:chgData name="Sven Wuyts" userId="bc9c55d0-3282-4c88-82c7-3b0b9c90fdd2" providerId="ADAL" clId="{EBA030E6-B8A9-4397-B0C9-E1966FA09753}" dt="2022-03-17T10:46:54.704" v="783" actId="47"/>
        <pc:sldMkLst>
          <pc:docMk/>
          <pc:sldMk cId="1294770942" sldId="332"/>
        </pc:sldMkLst>
        <pc:picChg chg="mod">
          <ac:chgData name="Sven Wuyts" userId="bc9c55d0-3282-4c88-82c7-3b0b9c90fdd2" providerId="ADAL" clId="{EBA030E6-B8A9-4397-B0C9-E1966FA09753}" dt="2022-03-17T09:14:52.316" v="627" actId="1076"/>
          <ac:picMkLst>
            <pc:docMk/>
            <pc:sldMk cId="1294770942" sldId="332"/>
            <ac:picMk id="3" creationId="{E182B51F-76BF-4D1F-A579-4FCAE1EBDBD2}"/>
          </ac:picMkLst>
        </pc:picChg>
        <pc:picChg chg="del mod">
          <ac:chgData name="Sven Wuyts" userId="bc9c55d0-3282-4c88-82c7-3b0b9c90fdd2" providerId="ADAL" clId="{EBA030E6-B8A9-4397-B0C9-E1966FA09753}" dt="2022-03-17T10:44:27.653" v="731" actId="21"/>
          <ac:picMkLst>
            <pc:docMk/>
            <pc:sldMk cId="1294770942" sldId="332"/>
            <ac:picMk id="19" creationId="{BB0E03F2-AED3-4036-82BB-4C1BAABCB9F8}"/>
          </ac:picMkLst>
        </pc:picChg>
      </pc:sldChg>
      <pc:sldChg chg="addSp delSp modSp mod modNotesTx">
        <pc:chgData name="Sven Wuyts" userId="bc9c55d0-3282-4c88-82c7-3b0b9c90fdd2" providerId="ADAL" clId="{EBA030E6-B8A9-4397-B0C9-E1966FA09753}" dt="2022-03-23T09:37:12.272" v="2590" actId="14100"/>
        <pc:sldMkLst>
          <pc:docMk/>
          <pc:sldMk cId="470325800" sldId="333"/>
        </pc:sldMkLst>
        <pc:spChg chg="mod">
          <ac:chgData name="Sven Wuyts" userId="bc9c55d0-3282-4c88-82c7-3b0b9c90fdd2" providerId="ADAL" clId="{EBA030E6-B8A9-4397-B0C9-E1966FA09753}" dt="2022-03-17T10:48:43.721" v="848" actId="20577"/>
          <ac:spMkLst>
            <pc:docMk/>
            <pc:sldMk cId="470325800" sldId="333"/>
            <ac:spMk id="2" creationId="{15FA5782-7D45-4E73-A2F8-9719C330B98F}"/>
          </ac:spMkLst>
        </pc:spChg>
        <pc:spChg chg="del">
          <ac:chgData name="Sven Wuyts" userId="bc9c55d0-3282-4c88-82c7-3b0b9c90fdd2" providerId="ADAL" clId="{EBA030E6-B8A9-4397-B0C9-E1966FA09753}" dt="2022-03-17T10:49:12.221" v="850" actId="478"/>
          <ac:spMkLst>
            <pc:docMk/>
            <pc:sldMk cId="470325800" sldId="333"/>
            <ac:spMk id="3" creationId="{DE590FD7-E99C-4ECC-8D20-DF80D5F095A2}"/>
          </ac:spMkLst>
        </pc:spChg>
        <pc:spChg chg="add mod">
          <ac:chgData name="Sven Wuyts" userId="bc9c55d0-3282-4c88-82c7-3b0b9c90fdd2" providerId="ADAL" clId="{EBA030E6-B8A9-4397-B0C9-E1966FA09753}" dt="2022-03-23T09:37:12.272" v="2590" actId="14100"/>
          <ac:spMkLst>
            <pc:docMk/>
            <pc:sldMk cId="470325800" sldId="333"/>
            <ac:spMk id="8" creationId="{6202766D-6731-4491-9E9A-52E970274240}"/>
          </ac:spMkLst>
        </pc:spChg>
        <pc:picChg chg="del">
          <ac:chgData name="Sven Wuyts" userId="bc9c55d0-3282-4c88-82c7-3b0b9c90fdd2" providerId="ADAL" clId="{EBA030E6-B8A9-4397-B0C9-E1966FA09753}" dt="2022-03-17T10:40:43.653" v="634" actId="478"/>
          <ac:picMkLst>
            <pc:docMk/>
            <pc:sldMk cId="470325800" sldId="333"/>
            <ac:picMk id="6" creationId="{3ADEA1E5-28F8-47A1-88EF-5DF5BD297443}"/>
          </ac:picMkLst>
        </pc:picChg>
        <pc:picChg chg="add del mod">
          <ac:chgData name="Sven Wuyts" userId="bc9c55d0-3282-4c88-82c7-3b0b9c90fdd2" providerId="ADAL" clId="{EBA030E6-B8A9-4397-B0C9-E1966FA09753}" dt="2022-03-17T10:48:49.604" v="849" actId="478"/>
          <ac:picMkLst>
            <pc:docMk/>
            <pc:sldMk cId="470325800" sldId="333"/>
            <ac:picMk id="7" creationId="{6BA5E763-86AE-4C63-B230-D241A2CAB36C}"/>
          </ac:picMkLst>
        </pc:picChg>
        <pc:picChg chg="add mod">
          <ac:chgData name="Sven Wuyts" userId="bc9c55d0-3282-4c88-82c7-3b0b9c90fdd2" providerId="ADAL" clId="{EBA030E6-B8A9-4397-B0C9-E1966FA09753}" dt="2022-03-17T10:49:23.122" v="852" actId="1076"/>
          <ac:picMkLst>
            <pc:docMk/>
            <pc:sldMk cId="470325800" sldId="333"/>
            <ac:picMk id="9" creationId="{EC7AFE55-205C-4108-80E2-2C8DC344DE41}"/>
          </ac:picMkLst>
        </pc:picChg>
        <pc:picChg chg="add mod">
          <ac:chgData name="Sven Wuyts" userId="bc9c55d0-3282-4c88-82c7-3b0b9c90fdd2" providerId="ADAL" clId="{EBA030E6-B8A9-4397-B0C9-E1966FA09753}" dt="2022-03-17T10:49:23.122" v="852" actId="1076"/>
          <ac:picMkLst>
            <pc:docMk/>
            <pc:sldMk cId="470325800" sldId="333"/>
            <ac:picMk id="10" creationId="{9DD0A958-2DAD-4A99-A734-1F6094C71CB2}"/>
          </ac:picMkLst>
        </pc:picChg>
        <pc:picChg chg="add mod">
          <ac:chgData name="Sven Wuyts" userId="bc9c55d0-3282-4c88-82c7-3b0b9c90fdd2" providerId="ADAL" clId="{EBA030E6-B8A9-4397-B0C9-E1966FA09753}" dt="2022-03-17T10:49:23.122" v="852" actId="1076"/>
          <ac:picMkLst>
            <pc:docMk/>
            <pc:sldMk cId="470325800" sldId="333"/>
            <ac:picMk id="11" creationId="{EE6B7DD9-BF06-4DA4-936B-27F86D35031F}"/>
          </ac:picMkLst>
        </pc:picChg>
        <pc:picChg chg="add mod">
          <ac:chgData name="Sven Wuyts" userId="bc9c55d0-3282-4c88-82c7-3b0b9c90fdd2" providerId="ADAL" clId="{EBA030E6-B8A9-4397-B0C9-E1966FA09753}" dt="2022-03-17T10:49:23.122" v="852" actId="1076"/>
          <ac:picMkLst>
            <pc:docMk/>
            <pc:sldMk cId="470325800" sldId="333"/>
            <ac:picMk id="12" creationId="{E643E4CF-7F69-4F5C-9577-D715EB60DAF4}"/>
          </ac:picMkLst>
        </pc:picChg>
        <pc:picChg chg="del">
          <ac:chgData name="Sven Wuyts" userId="bc9c55d0-3282-4c88-82c7-3b0b9c90fdd2" providerId="ADAL" clId="{EBA030E6-B8A9-4397-B0C9-E1966FA09753}" dt="2022-03-23T09:01:24.438" v="2377" actId="478"/>
          <ac:picMkLst>
            <pc:docMk/>
            <pc:sldMk cId="470325800" sldId="333"/>
            <ac:picMk id="13" creationId="{AC318D71-B841-4EA7-8360-040123F2E644}"/>
          </ac:picMkLst>
        </pc:picChg>
      </pc:sldChg>
      <pc:sldChg chg="addSp delSp modSp new mod modAnim modNotesTx">
        <pc:chgData name="Sven Wuyts" userId="bc9c55d0-3282-4c88-82c7-3b0b9c90fdd2" providerId="ADAL" clId="{EBA030E6-B8A9-4397-B0C9-E1966FA09753}" dt="2022-03-23T09:01:33.602" v="2378" actId="478"/>
        <pc:sldMkLst>
          <pc:docMk/>
          <pc:sldMk cId="2688006720" sldId="334"/>
        </pc:sldMkLst>
        <pc:spChg chg="mod">
          <ac:chgData name="Sven Wuyts" userId="bc9c55d0-3282-4c88-82c7-3b0b9c90fdd2" providerId="ADAL" clId="{EBA030E6-B8A9-4397-B0C9-E1966FA09753}" dt="2022-03-17T10:49:43.749" v="871" actId="20577"/>
          <ac:spMkLst>
            <pc:docMk/>
            <pc:sldMk cId="2688006720" sldId="334"/>
            <ac:spMk id="2" creationId="{4A34E0FC-9A70-4D12-8D5A-35E006D234EB}"/>
          </ac:spMkLst>
        </pc:spChg>
        <pc:spChg chg="mod">
          <ac:chgData name="Sven Wuyts" userId="bc9c55d0-3282-4c88-82c7-3b0b9c90fdd2" providerId="ADAL" clId="{EBA030E6-B8A9-4397-B0C9-E1966FA09753}" dt="2022-03-17T14:34:41.267" v="1720" actId="20577"/>
          <ac:spMkLst>
            <pc:docMk/>
            <pc:sldMk cId="2688006720" sldId="334"/>
            <ac:spMk id="3" creationId="{8E663980-81A8-40EB-90C7-B6B1DF902F4E}"/>
          </ac:spMkLst>
        </pc:spChg>
        <pc:picChg chg="add mod">
          <ac:chgData name="Sven Wuyts" userId="bc9c55d0-3282-4c88-82c7-3b0b9c90fdd2" providerId="ADAL" clId="{EBA030E6-B8A9-4397-B0C9-E1966FA09753}" dt="2022-03-17T10:54:44.654" v="1193" actId="1076"/>
          <ac:picMkLst>
            <pc:docMk/>
            <pc:sldMk cId="2688006720" sldId="334"/>
            <ac:picMk id="4" creationId="{3949B72B-EC8F-4DB2-ABC5-F3324EFCFF39}"/>
          </ac:picMkLst>
        </pc:picChg>
        <pc:picChg chg="add mod">
          <ac:chgData name="Sven Wuyts" userId="bc9c55d0-3282-4c88-82c7-3b0b9c90fdd2" providerId="ADAL" clId="{EBA030E6-B8A9-4397-B0C9-E1966FA09753}" dt="2022-03-17T14:41:13.715" v="1736" actId="14100"/>
          <ac:picMkLst>
            <pc:docMk/>
            <pc:sldMk cId="2688006720" sldId="334"/>
            <ac:picMk id="6" creationId="{882ED253-DF4A-48E0-B1CD-2C055C8BF94E}"/>
          </ac:picMkLst>
        </pc:picChg>
        <pc:picChg chg="del">
          <ac:chgData name="Sven Wuyts" userId="bc9c55d0-3282-4c88-82c7-3b0b9c90fdd2" providerId="ADAL" clId="{EBA030E6-B8A9-4397-B0C9-E1966FA09753}" dt="2022-03-23T09:01:33.602" v="2378" actId="478"/>
          <ac:picMkLst>
            <pc:docMk/>
            <pc:sldMk cId="2688006720" sldId="334"/>
            <ac:picMk id="7" creationId="{461097A7-3B97-40B9-A791-023D948745D3}"/>
          </ac:picMkLst>
        </pc:picChg>
      </pc:sldChg>
      <pc:sldChg chg="addSp delSp modSp new mod modAnim modNotesTx">
        <pc:chgData name="Sven Wuyts" userId="bc9c55d0-3282-4c88-82c7-3b0b9c90fdd2" providerId="ADAL" clId="{EBA030E6-B8A9-4397-B0C9-E1966FA09753}" dt="2022-03-23T09:40:34.605" v="2633"/>
        <pc:sldMkLst>
          <pc:docMk/>
          <pc:sldMk cId="165503" sldId="335"/>
        </pc:sldMkLst>
        <pc:spChg chg="mod">
          <ac:chgData name="Sven Wuyts" userId="bc9c55d0-3282-4c88-82c7-3b0b9c90fdd2" providerId="ADAL" clId="{EBA030E6-B8A9-4397-B0C9-E1966FA09753}" dt="2022-03-17T13:32:03.514" v="1640" actId="20577"/>
          <ac:spMkLst>
            <pc:docMk/>
            <pc:sldMk cId="165503" sldId="335"/>
            <ac:spMk id="2" creationId="{717E9316-2DE4-4801-B957-A0AC40114B7E}"/>
          </ac:spMkLst>
        </pc:spChg>
        <pc:spChg chg="mod">
          <ac:chgData name="Sven Wuyts" userId="bc9c55d0-3282-4c88-82c7-3b0b9c90fdd2" providerId="ADAL" clId="{EBA030E6-B8A9-4397-B0C9-E1966FA09753}" dt="2022-03-23T09:38:52.531" v="2628" actId="20577"/>
          <ac:spMkLst>
            <pc:docMk/>
            <pc:sldMk cId="165503" sldId="335"/>
            <ac:spMk id="3" creationId="{94CAD497-ECF9-4925-8CEB-75A53E9D4820}"/>
          </ac:spMkLst>
        </pc:spChg>
        <pc:picChg chg="del">
          <ac:chgData name="Sven Wuyts" userId="bc9c55d0-3282-4c88-82c7-3b0b9c90fdd2" providerId="ADAL" clId="{EBA030E6-B8A9-4397-B0C9-E1966FA09753}" dt="2022-03-23T09:01:35.672" v="2379" actId="478"/>
          <ac:picMkLst>
            <pc:docMk/>
            <pc:sldMk cId="165503" sldId="335"/>
            <ac:picMk id="4" creationId="{21CB1368-E64A-405E-A808-EB736E92AB86}"/>
          </ac:picMkLst>
        </pc:picChg>
        <pc:picChg chg="add mod">
          <ac:chgData name="Sven Wuyts" userId="bc9c55d0-3282-4c88-82c7-3b0b9c90fdd2" providerId="ADAL" clId="{EBA030E6-B8A9-4397-B0C9-E1966FA09753}" dt="2022-03-23T09:40:00.438" v="2631" actId="1076"/>
          <ac:picMkLst>
            <pc:docMk/>
            <pc:sldMk cId="165503" sldId="335"/>
            <ac:picMk id="5" creationId="{46F0AFB7-AC61-433B-B92D-7C83A088A229}"/>
          </ac:picMkLst>
        </pc:picChg>
      </pc:sldChg>
      <pc:sldChg chg="add ord">
        <pc:chgData name="Sven Wuyts" userId="bc9c55d0-3282-4c88-82c7-3b0b9c90fdd2" providerId="ADAL" clId="{EBA030E6-B8A9-4397-B0C9-E1966FA09753}" dt="2022-03-23T09:01:54.371" v="2384"/>
        <pc:sldMkLst>
          <pc:docMk/>
          <pc:sldMk cId="13223184" sldId="336"/>
        </pc:sldMkLst>
      </pc:sldChg>
      <pc:sldChg chg="modSp add del mod">
        <pc:chgData name="Sven Wuyts" userId="bc9c55d0-3282-4c88-82c7-3b0b9c90fdd2" providerId="ADAL" clId="{EBA030E6-B8A9-4397-B0C9-E1966FA09753}" dt="2022-03-23T09:01:44.294" v="2381" actId="47"/>
        <pc:sldMkLst>
          <pc:docMk/>
          <pc:sldMk cId="3039530212" sldId="336"/>
        </pc:sldMkLst>
        <pc:picChg chg="mod">
          <ac:chgData name="Sven Wuyts" userId="bc9c55d0-3282-4c88-82c7-3b0b9c90fdd2" providerId="ADAL" clId="{EBA030E6-B8A9-4397-B0C9-E1966FA09753}" dt="2022-03-23T09:01:40.229" v="2380" actId="1076"/>
          <ac:picMkLst>
            <pc:docMk/>
            <pc:sldMk cId="3039530212" sldId="336"/>
            <ac:picMk id="6" creationId="{744E19B2-6D7D-43EB-808A-4BFF8169CF37}"/>
          </ac:picMkLst>
        </pc:picChg>
      </pc:sldChg>
    </pc:docChg>
  </pc:docChgLst>
  <pc:docChgLst>
    <pc:chgData name="Kristof Descheemaeker" userId="7dbb80e0-fe4e-4817-8cc0-2f1fbf2ca65c" providerId="ADAL" clId="{4EA9B097-6E7F-4343-81BF-0A24E78DA17C}"/>
    <pc:docChg chg="undo custSel addSld modSld">
      <pc:chgData name="Kristof Descheemaeker" userId="7dbb80e0-fe4e-4817-8cc0-2f1fbf2ca65c" providerId="ADAL" clId="{4EA9B097-6E7F-4343-81BF-0A24E78DA17C}" dt="2022-03-21T12:27:44.764" v="1000"/>
      <pc:docMkLst>
        <pc:docMk/>
      </pc:docMkLst>
      <pc:sldChg chg="addSp modSp mod">
        <pc:chgData name="Kristof Descheemaeker" userId="7dbb80e0-fe4e-4817-8cc0-2f1fbf2ca65c" providerId="ADAL" clId="{4EA9B097-6E7F-4343-81BF-0A24E78DA17C}" dt="2022-03-21T12:27:12.314" v="988" actId="1076"/>
        <pc:sldMkLst>
          <pc:docMk/>
          <pc:sldMk cId="3673954998" sldId="328"/>
        </pc:sldMkLst>
        <pc:spChg chg="mod">
          <ac:chgData name="Kristof Descheemaeker" userId="7dbb80e0-fe4e-4817-8cc0-2f1fbf2ca65c" providerId="ADAL" clId="{4EA9B097-6E7F-4343-81BF-0A24E78DA17C}" dt="2022-03-17T09:42:07.885" v="904" actId="20577"/>
          <ac:spMkLst>
            <pc:docMk/>
            <pc:sldMk cId="3673954998" sldId="328"/>
            <ac:spMk id="2" creationId="{00000000-0000-0000-0000-000000000000}"/>
          </ac:spMkLst>
        </pc:spChg>
        <pc:spChg chg="mod">
          <ac:chgData name="Kristof Descheemaeker" userId="7dbb80e0-fe4e-4817-8cc0-2f1fbf2ca65c" providerId="ADAL" clId="{4EA9B097-6E7F-4343-81BF-0A24E78DA17C}" dt="2022-03-17T09:42:23.167" v="905" actId="207"/>
          <ac:spMkLst>
            <pc:docMk/>
            <pc:sldMk cId="3673954998" sldId="328"/>
            <ac:spMk id="3" creationId="{00000000-0000-0000-0000-000000000000}"/>
          </ac:spMkLst>
        </pc:spChg>
        <pc:picChg chg="add mod">
          <ac:chgData name="Kristof Descheemaeker" userId="7dbb80e0-fe4e-4817-8cc0-2f1fbf2ca65c" providerId="ADAL" clId="{4EA9B097-6E7F-4343-81BF-0A24E78DA17C}" dt="2022-03-21T12:27:12.314" v="988" actId="1076"/>
          <ac:picMkLst>
            <pc:docMk/>
            <pc:sldMk cId="3673954998" sldId="328"/>
            <ac:picMk id="5" creationId="{41C4ACFE-6832-41B2-AA02-B4AC2BA9760F}"/>
          </ac:picMkLst>
        </pc:picChg>
      </pc:sldChg>
      <pc:sldChg chg="addSp modSp modNotesTx">
        <pc:chgData name="Kristof Descheemaeker" userId="7dbb80e0-fe4e-4817-8cc0-2f1fbf2ca65c" providerId="ADAL" clId="{4EA9B097-6E7F-4343-81BF-0A24E78DA17C}" dt="2022-03-21T12:27:28.846" v="993"/>
        <pc:sldMkLst>
          <pc:docMk/>
          <pc:sldMk cId="3648583439" sldId="329"/>
        </pc:sldMkLst>
        <pc:graphicFrameChg chg="mod">
          <ac:chgData name="Kristof Descheemaeker" userId="7dbb80e0-fe4e-4817-8cc0-2f1fbf2ca65c" providerId="ADAL" clId="{4EA9B097-6E7F-4343-81BF-0A24E78DA17C}" dt="2022-03-17T09:12:18.950" v="298"/>
          <ac:graphicFrameMkLst>
            <pc:docMk/>
            <pc:sldMk cId="3648583439" sldId="329"/>
            <ac:graphicFrameMk id="10" creationId="{829C5D16-CB99-47FD-B34A-85E1CFF99CC4}"/>
          </ac:graphicFrameMkLst>
        </pc:graphicFrameChg>
        <pc:picChg chg="add mod">
          <ac:chgData name="Kristof Descheemaeker" userId="7dbb80e0-fe4e-4817-8cc0-2f1fbf2ca65c" providerId="ADAL" clId="{4EA9B097-6E7F-4343-81BF-0A24E78DA17C}" dt="2022-03-21T12:27:28.846" v="993"/>
          <ac:picMkLst>
            <pc:docMk/>
            <pc:sldMk cId="3648583439" sldId="329"/>
            <ac:picMk id="9" creationId="{DA75C2C5-9AE9-4DC6-BCA4-5F622963F459}"/>
          </ac:picMkLst>
        </pc:picChg>
      </pc:sldChg>
      <pc:sldChg chg="addSp modSp mod modNotesTx">
        <pc:chgData name="Kristof Descheemaeker" userId="7dbb80e0-fe4e-4817-8cc0-2f1fbf2ca65c" providerId="ADAL" clId="{4EA9B097-6E7F-4343-81BF-0A24E78DA17C}" dt="2022-03-21T12:27:25.440" v="992" actId="1076"/>
        <pc:sldMkLst>
          <pc:docMk/>
          <pc:sldMk cId="2398008554" sldId="330"/>
        </pc:sldMkLst>
        <pc:graphicFrameChg chg="mod">
          <ac:chgData name="Kristof Descheemaeker" userId="7dbb80e0-fe4e-4817-8cc0-2f1fbf2ca65c" providerId="ADAL" clId="{4EA9B097-6E7F-4343-81BF-0A24E78DA17C}" dt="2022-03-17T09:41:40.219" v="850"/>
          <ac:graphicFrameMkLst>
            <pc:docMk/>
            <pc:sldMk cId="2398008554" sldId="330"/>
            <ac:graphicFrameMk id="4" creationId="{23E98DD8-9EB4-4289-8793-09656EBC0C68}"/>
          </ac:graphicFrameMkLst>
        </pc:graphicFrameChg>
        <pc:picChg chg="add mod">
          <ac:chgData name="Kristof Descheemaeker" userId="7dbb80e0-fe4e-4817-8cc0-2f1fbf2ca65c" providerId="ADAL" clId="{4EA9B097-6E7F-4343-81BF-0A24E78DA17C}" dt="2022-03-21T12:27:25.440" v="992" actId="1076"/>
          <ac:picMkLst>
            <pc:docMk/>
            <pc:sldMk cId="2398008554" sldId="330"/>
            <ac:picMk id="10" creationId="{2B200690-4F07-4DB8-8A67-4872B752218B}"/>
          </ac:picMkLst>
        </pc:picChg>
      </pc:sldChg>
      <pc:sldChg chg="addSp delSp modSp mod modNotesTx">
        <pc:chgData name="Kristof Descheemaeker" userId="7dbb80e0-fe4e-4817-8cc0-2f1fbf2ca65c" providerId="ADAL" clId="{4EA9B097-6E7F-4343-81BF-0A24E78DA17C}" dt="2022-03-21T12:27:30.331" v="994"/>
        <pc:sldMkLst>
          <pc:docMk/>
          <pc:sldMk cId="4034324700" sldId="331"/>
        </pc:sldMkLst>
        <pc:spChg chg="add del mod">
          <ac:chgData name="Kristof Descheemaeker" userId="7dbb80e0-fe4e-4817-8cc0-2f1fbf2ca65c" providerId="ADAL" clId="{4EA9B097-6E7F-4343-81BF-0A24E78DA17C}" dt="2022-03-17T09:16:10.247" v="442" actId="20577"/>
          <ac:spMkLst>
            <pc:docMk/>
            <pc:sldMk cId="4034324700" sldId="331"/>
            <ac:spMk id="8" creationId="{FD0E6791-EF12-46EC-B4D2-C982702FCC01}"/>
          </ac:spMkLst>
        </pc:spChg>
        <pc:picChg chg="add del mod">
          <ac:chgData name="Kristof Descheemaeker" userId="7dbb80e0-fe4e-4817-8cc0-2f1fbf2ca65c" providerId="ADAL" clId="{4EA9B097-6E7F-4343-81BF-0A24E78DA17C}" dt="2022-03-17T08:53:18.224" v="2" actId="478"/>
          <ac:picMkLst>
            <pc:docMk/>
            <pc:sldMk cId="4034324700" sldId="331"/>
            <ac:picMk id="3" creationId="{53D8F11F-2A15-410C-A954-597A257B89F4}"/>
          </ac:picMkLst>
        </pc:picChg>
        <pc:picChg chg="add mod">
          <ac:chgData name="Kristof Descheemaeker" userId="7dbb80e0-fe4e-4817-8cc0-2f1fbf2ca65c" providerId="ADAL" clId="{4EA9B097-6E7F-4343-81BF-0A24E78DA17C}" dt="2022-03-17T09:21:14.592" v="486" actId="1076"/>
          <ac:picMkLst>
            <pc:docMk/>
            <pc:sldMk cId="4034324700" sldId="331"/>
            <ac:picMk id="5" creationId="{0AD1FF6D-C4CE-4231-B510-8E65E00AC7BD}"/>
          </ac:picMkLst>
        </pc:picChg>
        <pc:picChg chg="add mod">
          <ac:chgData name="Kristof Descheemaeker" userId="7dbb80e0-fe4e-4817-8cc0-2f1fbf2ca65c" providerId="ADAL" clId="{4EA9B097-6E7F-4343-81BF-0A24E78DA17C}" dt="2022-03-17T09:21:17.415" v="487" actId="1076"/>
          <ac:picMkLst>
            <pc:docMk/>
            <pc:sldMk cId="4034324700" sldId="331"/>
            <ac:picMk id="9" creationId="{1A6539C0-8020-45F2-A163-C0C288558D77}"/>
          </ac:picMkLst>
        </pc:picChg>
        <pc:picChg chg="add mod">
          <ac:chgData name="Kristof Descheemaeker" userId="7dbb80e0-fe4e-4817-8cc0-2f1fbf2ca65c" providerId="ADAL" clId="{4EA9B097-6E7F-4343-81BF-0A24E78DA17C}" dt="2022-03-21T12:27:30.331" v="994"/>
          <ac:picMkLst>
            <pc:docMk/>
            <pc:sldMk cId="4034324700" sldId="331"/>
            <ac:picMk id="10" creationId="{C502A57E-889D-464A-AA8E-13A6A740AC08}"/>
          </ac:picMkLst>
        </pc:picChg>
        <pc:picChg chg="add del mod">
          <ac:chgData name="Kristof Descheemaeker" userId="7dbb80e0-fe4e-4817-8cc0-2f1fbf2ca65c" providerId="ADAL" clId="{4EA9B097-6E7F-4343-81BF-0A24E78DA17C}" dt="2022-03-17T08:57:27.775" v="8" actId="478"/>
          <ac:picMkLst>
            <pc:docMk/>
            <pc:sldMk cId="4034324700" sldId="331"/>
            <ac:picMk id="11" creationId="{380F84F5-3866-4DC2-81D5-10AF8E9C10F0}"/>
          </ac:picMkLst>
        </pc:picChg>
        <pc:picChg chg="add del mod ord">
          <ac:chgData name="Kristof Descheemaeker" userId="7dbb80e0-fe4e-4817-8cc0-2f1fbf2ca65c" providerId="ADAL" clId="{4EA9B097-6E7F-4343-81BF-0A24E78DA17C}" dt="2022-03-17T08:58:21.979" v="12" actId="22"/>
          <ac:picMkLst>
            <pc:docMk/>
            <pc:sldMk cId="4034324700" sldId="331"/>
            <ac:picMk id="13" creationId="{C0DEB684-68BA-4061-B7E5-FA4A0492D641}"/>
          </ac:picMkLst>
        </pc:picChg>
        <pc:picChg chg="add mod">
          <ac:chgData name="Kristof Descheemaeker" userId="7dbb80e0-fe4e-4817-8cc0-2f1fbf2ca65c" providerId="ADAL" clId="{4EA9B097-6E7F-4343-81BF-0A24E78DA17C}" dt="2022-03-17T09:21:07.601" v="484" actId="1038"/>
          <ac:picMkLst>
            <pc:docMk/>
            <pc:sldMk cId="4034324700" sldId="331"/>
            <ac:picMk id="15" creationId="{D55D86B7-94BF-4102-A20C-EDCA1D9F02D8}"/>
          </ac:picMkLst>
        </pc:picChg>
        <pc:picChg chg="add mod">
          <ac:chgData name="Kristof Descheemaeker" userId="7dbb80e0-fe4e-4817-8cc0-2f1fbf2ca65c" providerId="ADAL" clId="{4EA9B097-6E7F-4343-81BF-0A24E78DA17C}" dt="2022-03-17T08:58:53.207" v="16" actId="1076"/>
          <ac:picMkLst>
            <pc:docMk/>
            <pc:sldMk cId="4034324700" sldId="331"/>
            <ac:picMk id="17" creationId="{1B8C271A-836B-47C2-B023-1A66E65E5A93}"/>
          </ac:picMkLst>
        </pc:picChg>
        <pc:picChg chg="add mod">
          <ac:chgData name="Kristof Descheemaeker" userId="7dbb80e0-fe4e-4817-8cc0-2f1fbf2ca65c" providerId="ADAL" clId="{4EA9B097-6E7F-4343-81BF-0A24E78DA17C}" dt="2022-03-17T09:20:49.555" v="472" actId="14100"/>
          <ac:picMkLst>
            <pc:docMk/>
            <pc:sldMk cId="4034324700" sldId="331"/>
            <ac:picMk id="19" creationId="{0ECF5DB6-1F01-476F-97A5-7A94A8DF0E34}"/>
          </ac:picMkLst>
        </pc:picChg>
      </pc:sldChg>
      <pc:sldChg chg="addSp delSp modSp add mod">
        <pc:chgData name="Kristof Descheemaeker" userId="7dbb80e0-fe4e-4817-8cc0-2f1fbf2ca65c" providerId="ADAL" clId="{4EA9B097-6E7F-4343-81BF-0A24E78DA17C}" dt="2022-03-17T09:27:53.351" v="520" actId="14100"/>
        <pc:sldMkLst>
          <pc:docMk/>
          <pc:sldMk cId="1294770942" sldId="332"/>
        </pc:sldMkLst>
        <pc:spChg chg="mod">
          <ac:chgData name="Kristof Descheemaeker" userId="7dbb80e0-fe4e-4817-8cc0-2f1fbf2ca65c" providerId="ADAL" clId="{4EA9B097-6E7F-4343-81BF-0A24E78DA17C}" dt="2022-03-17T08:59:03.599" v="20" actId="20577"/>
          <ac:spMkLst>
            <pc:docMk/>
            <pc:sldMk cId="1294770942" sldId="332"/>
            <ac:spMk id="7" creationId="{6E87FA61-75D7-40F7-A26E-2E180A39E913}"/>
          </ac:spMkLst>
        </pc:spChg>
        <pc:spChg chg="mod">
          <ac:chgData name="Kristof Descheemaeker" userId="7dbb80e0-fe4e-4817-8cc0-2f1fbf2ca65c" providerId="ADAL" clId="{4EA9B097-6E7F-4343-81BF-0A24E78DA17C}" dt="2022-03-17T09:16:46.907" v="447"/>
          <ac:spMkLst>
            <pc:docMk/>
            <pc:sldMk cId="1294770942" sldId="332"/>
            <ac:spMk id="8" creationId="{FD0E6791-EF12-46EC-B4D2-C982702FCC01}"/>
          </ac:spMkLst>
        </pc:spChg>
        <pc:picChg chg="add del">
          <ac:chgData name="Kristof Descheemaeker" userId="7dbb80e0-fe4e-4817-8cc0-2f1fbf2ca65c" providerId="ADAL" clId="{4EA9B097-6E7F-4343-81BF-0A24E78DA17C}" dt="2022-03-17T09:16:39.841" v="446" actId="478"/>
          <ac:picMkLst>
            <pc:docMk/>
            <pc:sldMk cId="1294770942" sldId="332"/>
            <ac:picMk id="3" creationId="{E182B51F-76BF-4D1F-A579-4FCAE1EBDBD2}"/>
          </ac:picMkLst>
        </pc:picChg>
        <pc:picChg chg="del">
          <ac:chgData name="Kristof Descheemaeker" userId="7dbb80e0-fe4e-4817-8cc0-2f1fbf2ca65c" providerId="ADAL" clId="{4EA9B097-6E7F-4343-81BF-0A24E78DA17C}" dt="2022-03-17T08:59:19.520" v="23" actId="478"/>
          <ac:picMkLst>
            <pc:docMk/>
            <pc:sldMk cId="1294770942" sldId="332"/>
            <ac:picMk id="5" creationId="{0AD1FF6D-C4CE-4231-B510-8E65E00AC7BD}"/>
          </ac:picMkLst>
        </pc:picChg>
        <pc:picChg chg="add mod">
          <ac:chgData name="Kristof Descheemaeker" userId="7dbb80e0-fe4e-4817-8cc0-2f1fbf2ca65c" providerId="ADAL" clId="{4EA9B097-6E7F-4343-81BF-0A24E78DA17C}" dt="2022-03-17T09:27:32.681" v="517" actId="14100"/>
          <ac:picMkLst>
            <pc:docMk/>
            <pc:sldMk cId="1294770942" sldId="332"/>
            <ac:picMk id="6" creationId="{1448C6FB-890C-40D1-B5BF-8AD38BAA8123}"/>
          </ac:picMkLst>
        </pc:picChg>
        <pc:picChg chg="del">
          <ac:chgData name="Kristof Descheemaeker" userId="7dbb80e0-fe4e-4817-8cc0-2f1fbf2ca65c" providerId="ADAL" clId="{4EA9B097-6E7F-4343-81BF-0A24E78DA17C}" dt="2022-03-17T08:59:20.068" v="24" actId="478"/>
          <ac:picMkLst>
            <pc:docMk/>
            <pc:sldMk cId="1294770942" sldId="332"/>
            <ac:picMk id="9" creationId="{1A6539C0-8020-45F2-A163-C0C288558D77}"/>
          </ac:picMkLst>
        </pc:picChg>
        <pc:picChg chg="add mod">
          <ac:chgData name="Kristof Descheemaeker" userId="7dbb80e0-fe4e-4817-8cc0-2f1fbf2ca65c" providerId="ADAL" clId="{4EA9B097-6E7F-4343-81BF-0A24E78DA17C}" dt="2022-03-17T09:27:19.139" v="513" actId="14100"/>
          <ac:picMkLst>
            <pc:docMk/>
            <pc:sldMk cId="1294770942" sldId="332"/>
            <ac:picMk id="11" creationId="{D22F38F8-7932-4DB2-8DC7-CBFA78732415}"/>
          </ac:picMkLst>
        </pc:picChg>
        <pc:picChg chg="add mod">
          <ac:chgData name="Kristof Descheemaeker" userId="7dbb80e0-fe4e-4817-8cc0-2f1fbf2ca65c" providerId="ADAL" clId="{4EA9B097-6E7F-4343-81BF-0A24E78DA17C}" dt="2022-03-17T09:26:57.489" v="507" actId="1076"/>
          <ac:picMkLst>
            <pc:docMk/>
            <pc:sldMk cId="1294770942" sldId="332"/>
            <ac:picMk id="13" creationId="{A08DBFE4-3C5F-4FE2-A97C-CE444465048C}"/>
          </ac:picMkLst>
        </pc:picChg>
        <pc:picChg chg="del">
          <ac:chgData name="Kristof Descheemaeker" userId="7dbb80e0-fe4e-4817-8cc0-2f1fbf2ca65c" providerId="ADAL" clId="{4EA9B097-6E7F-4343-81BF-0A24E78DA17C}" dt="2022-03-17T08:59:19.050" v="22" actId="478"/>
          <ac:picMkLst>
            <pc:docMk/>
            <pc:sldMk cId="1294770942" sldId="332"/>
            <ac:picMk id="15" creationId="{D55D86B7-94BF-4102-A20C-EDCA1D9F02D8}"/>
          </ac:picMkLst>
        </pc:picChg>
        <pc:picChg chg="add mod">
          <ac:chgData name="Kristof Descheemaeker" userId="7dbb80e0-fe4e-4817-8cc0-2f1fbf2ca65c" providerId="ADAL" clId="{4EA9B097-6E7F-4343-81BF-0A24E78DA17C}" dt="2022-03-17T09:27:11.598" v="511" actId="14100"/>
          <ac:picMkLst>
            <pc:docMk/>
            <pc:sldMk cId="1294770942" sldId="332"/>
            <ac:picMk id="16" creationId="{D9D891F6-BCCA-4596-BD4D-80FA8E87D2F1}"/>
          </ac:picMkLst>
        </pc:picChg>
        <pc:picChg chg="del">
          <ac:chgData name="Kristof Descheemaeker" userId="7dbb80e0-fe4e-4817-8cc0-2f1fbf2ca65c" providerId="ADAL" clId="{4EA9B097-6E7F-4343-81BF-0A24E78DA17C}" dt="2022-03-17T08:59:18.290" v="21" actId="478"/>
          <ac:picMkLst>
            <pc:docMk/>
            <pc:sldMk cId="1294770942" sldId="332"/>
            <ac:picMk id="17" creationId="{1B8C271A-836B-47C2-B023-1A66E65E5A93}"/>
          </ac:picMkLst>
        </pc:picChg>
        <pc:picChg chg="add mod">
          <ac:chgData name="Kristof Descheemaeker" userId="7dbb80e0-fe4e-4817-8cc0-2f1fbf2ca65c" providerId="ADAL" clId="{4EA9B097-6E7F-4343-81BF-0A24E78DA17C}" dt="2022-03-17T09:27:53.351" v="520" actId="14100"/>
          <ac:picMkLst>
            <pc:docMk/>
            <pc:sldMk cId="1294770942" sldId="332"/>
            <ac:picMk id="19" creationId="{BB0E03F2-AED3-4036-82BB-4C1BAABCB9F8}"/>
          </ac:picMkLst>
        </pc:picChg>
        <pc:picChg chg="add del mod">
          <ac:chgData name="Kristof Descheemaeker" userId="7dbb80e0-fe4e-4817-8cc0-2f1fbf2ca65c" providerId="ADAL" clId="{4EA9B097-6E7F-4343-81BF-0A24E78DA17C}" dt="2022-03-17T09:26:48.145" v="505" actId="478"/>
          <ac:picMkLst>
            <pc:docMk/>
            <pc:sldMk cId="1294770942" sldId="332"/>
            <ac:picMk id="20" creationId="{3CEB44B4-2885-492A-8D69-522C5C642303}"/>
          </ac:picMkLst>
        </pc:picChg>
      </pc:sldChg>
      <pc:sldChg chg="addSp delSp modSp new mod modNotesTx">
        <pc:chgData name="Kristof Descheemaeker" userId="7dbb80e0-fe4e-4817-8cc0-2f1fbf2ca65c" providerId="ADAL" clId="{4EA9B097-6E7F-4343-81BF-0A24E78DA17C}" dt="2022-03-21T12:27:31.587" v="995"/>
        <pc:sldMkLst>
          <pc:docMk/>
          <pc:sldMk cId="470325800" sldId="333"/>
        </pc:sldMkLst>
        <pc:spChg chg="mod">
          <ac:chgData name="Kristof Descheemaeker" userId="7dbb80e0-fe4e-4817-8cc0-2f1fbf2ca65c" providerId="ADAL" clId="{4EA9B097-6E7F-4343-81BF-0A24E78DA17C}" dt="2022-03-17T09:26:31.303" v="499" actId="20577"/>
          <ac:spMkLst>
            <pc:docMk/>
            <pc:sldMk cId="470325800" sldId="333"/>
            <ac:spMk id="2" creationId="{15FA5782-7D45-4E73-A2F8-9719C330B98F}"/>
          </ac:spMkLst>
        </pc:spChg>
        <pc:picChg chg="add del mod">
          <ac:chgData name="Kristof Descheemaeker" userId="7dbb80e0-fe4e-4817-8cc0-2f1fbf2ca65c" providerId="ADAL" clId="{4EA9B097-6E7F-4343-81BF-0A24E78DA17C}" dt="2022-03-17T09:31:02.786" v="521" actId="478"/>
          <ac:picMkLst>
            <pc:docMk/>
            <pc:sldMk cId="470325800" sldId="333"/>
            <ac:picMk id="4" creationId="{35172FA9-3C4A-4601-959E-1D6BC1B75E8D}"/>
          </ac:picMkLst>
        </pc:picChg>
        <pc:picChg chg="add mod">
          <ac:chgData name="Kristof Descheemaeker" userId="7dbb80e0-fe4e-4817-8cc0-2f1fbf2ca65c" providerId="ADAL" clId="{4EA9B097-6E7F-4343-81BF-0A24E78DA17C}" dt="2022-03-17T09:31:09.070" v="523" actId="1076"/>
          <ac:picMkLst>
            <pc:docMk/>
            <pc:sldMk cId="470325800" sldId="333"/>
            <ac:picMk id="6" creationId="{3ADEA1E5-28F8-47A1-88EF-5DF5BD297443}"/>
          </ac:picMkLst>
        </pc:picChg>
        <pc:picChg chg="add mod">
          <ac:chgData name="Kristof Descheemaeker" userId="7dbb80e0-fe4e-4817-8cc0-2f1fbf2ca65c" providerId="ADAL" clId="{4EA9B097-6E7F-4343-81BF-0A24E78DA17C}" dt="2022-03-21T12:27:31.587" v="995"/>
          <ac:picMkLst>
            <pc:docMk/>
            <pc:sldMk cId="470325800" sldId="333"/>
            <ac:picMk id="13" creationId="{AC318D71-B841-4EA7-8360-040123F2E644}"/>
          </ac:picMkLst>
        </pc:picChg>
      </pc:sldChg>
      <pc:sldChg chg="addSp modSp">
        <pc:chgData name="Kristof Descheemaeker" userId="7dbb80e0-fe4e-4817-8cc0-2f1fbf2ca65c" providerId="ADAL" clId="{4EA9B097-6E7F-4343-81BF-0A24E78DA17C}" dt="2022-03-21T12:27:32.827" v="996"/>
        <pc:sldMkLst>
          <pc:docMk/>
          <pc:sldMk cId="2688006720" sldId="334"/>
        </pc:sldMkLst>
        <pc:picChg chg="add mod">
          <ac:chgData name="Kristof Descheemaeker" userId="7dbb80e0-fe4e-4817-8cc0-2f1fbf2ca65c" providerId="ADAL" clId="{4EA9B097-6E7F-4343-81BF-0A24E78DA17C}" dt="2022-03-21T12:27:32.827" v="996"/>
          <ac:picMkLst>
            <pc:docMk/>
            <pc:sldMk cId="2688006720" sldId="334"/>
            <ac:picMk id="7" creationId="{461097A7-3B97-40B9-A791-023D948745D3}"/>
          </ac:picMkLst>
        </pc:picChg>
      </pc:sldChg>
      <pc:sldChg chg="addSp modSp">
        <pc:chgData name="Kristof Descheemaeker" userId="7dbb80e0-fe4e-4817-8cc0-2f1fbf2ca65c" providerId="ADAL" clId="{4EA9B097-6E7F-4343-81BF-0A24E78DA17C}" dt="2022-03-21T12:27:34.635" v="997"/>
        <pc:sldMkLst>
          <pc:docMk/>
          <pc:sldMk cId="165503" sldId="335"/>
        </pc:sldMkLst>
        <pc:picChg chg="add mod">
          <ac:chgData name="Kristof Descheemaeker" userId="7dbb80e0-fe4e-4817-8cc0-2f1fbf2ca65c" providerId="ADAL" clId="{4EA9B097-6E7F-4343-81BF-0A24E78DA17C}" dt="2022-03-21T12:27:34.635" v="997"/>
          <ac:picMkLst>
            <pc:docMk/>
            <pc:sldMk cId="165503" sldId="335"/>
            <ac:picMk id="4" creationId="{21CB1368-E64A-405E-A808-EB736E92AB86}"/>
          </ac:picMkLst>
        </pc:picChg>
      </pc:sldChg>
      <pc:sldChg chg="addSp delSp modSp mod">
        <pc:chgData name="Kristof Descheemaeker" userId="7dbb80e0-fe4e-4817-8cc0-2f1fbf2ca65c" providerId="ADAL" clId="{4EA9B097-6E7F-4343-81BF-0A24E78DA17C}" dt="2022-03-21T12:27:44.764" v="1000"/>
        <pc:sldMkLst>
          <pc:docMk/>
          <pc:sldMk cId="3039530212" sldId="336"/>
        </pc:sldMkLst>
        <pc:picChg chg="add del mod">
          <ac:chgData name="Kristof Descheemaeker" userId="7dbb80e0-fe4e-4817-8cc0-2f1fbf2ca65c" providerId="ADAL" clId="{4EA9B097-6E7F-4343-81BF-0A24E78DA17C}" dt="2022-03-21T12:27:39.568" v="999" actId="478"/>
          <ac:picMkLst>
            <pc:docMk/>
            <pc:sldMk cId="3039530212" sldId="336"/>
            <ac:picMk id="5" creationId="{A8CC4F03-F43E-4623-8971-AE70D1C1031D}"/>
          </ac:picMkLst>
        </pc:picChg>
        <pc:picChg chg="add mod">
          <ac:chgData name="Kristof Descheemaeker" userId="7dbb80e0-fe4e-4817-8cc0-2f1fbf2ca65c" providerId="ADAL" clId="{4EA9B097-6E7F-4343-81BF-0A24E78DA17C}" dt="2022-03-21T12:27:44.764" v="1000"/>
          <ac:picMkLst>
            <pc:docMk/>
            <pc:sldMk cId="3039530212" sldId="336"/>
            <ac:picMk id="6" creationId="{744E19B2-6D7D-43EB-808A-4BFF8169CF37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43AC64-F8BC-41D1-9ED0-83F397180C58}" type="doc">
      <dgm:prSet loTypeId="urn:microsoft.com/office/officeart/2005/8/layout/pList2" loCatId="list" qsTypeId="urn:microsoft.com/office/officeart/2005/8/quickstyle/simple1" qsCatId="simple" csTypeId="urn:microsoft.com/office/officeart/2005/8/colors/accent6_1" csCatId="accent6" phldr="1"/>
      <dgm:spPr/>
    </dgm:pt>
    <dgm:pt modelId="{7BA84E92-DCE9-448D-8EC8-6877C1646A46}">
      <dgm:prSet phldrT="[Text]" custT="1"/>
      <dgm:spPr/>
      <dgm:t>
        <a:bodyPr/>
        <a:lstStyle/>
        <a:p>
          <a:r>
            <a:rPr lang="nl-BE" sz="2400">
              <a:solidFill>
                <a:srgbClr val="595959"/>
              </a:solidFill>
            </a:rPr>
            <a:t>Quick </a:t>
          </a:r>
          <a:r>
            <a:rPr lang="nl-BE" sz="2400" err="1">
              <a:solidFill>
                <a:srgbClr val="595959"/>
              </a:solidFill>
            </a:rPr>
            <a:t>wins</a:t>
          </a:r>
          <a:endParaRPr lang="nl-BE" sz="2400">
            <a:solidFill>
              <a:srgbClr val="595959"/>
            </a:solidFill>
          </a:endParaRPr>
        </a:p>
      </dgm:t>
    </dgm:pt>
    <dgm:pt modelId="{F97164A0-FA40-4181-86E8-D7712A5B1C3D}" type="parTrans" cxnId="{4CA8C72C-EE38-4F28-8D99-D4B4C6045062}">
      <dgm:prSet/>
      <dgm:spPr/>
      <dgm:t>
        <a:bodyPr/>
        <a:lstStyle/>
        <a:p>
          <a:endParaRPr lang="nl-BE"/>
        </a:p>
      </dgm:t>
    </dgm:pt>
    <dgm:pt modelId="{CCFBA455-E5CE-4E28-8283-C7DD2C824F2A}" type="sibTrans" cxnId="{4CA8C72C-EE38-4F28-8D99-D4B4C6045062}">
      <dgm:prSet/>
      <dgm:spPr/>
      <dgm:t>
        <a:bodyPr/>
        <a:lstStyle/>
        <a:p>
          <a:endParaRPr lang="nl-BE"/>
        </a:p>
      </dgm:t>
    </dgm:pt>
    <dgm:pt modelId="{3A4883D8-C834-4FBC-837B-8EB1790CF06E}">
      <dgm:prSet phldrT="[Text]" custT="1"/>
      <dgm:spPr/>
      <dgm:t>
        <a:bodyPr/>
        <a:lstStyle/>
        <a:p>
          <a:r>
            <a:rPr lang="nl-BE" sz="2400">
              <a:solidFill>
                <a:srgbClr val="595959"/>
              </a:solidFill>
            </a:rPr>
            <a:t>Educatief traject</a:t>
          </a:r>
        </a:p>
      </dgm:t>
    </dgm:pt>
    <dgm:pt modelId="{52346BC6-FEFE-469E-BECD-AD0A791B41ED}" type="parTrans" cxnId="{493AA4F9-1EDB-46BD-916A-777DC1A83651}">
      <dgm:prSet/>
      <dgm:spPr/>
      <dgm:t>
        <a:bodyPr/>
        <a:lstStyle/>
        <a:p>
          <a:endParaRPr lang="nl-BE"/>
        </a:p>
      </dgm:t>
    </dgm:pt>
    <dgm:pt modelId="{92C1FCCD-67F2-430B-B624-A917787D39B3}" type="sibTrans" cxnId="{493AA4F9-1EDB-46BD-916A-777DC1A83651}">
      <dgm:prSet/>
      <dgm:spPr/>
      <dgm:t>
        <a:bodyPr/>
        <a:lstStyle/>
        <a:p>
          <a:endParaRPr lang="nl-BE"/>
        </a:p>
      </dgm:t>
    </dgm:pt>
    <dgm:pt modelId="{2CE74B41-6099-4C1F-9E2A-23781746DF41}">
      <dgm:prSet phldrT="[Text]" custT="1"/>
      <dgm:spPr/>
      <dgm:t>
        <a:bodyPr/>
        <a:lstStyle/>
        <a:p>
          <a:r>
            <a:rPr lang="nl-BE" sz="2400">
              <a:solidFill>
                <a:srgbClr val="595959"/>
              </a:solidFill>
            </a:rPr>
            <a:t>Renovatie</a:t>
          </a:r>
        </a:p>
      </dgm:t>
    </dgm:pt>
    <dgm:pt modelId="{B862BBDA-CB6C-4795-9C11-281370AE4AEF}" type="parTrans" cxnId="{3DAC21EA-D93E-44F9-8C27-1AD5CDDA8AC0}">
      <dgm:prSet/>
      <dgm:spPr/>
      <dgm:t>
        <a:bodyPr/>
        <a:lstStyle/>
        <a:p>
          <a:endParaRPr lang="nl-BE"/>
        </a:p>
      </dgm:t>
    </dgm:pt>
    <dgm:pt modelId="{32DB23FE-F02A-470B-BAB7-B8E666B035DC}" type="sibTrans" cxnId="{3DAC21EA-D93E-44F9-8C27-1AD5CDDA8AC0}">
      <dgm:prSet/>
      <dgm:spPr/>
      <dgm:t>
        <a:bodyPr/>
        <a:lstStyle/>
        <a:p>
          <a:endParaRPr lang="nl-BE"/>
        </a:p>
      </dgm:t>
    </dgm:pt>
    <dgm:pt modelId="{19A520F0-9CD2-42EB-9F50-049F001ADEA0}">
      <dgm:prSet phldrT="[Text]" custT="1"/>
      <dgm:spPr/>
      <dgm:t>
        <a:bodyPr/>
        <a:lstStyle/>
        <a:p>
          <a:r>
            <a:rPr lang="nl-BE" sz="1800" dirty="0">
              <a:solidFill>
                <a:srgbClr val="595959"/>
              </a:solidFill>
            </a:rPr>
            <a:t>Meetcampagne</a:t>
          </a:r>
        </a:p>
      </dgm:t>
    </dgm:pt>
    <dgm:pt modelId="{C0820E6D-567E-456D-AEDA-46B88998A844}" type="parTrans" cxnId="{5C047C43-ED4B-4203-BC90-9ED1A2142A26}">
      <dgm:prSet/>
      <dgm:spPr/>
      <dgm:t>
        <a:bodyPr/>
        <a:lstStyle/>
        <a:p>
          <a:endParaRPr lang="nl-BE"/>
        </a:p>
      </dgm:t>
    </dgm:pt>
    <dgm:pt modelId="{056A64E8-CE98-4E25-9CA8-658D65492317}" type="sibTrans" cxnId="{5C047C43-ED4B-4203-BC90-9ED1A2142A26}">
      <dgm:prSet/>
      <dgm:spPr/>
      <dgm:t>
        <a:bodyPr/>
        <a:lstStyle/>
        <a:p>
          <a:endParaRPr lang="nl-BE"/>
        </a:p>
      </dgm:t>
    </dgm:pt>
    <dgm:pt modelId="{7BFE64D1-DC86-4E2C-8BB5-5CC4164C756B}">
      <dgm:prSet phldrT="[Text]" custT="1"/>
      <dgm:spPr/>
      <dgm:t>
        <a:bodyPr/>
        <a:lstStyle/>
        <a:p>
          <a:r>
            <a:rPr lang="nl-BE" sz="1800" dirty="0">
              <a:solidFill>
                <a:srgbClr val="595959"/>
              </a:solidFill>
            </a:rPr>
            <a:t>Kleine aanpassingen in de stookplaats</a:t>
          </a:r>
        </a:p>
      </dgm:t>
    </dgm:pt>
    <dgm:pt modelId="{EED99436-A8BF-4BF7-BD57-4FB5B7DBC9B4}" type="parTrans" cxnId="{E151CEB5-910E-4433-AE90-E5AE5B05DF7C}">
      <dgm:prSet/>
      <dgm:spPr/>
      <dgm:t>
        <a:bodyPr/>
        <a:lstStyle/>
        <a:p>
          <a:endParaRPr lang="nl-BE"/>
        </a:p>
      </dgm:t>
    </dgm:pt>
    <dgm:pt modelId="{422BBBF7-3ABE-4DD4-A4BE-3647319FDA2C}" type="sibTrans" cxnId="{E151CEB5-910E-4433-AE90-E5AE5B05DF7C}">
      <dgm:prSet/>
      <dgm:spPr/>
      <dgm:t>
        <a:bodyPr/>
        <a:lstStyle/>
        <a:p>
          <a:endParaRPr lang="nl-BE"/>
        </a:p>
      </dgm:t>
    </dgm:pt>
    <dgm:pt modelId="{E82C3B80-D66B-4173-8C70-C43707E020AB}">
      <dgm:prSet phldrT="[Text]" custT="1"/>
      <dgm:spPr/>
      <dgm:t>
        <a:bodyPr/>
        <a:lstStyle/>
        <a:p>
          <a:r>
            <a:rPr lang="nl-BE" sz="1800">
              <a:solidFill>
                <a:srgbClr val="595959"/>
              </a:solidFill>
            </a:rPr>
            <a:t>10-15% energiebesparing</a:t>
          </a:r>
        </a:p>
      </dgm:t>
    </dgm:pt>
    <dgm:pt modelId="{79CC02A4-029F-4A85-B899-15D78B369622}" type="parTrans" cxnId="{3CB1A401-E9AE-43C9-BEC3-9EF764B381A0}">
      <dgm:prSet/>
      <dgm:spPr/>
      <dgm:t>
        <a:bodyPr/>
        <a:lstStyle/>
        <a:p>
          <a:endParaRPr lang="nl-BE"/>
        </a:p>
      </dgm:t>
    </dgm:pt>
    <dgm:pt modelId="{4FFB8E11-6F09-43A1-9B68-96CDD43D3A92}" type="sibTrans" cxnId="{3CB1A401-E9AE-43C9-BEC3-9EF764B381A0}">
      <dgm:prSet/>
      <dgm:spPr/>
      <dgm:t>
        <a:bodyPr/>
        <a:lstStyle/>
        <a:p>
          <a:endParaRPr lang="nl-BE"/>
        </a:p>
      </dgm:t>
    </dgm:pt>
    <dgm:pt modelId="{11A2FA7D-EBA7-4BFA-9C6B-E59C0FF6FF1F}">
      <dgm:prSet custT="1"/>
      <dgm:spPr/>
      <dgm:t>
        <a:bodyPr/>
        <a:lstStyle/>
        <a:p>
          <a:r>
            <a:rPr lang="nl-BE" sz="1800">
              <a:solidFill>
                <a:srgbClr val="595959"/>
              </a:solidFill>
            </a:rPr>
            <a:t>Workshops</a:t>
          </a:r>
        </a:p>
      </dgm:t>
    </dgm:pt>
    <dgm:pt modelId="{B28BCF4B-8F4D-4AE8-A0C9-F6A125E295DD}" type="parTrans" cxnId="{BA92FEA0-2570-4AA1-86E8-CD8E8282D9C2}">
      <dgm:prSet/>
      <dgm:spPr/>
      <dgm:t>
        <a:bodyPr/>
        <a:lstStyle/>
        <a:p>
          <a:endParaRPr lang="nl-BE"/>
        </a:p>
      </dgm:t>
    </dgm:pt>
    <dgm:pt modelId="{887A3201-8CC7-49C4-A6E5-6B6E63A704A0}" type="sibTrans" cxnId="{BA92FEA0-2570-4AA1-86E8-CD8E8282D9C2}">
      <dgm:prSet/>
      <dgm:spPr/>
      <dgm:t>
        <a:bodyPr/>
        <a:lstStyle/>
        <a:p>
          <a:endParaRPr lang="nl-BE"/>
        </a:p>
      </dgm:t>
    </dgm:pt>
    <dgm:pt modelId="{6385C0C2-E303-476E-ACF1-B522B46A6BA1}">
      <dgm:prSet custT="1"/>
      <dgm:spPr/>
      <dgm:t>
        <a:bodyPr/>
        <a:lstStyle/>
        <a:p>
          <a:r>
            <a:rPr lang="nl-BE" sz="1800">
              <a:solidFill>
                <a:srgbClr val="595959"/>
              </a:solidFill>
            </a:rPr>
            <a:t>Energie en klimaat</a:t>
          </a:r>
        </a:p>
      </dgm:t>
    </dgm:pt>
    <dgm:pt modelId="{92ED97C2-C890-43FC-99B1-A4BB2D5875D5}" type="parTrans" cxnId="{87A1871B-62D3-44A6-98E5-47F57A1F1BE1}">
      <dgm:prSet/>
      <dgm:spPr/>
      <dgm:t>
        <a:bodyPr/>
        <a:lstStyle/>
        <a:p>
          <a:endParaRPr lang="nl-BE"/>
        </a:p>
      </dgm:t>
    </dgm:pt>
    <dgm:pt modelId="{81387E10-E8CE-49E1-8D8F-CD5B38C9FCA4}" type="sibTrans" cxnId="{87A1871B-62D3-44A6-98E5-47F57A1F1BE1}">
      <dgm:prSet/>
      <dgm:spPr/>
      <dgm:t>
        <a:bodyPr/>
        <a:lstStyle/>
        <a:p>
          <a:endParaRPr lang="nl-BE"/>
        </a:p>
      </dgm:t>
    </dgm:pt>
    <dgm:pt modelId="{90FACB0E-CD55-4662-AC6C-188337A04C61}">
      <dgm:prSet custT="1"/>
      <dgm:spPr/>
      <dgm:t>
        <a:bodyPr/>
        <a:lstStyle/>
        <a:p>
          <a:r>
            <a:rPr lang="nl-BE" sz="1800">
              <a:solidFill>
                <a:srgbClr val="595959"/>
              </a:solidFill>
            </a:rPr>
            <a:t>Train-</a:t>
          </a:r>
          <a:r>
            <a:rPr lang="nl-BE" sz="1800" err="1">
              <a:solidFill>
                <a:srgbClr val="595959"/>
              </a:solidFill>
            </a:rPr>
            <a:t>the</a:t>
          </a:r>
          <a:r>
            <a:rPr lang="nl-BE" sz="1800">
              <a:solidFill>
                <a:srgbClr val="595959"/>
              </a:solidFill>
            </a:rPr>
            <a:t>-trainer</a:t>
          </a:r>
        </a:p>
      </dgm:t>
    </dgm:pt>
    <dgm:pt modelId="{CC708E57-048D-4C7F-A1DA-4E9303DDAC36}" type="parTrans" cxnId="{FF73AB28-BADC-43F6-B79D-A1AAB0DAB95E}">
      <dgm:prSet/>
      <dgm:spPr/>
      <dgm:t>
        <a:bodyPr/>
        <a:lstStyle/>
        <a:p>
          <a:endParaRPr lang="nl-BE"/>
        </a:p>
      </dgm:t>
    </dgm:pt>
    <dgm:pt modelId="{C78302A1-303C-42AD-8EFC-C531161FF675}" type="sibTrans" cxnId="{FF73AB28-BADC-43F6-B79D-A1AAB0DAB95E}">
      <dgm:prSet/>
      <dgm:spPr/>
      <dgm:t>
        <a:bodyPr/>
        <a:lstStyle/>
        <a:p>
          <a:endParaRPr lang="nl-BE"/>
        </a:p>
      </dgm:t>
    </dgm:pt>
    <dgm:pt modelId="{FFE365FB-E3A7-48FE-BC05-4A9D9838AA83}">
      <dgm:prSet custT="1"/>
      <dgm:spPr/>
      <dgm:t>
        <a:bodyPr/>
        <a:lstStyle/>
        <a:p>
          <a:r>
            <a:rPr lang="nl-BE" sz="1800" dirty="0">
              <a:solidFill>
                <a:srgbClr val="595959"/>
              </a:solidFill>
            </a:rPr>
            <a:t>Keuze 1 maatregel</a:t>
          </a:r>
        </a:p>
      </dgm:t>
    </dgm:pt>
    <dgm:pt modelId="{879A9BA6-4AC6-4AD8-BFB0-1BAA42C46566}" type="parTrans" cxnId="{64B3DA25-7EAC-4586-AD7A-44924BA71A43}">
      <dgm:prSet/>
      <dgm:spPr/>
      <dgm:t>
        <a:bodyPr/>
        <a:lstStyle/>
        <a:p>
          <a:endParaRPr lang="nl-BE"/>
        </a:p>
      </dgm:t>
    </dgm:pt>
    <dgm:pt modelId="{35773E73-6DCD-498E-9455-6F853DAAB1F6}" type="sibTrans" cxnId="{64B3DA25-7EAC-4586-AD7A-44924BA71A43}">
      <dgm:prSet/>
      <dgm:spPr/>
      <dgm:t>
        <a:bodyPr/>
        <a:lstStyle/>
        <a:p>
          <a:endParaRPr lang="nl-BE"/>
        </a:p>
      </dgm:t>
    </dgm:pt>
    <dgm:pt modelId="{53F31988-F790-49D0-B78B-209C317CFB2D}">
      <dgm:prSet custT="1"/>
      <dgm:spPr/>
      <dgm:t>
        <a:bodyPr/>
        <a:lstStyle/>
        <a:p>
          <a:r>
            <a:rPr lang="nl-BE" sz="1800">
              <a:solidFill>
                <a:srgbClr val="595959"/>
              </a:solidFill>
            </a:rPr>
            <a:t>Ontwerp/bestek</a:t>
          </a:r>
        </a:p>
      </dgm:t>
    </dgm:pt>
    <dgm:pt modelId="{632B890D-AEBE-44E4-94A5-244C25247CAF}" type="parTrans" cxnId="{D4E56878-77EC-4C5E-B40F-C7D9A2A5DF53}">
      <dgm:prSet/>
      <dgm:spPr/>
      <dgm:t>
        <a:bodyPr/>
        <a:lstStyle/>
        <a:p>
          <a:endParaRPr lang="nl-BE"/>
        </a:p>
      </dgm:t>
    </dgm:pt>
    <dgm:pt modelId="{BD92E67F-5F2B-42BE-90B1-1FDF0566D16B}" type="sibTrans" cxnId="{D4E56878-77EC-4C5E-B40F-C7D9A2A5DF53}">
      <dgm:prSet/>
      <dgm:spPr/>
      <dgm:t>
        <a:bodyPr/>
        <a:lstStyle/>
        <a:p>
          <a:endParaRPr lang="nl-BE"/>
        </a:p>
      </dgm:t>
    </dgm:pt>
    <dgm:pt modelId="{46FA9E0C-F1BB-4DFE-A8BA-B348A252EC10}">
      <dgm:prSet custT="1"/>
      <dgm:spPr/>
      <dgm:t>
        <a:bodyPr/>
        <a:lstStyle/>
        <a:p>
          <a:r>
            <a:rPr lang="nl-BE" sz="1800">
              <a:solidFill>
                <a:srgbClr val="595959"/>
              </a:solidFill>
            </a:rPr>
            <a:t>Financiering</a:t>
          </a:r>
        </a:p>
      </dgm:t>
    </dgm:pt>
    <dgm:pt modelId="{0F010CD1-4A1D-4D6A-97AF-BF67B83E6D37}" type="parTrans" cxnId="{1E73A020-B60C-48BE-A5E3-C2091BBBC11C}">
      <dgm:prSet/>
      <dgm:spPr/>
      <dgm:t>
        <a:bodyPr/>
        <a:lstStyle/>
        <a:p>
          <a:endParaRPr lang="nl-BE"/>
        </a:p>
      </dgm:t>
    </dgm:pt>
    <dgm:pt modelId="{92FB785F-B6C5-4DC7-8661-8D30228BDAC9}" type="sibTrans" cxnId="{1E73A020-B60C-48BE-A5E3-C2091BBBC11C}">
      <dgm:prSet/>
      <dgm:spPr/>
      <dgm:t>
        <a:bodyPr/>
        <a:lstStyle/>
        <a:p>
          <a:endParaRPr lang="nl-BE"/>
        </a:p>
      </dgm:t>
    </dgm:pt>
    <dgm:pt modelId="{2D671652-EC19-437B-BC8D-93B65E9243AC}" type="pres">
      <dgm:prSet presAssocID="{6A43AC64-F8BC-41D1-9ED0-83F397180C58}" presName="Name0" presStyleCnt="0">
        <dgm:presLayoutVars>
          <dgm:dir/>
          <dgm:resizeHandles val="exact"/>
        </dgm:presLayoutVars>
      </dgm:prSet>
      <dgm:spPr/>
    </dgm:pt>
    <dgm:pt modelId="{81885234-C055-4083-B885-8A6678966817}" type="pres">
      <dgm:prSet presAssocID="{6A43AC64-F8BC-41D1-9ED0-83F397180C58}" presName="bkgdShp" presStyleLbl="alignAccFollowNode1" presStyleIdx="0" presStyleCnt="1" custLinFactNeighborY="-303"/>
      <dgm:spPr>
        <a:solidFill>
          <a:srgbClr val="FFFFFF"/>
        </a:solidFill>
      </dgm:spPr>
    </dgm:pt>
    <dgm:pt modelId="{F8E1281E-CCA6-4D96-98E5-DD21CC51ACB8}" type="pres">
      <dgm:prSet presAssocID="{6A43AC64-F8BC-41D1-9ED0-83F397180C58}" presName="linComp" presStyleCnt="0"/>
      <dgm:spPr/>
    </dgm:pt>
    <dgm:pt modelId="{8158F23C-B7F6-40E3-8225-C47E3CE838AF}" type="pres">
      <dgm:prSet presAssocID="{7BA84E92-DCE9-448D-8EC8-6877C1646A46}" presName="compNode" presStyleCnt="0"/>
      <dgm:spPr/>
    </dgm:pt>
    <dgm:pt modelId="{08EC9BAD-FC82-4A53-BFE2-B1EC61B6F514}" type="pres">
      <dgm:prSet presAssocID="{7BA84E92-DCE9-448D-8EC8-6877C1646A46}" presName="node" presStyleLbl="node1" presStyleIdx="0" presStyleCnt="3">
        <dgm:presLayoutVars>
          <dgm:bulletEnabled val="1"/>
        </dgm:presLayoutVars>
      </dgm:prSet>
      <dgm:spPr/>
    </dgm:pt>
    <dgm:pt modelId="{120D008D-288C-4655-BD23-025412A58112}" type="pres">
      <dgm:prSet presAssocID="{7BA84E92-DCE9-448D-8EC8-6877C1646A46}" presName="invisiNode" presStyleLbl="node1" presStyleIdx="0" presStyleCnt="3"/>
      <dgm:spPr/>
    </dgm:pt>
    <dgm:pt modelId="{66333B1F-3CCD-4275-835D-E4D59CCC7729}" type="pres">
      <dgm:prSet presAssocID="{7BA84E92-DCE9-448D-8EC8-6877C1646A46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9000" b="-59000"/>
          </a:stretch>
        </a:blipFill>
      </dgm:spPr>
    </dgm:pt>
    <dgm:pt modelId="{37614278-65D3-40CA-8DCB-BA09809D5D95}" type="pres">
      <dgm:prSet presAssocID="{CCFBA455-E5CE-4E28-8283-C7DD2C824F2A}" presName="sibTrans" presStyleLbl="sibTrans2D1" presStyleIdx="0" presStyleCnt="0"/>
      <dgm:spPr/>
    </dgm:pt>
    <dgm:pt modelId="{C86D9A63-9070-47AF-A6DD-29818A3573AE}" type="pres">
      <dgm:prSet presAssocID="{3A4883D8-C834-4FBC-837B-8EB1790CF06E}" presName="compNode" presStyleCnt="0"/>
      <dgm:spPr/>
    </dgm:pt>
    <dgm:pt modelId="{12092606-CF2D-4F26-8AE0-A749335D3A77}" type="pres">
      <dgm:prSet presAssocID="{3A4883D8-C834-4FBC-837B-8EB1790CF06E}" presName="node" presStyleLbl="node1" presStyleIdx="1" presStyleCnt="3">
        <dgm:presLayoutVars>
          <dgm:bulletEnabled val="1"/>
        </dgm:presLayoutVars>
      </dgm:prSet>
      <dgm:spPr/>
    </dgm:pt>
    <dgm:pt modelId="{0EEC9ED7-D70B-4462-8904-08A2BD2BBC9A}" type="pres">
      <dgm:prSet presAssocID="{3A4883D8-C834-4FBC-837B-8EB1790CF06E}" presName="invisiNode" presStyleLbl="node1" presStyleIdx="1" presStyleCnt="3"/>
      <dgm:spPr/>
    </dgm:pt>
    <dgm:pt modelId="{277B4521-29F0-46BE-B15A-0927E8219642}" type="pres">
      <dgm:prSet presAssocID="{3A4883D8-C834-4FBC-837B-8EB1790CF06E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2000" b="-2000"/>
          </a:stretch>
        </a:blipFill>
      </dgm:spPr>
    </dgm:pt>
    <dgm:pt modelId="{4A4F19B4-8A77-4143-9351-408FEB21B3ED}" type="pres">
      <dgm:prSet presAssocID="{92C1FCCD-67F2-430B-B624-A917787D39B3}" presName="sibTrans" presStyleLbl="sibTrans2D1" presStyleIdx="0" presStyleCnt="0"/>
      <dgm:spPr/>
    </dgm:pt>
    <dgm:pt modelId="{F6F08D51-DDAC-4700-8E34-02DC33BA18A7}" type="pres">
      <dgm:prSet presAssocID="{2CE74B41-6099-4C1F-9E2A-23781746DF41}" presName="compNode" presStyleCnt="0"/>
      <dgm:spPr/>
    </dgm:pt>
    <dgm:pt modelId="{2A14A80D-3FF5-447B-BE91-D6B3C75D55F6}" type="pres">
      <dgm:prSet presAssocID="{2CE74B41-6099-4C1F-9E2A-23781746DF41}" presName="node" presStyleLbl="node1" presStyleIdx="2" presStyleCnt="3">
        <dgm:presLayoutVars>
          <dgm:bulletEnabled val="1"/>
        </dgm:presLayoutVars>
      </dgm:prSet>
      <dgm:spPr/>
    </dgm:pt>
    <dgm:pt modelId="{5E519F5D-1A32-4514-87C7-925AAEAAD67E}" type="pres">
      <dgm:prSet presAssocID="{2CE74B41-6099-4C1F-9E2A-23781746DF41}" presName="invisiNode" presStyleLbl="node1" presStyleIdx="2" presStyleCnt="3"/>
      <dgm:spPr/>
    </dgm:pt>
    <dgm:pt modelId="{CEABE404-75A2-41DD-AB13-87DA63FB9DAC}" type="pres">
      <dgm:prSet presAssocID="{2CE74B41-6099-4C1F-9E2A-23781746DF41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</dgm:ptLst>
  <dgm:cxnLst>
    <dgm:cxn modelId="{3CB1A401-E9AE-43C9-BEC3-9EF764B381A0}" srcId="{7BA84E92-DCE9-448D-8EC8-6877C1646A46}" destId="{E82C3B80-D66B-4173-8C70-C43707E020AB}" srcOrd="2" destOrd="0" parTransId="{79CC02A4-029F-4A85-B899-15D78B369622}" sibTransId="{4FFB8E11-6F09-43A1-9B68-96CDD43D3A92}"/>
    <dgm:cxn modelId="{1CB9EF07-CC48-4DBD-AE40-DCF36EE87B65}" type="presOf" srcId="{2CE74B41-6099-4C1F-9E2A-23781746DF41}" destId="{2A14A80D-3FF5-447B-BE91-D6B3C75D55F6}" srcOrd="0" destOrd="0" presId="urn:microsoft.com/office/officeart/2005/8/layout/pList2"/>
    <dgm:cxn modelId="{7E307A08-8120-41A8-9FD8-B6870A1EDC87}" type="presOf" srcId="{E82C3B80-D66B-4173-8C70-C43707E020AB}" destId="{08EC9BAD-FC82-4A53-BFE2-B1EC61B6F514}" srcOrd="0" destOrd="3" presId="urn:microsoft.com/office/officeart/2005/8/layout/pList2"/>
    <dgm:cxn modelId="{393DB10E-6A1A-432C-89B3-54E2A0C2459D}" type="presOf" srcId="{7BFE64D1-DC86-4E2C-8BB5-5CC4164C756B}" destId="{08EC9BAD-FC82-4A53-BFE2-B1EC61B6F514}" srcOrd="0" destOrd="2" presId="urn:microsoft.com/office/officeart/2005/8/layout/pList2"/>
    <dgm:cxn modelId="{577CD317-3FBF-4CFD-8775-94F0E96A1FCB}" type="presOf" srcId="{11A2FA7D-EBA7-4BFA-9C6B-E59C0FF6FF1F}" destId="{12092606-CF2D-4F26-8AE0-A749335D3A77}" srcOrd="0" destOrd="1" presId="urn:microsoft.com/office/officeart/2005/8/layout/pList2"/>
    <dgm:cxn modelId="{87A1871B-62D3-44A6-98E5-47F57A1F1BE1}" srcId="{3A4883D8-C834-4FBC-837B-8EB1790CF06E}" destId="{6385C0C2-E303-476E-ACF1-B522B46A6BA1}" srcOrd="1" destOrd="0" parTransId="{92ED97C2-C890-43FC-99B1-A4BB2D5875D5}" sibTransId="{81387E10-E8CE-49E1-8D8F-CD5B38C9FCA4}"/>
    <dgm:cxn modelId="{1E73A020-B60C-48BE-A5E3-C2091BBBC11C}" srcId="{2CE74B41-6099-4C1F-9E2A-23781746DF41}" destId="{46FA9E0C-F1BB-4DFE-A8BA-B348A252EC10}" srcOrd="2" destOrd="0" parTransId="{0F010CD1-4A1D-4D6A-97AF-BF67B83E6D37}" sibTransId="{92FB785F-B6C5-4DC7-8661-8D30228BDAC9}"/>
    <dgm:cxn modelId="{64B3DA25-7EAC-4586-AD7A-44924BA71A43}" srcId="{2CE74B41-6099-4C1F-9E2A-23781746DF41}" destId="{FFE365FB-E3A7-48FE-BC05-4A9D9838AA83}" srcOrd="0" destOrd="0" parTransId="{879A9BA6-4AC6-4AD8-BFB0-1BAA42C46566}" sibTransId="{35773E73-6DCD-498E-9455-6F853DAAB1F6}"/>
    <dgm:cxn modelId="{FF73AB28-BADC-43F6-B79D-A1AAB0DAB95E}" srcId="{3A4883D8-C834-4FBC-837B-8EB1790CF06E}" destId="{90FACB0E-CD55-4662-AC6C-188337A04C61}" srcOrd="2" destOrd="0" parTransId="{CC708E57-048D-4C7F-A1DA-4E9303DDAC36}" sibTransId="{C78302A1-303C-42AD-8EFC-C531161FF675}"/>
    <dgm:cxn modelId="{4CA8C72C-EE38-4F28-8D99-D4B4C6045062}" srcId="{6A43AC64-F8BC-41D1-9ED0-83F397180C58}" destId="{7BA84E92-DCE9-448D-8EC8-6877C1646A46}" srcOrd="0" destOrd="0" parTransId="{F97164A0-FA40-4181-86E8-D7712A5B1C3D}" sibTransId="{CCFBA455-E5CE-4E28-8283-C7DD2C824F2A}"/>
    <dgm:cxn modelId="{5EC04032-E3CE-4E1F-9B06-6410A1AC107A}" type="presOf" srcId="{6A43AC64-F8BC-41D1-9ED0-83F397180C58}" destId="{2D671652-EC19-437B-BC8D-93B65E9243AC}" srcOrd="0" destOrd="0" presId="urn:microsoft.com/office/officeart/2005/8/layout/pList2"/>
    <dgm:cxn modelId="{F0685B32-0ED7-4DA0-9467-9A70DA9792C2}" type="presOf" srcId="{46FA9E0C-F1BB-4DFE-A8BA-B348A252EC10}" destId="{2A14A80D-3FF5-447B-BE91-D6B3C75D55F6}" srcOrd="0" destOrd="3" presId="urn:microsoft.com/office/officeart/2005/8/layout/pList2"/>
    <dgm:cxn modelId="{1EE05F3D-290D-4020-A458-65F5340B8A1A}" type="presOf" srcId="{7BA84E92-DCE9-448D-8EC8-6877C1646A46}" destId="{08EC9BAD-FC82-4A53-BFE2-B1EC61B6F514}" srcOrd="0" destOrd="0" presId="urn:microsoft.com/office/officeart/2005/8/layout/pList2"/>
    <dgm:cxn modelId="{398BEE3D-0AED-45AE-8594-22605025B336}" type="presOf" srcId="{6385C0C2-E303-476E-ACF1-B522B46A6BA1}" destId="{12092606-CF2D-4F26-8AE0-A749335D3A77}" srcOrd="0" destOrd="2" presId="urn:microsoft.com/office/officeart/2005/8/layout/pList2"/>
    <dgm:cxn modelId="{5C047C43-ED4B-4203-BC90-9ED1A2142A26}" srcId="{7BA84E92-DCE9-448D-8EC8-6877C1646A46}" destId="{19A520F0-9CD2-42EB-9F50-049F001ADEA0}" srcOrd="0" destOrd="0" parTransId="{C0820E6D-567E-456D-AEDA-46B88998A844}" sibTransId="{056A64E8-CE98-4E25-9CA8-658D65492317}"/>
    <dgm:cxn modelId="{1B3A4E4C-345F-40F0-8226-D24D7C80860F}" type="presOf" srcId="{19A520F0-9CD2-42EB-9F50-049F001ADEA0}" destId="{08EC9BAD-FC82-4A53-BFE2-B1EC61B6F514}" srcOrd="0" destOrd="1" presId="urn:microsoft.com/office/officeart/2005/8/layout/pList2"/>
    <dgm:cxn modelId="{AF174758-6087-4092-B2E1-C833B82E19E6}" type="presOf" srcId="{FFE365FB-E3A7-48FE-BC05-4A9D9838AA83}" destId="{2A14A80D-3FF5-447B-BE91-D6B3C75D55F6}" srcOrd="0" destOrd="1" presId="urn:microsoft.com/office/officeart/2005/8/layout/pList2"/>
    <dgm:cxn modelId="{D4E56878-77EC-4C5E-B40F-C7D9A2A5DF53}" srcId="{2CE74B41-6099-4C1F-9E2A-23781746DF41}" destId="{53F31988-F790-49D0-B78B-209C317CFB2D}" srcOrd="1" destOrd="0" parTransId="{632B890D-AEBE-44E4-94A5-244C25247CAF}" sibTransId="{BD92E67F-5F2B-42BE-90B1-1FDF0566D16B}"/>
    <dgm:cxn modelId="{BA92FEA0-2570-4AA1-86E8-CD8E8282D9C2}" srcId="{3A4883D8-C834-4FBC-837B-8EB1790CF06E}" destId="{11A2FA7D-EBA7-4BFA-9C6B-E59C0FF6FF1F}" srcOrd="0" destOrd="0" parTransId="{B28BCF4B-8F4D-4AE8-A0C9-F6A125E295DD}" sibTransId="{887A3201-8CC7-49C4-A6E5-6B6E63A704A0}"/>
    <dgm:cxn modelId="{E151CEB5-910E-4433-AE90-E5AE5B05DF7C}" srcId="{7BA84E92-DCE9-448D-8EC8-6877C1646A46}" destId="{7BFE64D1-DC86-4E2C-8BB5-5CC4164C756B}" srcOrd="1" destOrd="0" parTransId="{EED99436-A8BF-4BF7-BD57-4FB5B7DBC9B4}" sibTransId="{422BBBF7-3ABE-4DD4-A4BE-3647319FDA2C}"/>
    <dgm:cxn modelId="{BCE7C5B7-6079-47D3-A408-A4C8B20BB1CF}" type="presOf" srcId="{53F31988-F790-49D0-B78B-209C317CFB2D}" destId="{2A14A80D-3FF5-447B-BE91-D6B3C75D55F6}" srcOrd="0" destOrd="2" presId="urn:microsoft.com/office/officeart/2005/8/layout/pList2"/>
    <dgm:cxn modelId="{5E0CEAB9-23F5-47DF-A52A-F6FD9630E011}" type="presOf" srcId="{CCFBA455-E5CE-4E28-8283-C7DD2C824F2A}" destId="{37614278-65D3-40CA-8DCB-BA09809D5D95}" srcOrd="0" destOrd="0" presId="urn:microsoft.com/office/officeart/2005/8/layout/pList2"/>
    <dgm:cxn modelId="{6DBFDDC8-D2DC-442F-A86D-085655787F23}" type="presOf" srcId="{3A4883D8-C834-4FBC-837B-8EB1790CF06E}" destId="{12092606-CF2D-4F26-8AE0-A749335D3A77}" srcOrd="0" destOrd="0" presId="urn:microsoft.com/office/officeart/2005/8/layout/pList2"/>
    <dgm:cxn modelId="{3DAC21EA-D93E-44F9-8C27-1AD5CDDA8AC0}" srcId="{6A43AC64-F8BC-41D1-9ED0-83F397180C58}" destId="{2CE74B41-6099-4C1F-9E2A-23781746DF41}" srcOrd="2" destOrd="0" parTransId="{B862BBDA-CB6C-4795-9C11-281370AE4AEF}" sibTransId="{32DB23FE-F02A-470B-BAB7-B8E666B035DC}"/>
    <dgm:cxn modelId="{5C2913F1-2FF2-4EBC-8BFC-9F7420583930}" type="presOf" srcId="{90FACB0E-CD55-4662-AC6C-188337A04C61}" destId="{12092606-CF2D-4F26-8AE0-A749335D3A77}" srcOrd="0" destOrd="3" presId="urn:microsoft.com/office/officeart/2005/8/layout/pList2"/>
    <dgm:cxn modelId="{EF6721F4-17EB-4150-90D6-09634188B1F9}" type="presOf" srcId="{92C1FCCD-67F2-430B-B624-A917787D39B3}" destId="{4A4F19B4-8A77-4143-9351-408FEB21B3ED}" srcOrd="0" destOrd="0" presId="urn:microsoft.com/office/officeart/2005/8/layout/pList2"/>
    <dgm:cxn modelId="{493AA4F9-1EDB-46BD-916A-777DC1A83651}" srcId="{6A43AC64-F8BC-41D1-9ED0-83F397180C58}" destId="{3A4883D8-C834-4FBC-837B-8EB1790CF06E}" srcOrd="1" destOrd="0" parTransId="{52346BC6-FEFE-469E-BECD-AD0A791B41ED}" sibTransId="{92C1FCCD-67F2-430B-B624-A917787D39B3}"/>
    <dgm:cxn modelId="{D8AF694C-465E-4D18-964C-FE8CE939E17C}" type="presParOf" srcId="{2D671652-EC19-437B-BC8D-93B65E9243AC}" destId="{81885234-C055-4083-B885-8A6678966817}" srcOrd="0" destOrd="0" presId="urn:microsoft.com/office/officeart/2005/8/layout/pList2"/>
    <dgm:cxn modelId="{9094ADB0-9967-4780-9BB6-66E750C128B5}" type="presParOf" srcId="{2D671652-EC19-437B-BC8D-93B65E9243AC}" destId="{F8E1281E-CCA6-4D96-98E5-DD21CC51ACB8}" srcOrd="1" destOrd="0" presId="urn:microsoft.com/office/officeart/2005/8/layout/pList2"/>
    <dgm:cxn modelId="{CDC661C2-66E0-40AA-989C-91A5FE09ACD2}" type="presParOf" srcId="{F8E1281E-CCA6-4D96-98E5-DD21CC51ACB8}" destId="{8158F23C-B7F6-40E3-8225-C47E3CE838AF}" srcOrd="0" destOrd="0" presId="urn:microsoft.com/office/officeart/2005/8/layout/pList2"/>
    <dgm:cxn modelId="{EEA54584-904B-4F95-856A-579928356773}" type="presParOf" srcId="{8158F23C-B7F6-40E3-8225-C47E3CE838AF}" destId="{08EC9BAD-FC82-4A53-BFE2-B1EC61B6F514}" srcOrd="0" destOrd="0" presId="urn:microsoft.com/office/officeart/2005/8/layout/pList2"/>
    <dgm:cxn modelId="{33616D2F-8422-426B-9F08-B9B0FAA1EE9F}" type="presParOf" srcId="{8158F23C-B7F6-40E3-8225-C47E3CE838AF}" destId="{120D008D-288C-4655-BD23-025412A58112}" srcOrd="1" destOrd="0" presId="urn:microsoft.com/office/officeart/2005/8/layout/pList2"/>
    <dgm:cxn modelId="{B230CFC8-BCAD-49D2-A9A3-AF79CC230FE4}" type="presParOf" srcId="{8158F23C-B7F6-40E3-8225-C47E3CE838AF}" destId="{66333B1F-3CCD-4275-835D-E4D59CCC7729}" srcOrd="2" destOrd="0" presId="urn:microsoft.com/office/officeart/2005/8/layout/pList2"/>
    <dgm:cxn modelId="{1461433A-3EBE-4B10-A063-760474B18434}" type="presParOf" srcId="{F8E1281E-CCA6-4D96-98E5-DD21CC51ACB8}" destId="{37614278-65D3-40CA-8DCB-BA09809D5D95}" srcOrd="1" destOrd="0" presId="urn:microsoft.com/office/officeart/2005/8/layout/pList2"/>
    <dgm:cxn modelId="{AA639336-6A03-4BED-8803-137ECD4E8B26}" type="presParOf" srcId="{F8E1281E-CCA6-4D96-98E5-DD21CC51ACB8}" destId="{C86D9A63-9070-47AF-A6DD-29818A3573AE}" srcOrd="2" destOrd="0" presId="urn:microsoft.com/office/officeart/2005/8/layout/pList2"/>
    <dgm:cxn modelId="{AD9619C2-B1D2-464E-929B-AB00F6A2EC8B}" type="presParOf" srcId="{C86D9A63-9070-47AF-A6DD-29818A3573AE}" destId="{12092606-CF2D-4F26-8AE0-A749335D3A77}" srcOrd="0" destOrd="0" presId="urn:microsoft.com/office/officeart/2005/8/layout/pList2"/>
    <dgm:cxn modelId="{99C70CEB-6590-4900-B710-BE9F386930F9}" type="presParOf" srcId="{C86D9A63-9070-47AF-A6DD-29818A3573AE}" destId="{0EEC9ED7-D70B-4462-8904-08A2BD2BBC9A}" srcOrd="1" destOrd="0" presId="urn:microsoft.com/office/officeart/2005/8/layout/pList2"/>
    <dgm:cxn modelId="{F7862028-D50C-46F8-9BEA-302AF7F7778E}" type="presParOf" srcId="{C86D9A63-9070-47AF-A6DD-29818A3573AE}" destId="{277B4521-29F0-46BE-B15A-0927E8219642}" srcOrd="2" destOrd="0" presId="urn:microsoft.com/office/officeart/2005/8/layout/pList2"/>
    <dgm:cxn modelId="{BFDEAB6F-1D99-4BEE-B7EA-9CE52D214E42}" type="presParOf" srcId="{F8E1281E-CCA6-4D96-98E5-DD21CC51ACB8}" destId="{4A4F19B4-8A77-4143-9351-408FEB21B3ED}" srcOrd="3" destOrd="0" presId="urn:microsoft.com/office/officeart/2005/8/layout/pList2"/>
    <dgm:cxn modelId="{37CA592C-B24F-478F-A71B-F5FB07D79032}" type="presParOf" srcId="{F8E1281E-CCA6-4D96-98E5-DD21CC51ACB8}" destId="{F6F08D51-DDAC-4700-8E34-02DC33BA18A7}" srcOrd="4" destOrd="0" presId="urn:microsoft.com/office/officeart/2005/8/layout/pList2"/>
    <dgm:cxn modelId="{F18B737E-278D-471D-A647-8FCC98631C07}" type="presParOf" srcId="{F6F08D51-DDAC-4700-8E34-02DC33BA18A7}" destId="{2A14A80D-3FF5-447B-BE91-D6B3C75D55F6}" srcOrd="0" destOrd="0" presId="urn:microsoft.com/office/officeart/2005/8/layout/pList2"/>
    <dgm:cxn modelId="{8485C56D-40BD-4A48-9C34-396AADD725A9}" type="presParOf" srcId="{F6F08D51-DDAC-4700-8E34-02DC33BA18A7}" destId="{5E519F5D-1A32-4514-87C7-925AAEAAD67E}" srcOrd="1" destOrd="0" presId="urn:microsoft.com/office/officeart/2005/8/layout/pList2"/>
    <dgm:cxn modelId="{FBE8F33D-573F-4B5B-AEBC-7155265EE09F}" type="presParOf" srcId="{F6F08D51-DDAC-4700-8E34-02DC33BA18A7}" destId="{CEABE404-75A2-41DD-AB13-87DA63FB9DA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43AC64-F8BC-41D1-9ED0-83F397180C58}" type="doc">
      <dgm:prSet loTypeId="urn:microsoft.com/office/officeart/2005/8/layout/pList2" loCatId="list" qsTypeId="urn:microsoft.com/office/officeart/2005/8/quickstyle/simple1" qsCatId="simple" csTypeId="urn:microsoft.com/office/officeart/2005/8/colors/accent6_1" csCatId="accent6" phldr="1"/>
      <dgm:spPr/>
    </dgm:pt>
    <dgm:pt modelId="{7BA84E92-DCE9-448D-8EC8-6877C1646A46}">
      <dgm:prSet phldrT="[Text]"/>
      <dgm:spPr/>
      <dgm:t>
        <a:bodyPr/>
        <a:lstStyle/>
        <a:p>
          <a:r>
            <a:rPr lang="nl-BE">
              <a:solidFill>
                <a:srgbClr val="595959"/>
              </a:solidFill>
            </a:rPr>
            <a:t>Prov. Antwerpen</a:t>
          </a:r>
        </a:p>
      </dgm:t>
    </dgm:pt>
    <dgm:pt modelId="{F97164A0-FA40-4181-86E8-D7712A5B1C3D}" type="parTrans" cxnId="{4CA8C72C-EE38-4F28-8D99-D4B4C6045062}">
      <dgm:prSet/>
      <dgm:spPr/>
      <dgm:t>
        <a:bodyPr/>
        <a:lstStyle/>
        <a:p>
          <a:endParaRPr lang="nl-BE"/>
        </a:p>
      </dgm:t>
    </dgm:pt>
    <dgm:pt modelId="{CCFBA455-E5CE-4E28-8283-C7DD2C824F2A}" type="sibTrans" cxnId="{4CA8C72C-EE38-4F28-8D99-D4B4C6045062}">
      <dgm:prSet/>
      <dgm:spPr/>
      <dgm:t>
        <a:bodyPr/>
        <a:lstStyle/>
        <a:p>
          <a:endParaRPr lang="nl-BE"/>
        </a:p>
      </dgm:t>
    </dgm:pt>
    <dgm:pt modelId="{3A4883D8-C834-4FBC-837B-8EB1790CF06E}">
      <dgm:prSet phldrT="[Text]"/>
      <dgm:spPr/>
      <dgm:t>
        <a:bodyPr/>
        <a:lstStyle/>
        <a:p>
          <a:r>
            <a:rPr lang="nl-BE">
              <a:solidFill>
                <a:srgbClr val="595959"/>
              </a:solidFill>
            </a:rPr>
            <a:t>Prov. Oost Vlaanderen</a:t>
          </a:r>
        </a:p>
      </dgm:t>
    </dgm:pt>
    <dgm:pt modelId="{52346BC6-FEFE-469E-BECD-AD0A791B41ED}" type="parTrans" cxnId="{493AA4F9-1EDB-46BD-916A-777DC1A83651}">
      <dgm:prSet/>
      <dgm:spPr/>
      <dgm:t>
        <a:bodyPr/>
        <a:lstStyle/>
        <a:p>
          <a:endParaRPr lang="nl-BE"/>
        </a:p>
      </dgm:t>
    </dgm:pt>
    <dgm:pt modelId="{92C1FCCD-67F2-430B-B624-A917787D39B3}" type="sibTrans" cxnId="{493AA4F9-1EDB-46BD-916A-777DC1A83651}">
      <dgm:prSet/>
      <dgm:spPr/>
      <dgm:t>
        <a:bodyPr/>
        <a:lstStyle/>
        <a:p>
          <a:endParaRPr lang="nl-BE"/>
        </a:p>
      </dgm:t>
    </dgm:pt>
    <dgm:pt modelId="{E82C3B80-D66B-4173-8C70-C43707E020AB}">
      <dgm:prSet phldrT="[Text]"/>
      <dgm:spPr/>
      <dgm:t>
        <a:bodyPr/>
        <a:lstStyle/>
        <a:p>
          <a:r>
            <a:rPr lang="nl-BE">
              <a:solidFill>
                <a:srgbClr val="595959"/>
              </a:solidFill>
            </a:rPr>
            <a:t>Technicum Noord Antwerpen</a:t>
          </a:r>
        </a:p>
      </dgm:t>
    </dgm:pt>
    <dgm:pt modelId="{79CC02A4-029F-4A85-B899-15D78B369622}" type="parTrans" cxnId="{3CB1A401-E9AE-43C9-BEC3-9EF764B381A0}">
      <dgm:prSet/>
      <dgm:spPr/>
      <dgm:t>
        <a:bodyPr/>
        <a:lstStyle/>
        <a:p>
          <a:endParaRPr lang="nl-BE"/>
        </a:p>
      </dgm:t>
    </dgm:pt>
    <dgm:pt modelId="{4FFB8E11-6F09-43A1-9B68-96CDD43D3A92}" type="sibTrans" cxnId="{3CB1A401-E9AE-43C9-BEC3-9EF764B381A0}">
      <dgm:prSet/>
      <dgm:spPr/>
      <dgm:t>
        <a:bodyPr/>
        <a:lstStyle/>
        <a:p>
          <a:endParaRPr lang="nl-BE"/>
        </a:p>
      </dgm:t>
    </dgm:pt>
    <dgm:pt modelId="{11A2FA7D-EBA7-4BFA-9C6B-E59C0FF6FF1F}">
      <dgm:prSet/>
      <dgm:spPr/>
      <dgm:t>
        <a:bodyPr/>
        <a:lstStyle/>
        <a:p>
          <a:r>
            <a:rPr lang="nl-BE">
              <a:solidFill>
                <a:srgbClr val="595959"/>
              </a:solidFill>
            </a:rPr>
            <a:t>We-Tech Sint </a:t>
          </a:r>
          <a:r>
            <a:rPr lang="nl-BE" err="1">
              <a:solidFill>
                <a:srgbClr val="595959"/>
              </a:solidFill>
            </a:rPr>
            <a:t>Niklaas</a:t>
          </a:r>
          <a:endParaRPr lang="nl-BE">
            <a:solidFill>
              <a:srgbClr val="595959"/>
            </a:solidFill>
          </a:endParaRPr>
        </a:p>
      </dgm:t>
    </dgm:pt>
    <dgm:pt modelId="{B28BCF4B-8F4D-4AE8-A0C9-F6A125E295DD}" type="parTrans" cxnId="{BA92FEA0-2570-4AA1-86E8-CD8E8282D9C2}">
      <dgm:prSet/>
      <dgm:spPr/>
      <dgm:t>
        <a:bodyPr/>
        <a:lstStyle/>
        <a:p>
          <a:endParaRPr lang="nl-BE"/>
        </a:p>
      </dgm:t>
    </dgm:pt>
    <dgm:pt modelId="{887A3201-8CC7-49C4-A6E5-6B6E63A704A0}" type="sibTrans" cxnId="{BA92FEA0-2570-4AA1-86E8-CD8E8282D9C2}">
      <dgm:prSet/>
      <dgm:spPr/>
      <dgm:t>
        <a:bodyPr/>
        <a:lstStyle/>
        <a:p>
          <a:endParaRPr lang="nl-BE"/>
        </a:p>
      </dgm:t>
    </dgm:pt>
    <dgm:pt modelId="{BC1B19CB-2E4D-4649-BA0F-41C5CF1C3E1D}">
      <dgm:prSet phldrT="[Text]"/>
      <dgm:spPr/>
      <dgm:t>
        <a:bodyPr/>
        <a:lstStyle/>
        <a:p>
          <a:r>
            <a:rPr lang="nl-BE">
              <a:solidFill>
                <a:srgbClr val="595959"/>
              </a:solidFill>
            </a:rPr>
            <a:t>50.000 € energiekost</a:t>
          </a:r>
        </a:p>
      </dgm:t>
    </dgm:pt>
    <dgm:pt modelId="{53407C65-267F-49A6-9F29-027E2E279BAF}" type="parTrans" cxnId="{2F4AECEC-681E-4296-BC4B-300BE41D5B49}">
      <dgm:prSet/>
      <dgm:spPr/>
      <dgm:t>
        <a:bodyPr/>
        <a:lstStyle/>
        <a:p>
          <a:endParaRPr lang="nl-BE"/>
        </a:p>
      </dgm:t>
    </dgm:pt>
    <dgm:pt modelId="{636DAE9E-95F5-4591-87DD-84AEA7007886}" type="sibTrans" cxnId="{2F4AECEC-681E-4296-BC4B-300BE41D5B49}">
      <dgm:prSet/>
      <dgm:spPr/>
      <dgm:t>
        <a:bodyPr/>
        <a:lstStyle/>
        <a:p>
          <a:endParaRPr lang="nl-BE"/>
        </a:p>
      </dgm:t>
    </dgm:pt>
    <dgm:pt modelId="{55C2AD15-4FD8-493D-A658-62F0933D960D}">
      <dgm:prSet phldrT="[Text]"/>
      <dgm:spPr/>
      <dgm:t>
        <a:bodyPr/>
        <a:lstStyle/>
        <a:p>
          <a:r>
            <a:rPr lang="nl-BE">
              <a:solidFill>
                <a:srgbClr val="595959"/>
              </a:solidFill>
            </a:rPr>
            <a:t>2 stookplaatsen</a:t>
          </a:r>
        </a:p>
      </dgm:t>
    </dgm:pt>
    <dgm:pt modelId="{69410F9E-9AEE-47DA-82E2-7FB14FF45D89}" type="parTrans" cxnId="{779EA033-CEA6-4417-9AF2-AF9A7B2F0E04}">
      <dgm:prSet/>
      <dgm:spPr/>
      <dgm:t>
        <a:bodyPr/>
        <a:lstStyle/>
        <a:p>
          <a:endParaRPr lang="nl-BE"/>
        </a:p>
      </dgm:t>
    </dgm:pt>
    <dgm:pt modelId="{B81419E2-017D-4873-8231-89EA3BD95911}" type="sibTrans" cxnId="{779EA033-CEA6-4417-9AF2-AF9A7B2F0E04}">
      <dgm:prSet/>
      <dgm:spPr/>
      <dgm:t>
        <a:bodyPr/>
        <a:lstStyle/>
        <a:p>
          <a:endParaRPr lang="nl-BE"/>
        </a:p>
      </dgm:t>
    </dgm:pt>
    <dgm:pt modelId="{2E6AE611-173C-4791-AE79-9737534D4B4A}">
      <dgm:prSet/>
      <dgm:spPr/>
      <dgm:t>
        <a:bodyPr/>
        <a:lstStyle/>
        <a:p>
          <a:r>
            <a:rPr lang="nl-BE">
              <a:solidFill>
                <a:srgbClr val="595959"/>
              </a:solidFill>
            </a:rPr>
            <a:t>70.000 € energiekost</a:t>
          </a:r>
        </a:p>
      </dgm:t>
    </dgm:pt>
    <dgm:pt modelId="{A1F0539A-BC72-4106-AEF7-531B11E1D64F}" type="parTrans" cxnId="{5D40CDEF-AD65-4570-B43E-C39FC7BE37BE}">
      <dgm:prSet/>
      <dgm:spPr/>
      <dgm:t>
        <a:bodyPr/>
        <a:lstStyle/>
        <a:p>
          <a:endParaRPr lang="nl-BE"/>
        </a:p>
      </dgm:t>
    </dgm:pt>
    <dgm:pt modelId="{F8C87553-B826-4D38-A46C-3852C1DB79D7}" type="sibTrans" cxnId="{5D40CDEF-AD65-4570-B43E-C39FC7BE37BE}">
      <dgm:prSet/>
      <dgm:spPr/>
      <dgm:t>
        <a:bodyPr/>
        <a:lstStyle/>
        <a:p>
          <a:endParaRPr lang="nl-BE"/>
        </a:p>
      </dgm:t>
    </dgm:pt>
    <dgm:pt modelId="{FF95DDF7-1954-416A-8AC9-441DF4D70819}">
      <dgm:prSet/>
      <dgm:spPr/>
      <dgm:t>
        <a:bodyPr/>
        <a:lstStyle/>
        <a:p>
          <a:r>
            <a:rPr lang="nl-BE">
              <a:solidFill>
                <a:srgbClr val="595959"/>
              </a:solidFill>
            </a:rPr>
            <a:t>6 stookplaatsen</a:t>
          </a:r>
        </a:p>
      </dgm:t>
    </dgm:pt>
    <dgm:pt modelId="{81849AA8-366D-4C1F-80EA-FD89BA87D5C0}" type="parTrans" cxnId="{9318F78A-6D9A-45DD-A84A-FE53C59901DB}">
      <dgm:prSet/>
      <dgm:spPr/>
      <dgm:t>
        <a:bodyPr/>
        <a:lstStyle/>
        <a:p>
          <a:endParaRPr lang="nl-BE"/>
        </a:p>
      </dgm:t>
    </dgm:pt>
    <dgm:pt modelId="{E46F32B1-0D86-46BC-A03F-55F796CB30BF}" type="sibTrans" cxnId="{9318F78A-6D9A-45DD-A84A-FE53C59901DB}">
      <dgm:prSet/>
      <dgm:spPr/>
      <dgm:t>
        <a:bodyPr/>
        <a:lstStyle/>
        <a:p>
          <a:endParaRPr lang="nl-BE"/>
        </a:p>
      </dgm:t>
    </dgm:pt>
    <dgm:pt modelId="{4018965E-3EAC-4E81-86E8-D05884D14F9C}">
      <dgm:prSet phldrT="[Text]"/>
      <dgm:spPr/>
      <dgm:t>
        <a:bodyPr/>
        <a:lstStyle/>
        <a:p>
          <a:endParaRPr lang="nl-BE">
            <a:solidFill>
              <a:srgbClr val="595959"/>
            </a:solidFill>
          </a:endParaRPr>
        </a:p>
      </dgm:t>
    </dgm:pt>
    <dgm:pt modelId="{9A1138B4-7521-4D57-B611-852526B6FB18}" type="parTrans" cxnId="{596ABE0C-79D2-40A3-9ACA-01C2F0BD409D}">
      <dgm:prSet/>
      <dgm:spPr/>
      <dgm:t>
        <a:bodyPr/>
        <a:lstStyle/>
        <a:p>
          <a:endParaRPr lang="nl-BE"/>
        </a:p>
      </dgm:t>
    </dgm:pt>
    <dgm:pt modelId="{D29D81A3-BCBB-4ADF-8785-6CA0884DAA69}" type="sibTrans" cxnId="{596ABE0C-79D2-40A3-9ACA-01C2F0BD409D}">
      <dgm:prSet/>
      <dgm:spPr/>
      <dgm:t>
        <a:bodyPr/>
        <a:lstStyle/>
        <a:p>
          <a:endParaRPr lang="nl-BE"/>
        </a:p>
      </dgm:t>
    </dgm:pt>
    <dgm:pt modelId="{2D671652-EC19-437B-BC8D-93B65E9243AC}" type="pres">
      <dgm:prSet presAssocID="{6A43AC64-F8BC-41D1-9ED0-83F397180C58}" presName="Name0" presStyleCnt="0">
        <dgm:presLayoutVars>
          <dgm:dir/>
          <dgm:resizeHandles val="exact"/>
        </dgm:presLayoutVars>
      </dgm:prSet>
      <dgm:spPr/>
    </dgm:pt>
    <dgm:pt modelId="{81885234-C055-4083-B885-8A6678966817}" type="pres">
      <dgm:prSet presAssocID="{6A43AC64-F8BC-41D1-9ED0-83F397180C58}" presName="bkgdShp" presStyleLbl="alignAccFollowNode1" presStyleIdx="0" presStyleCnt="1" custLinFactNeighborX="18049" custLinFactNeighborY="-59572"/>
      <dgm:spPr>
        <a:solidFill>
          <a:srgbClr val="FFFFFF"/>
        </a:solidFill>
      </dgm:spPr>
    </dgm:pt>
    <dgm:pt modelId="{F8E1281E-CCA6-4D96-98E5-DD21CC51ACB8}" type="pres">
      <dgm:prSet presAssocID="{6A43AC64-F8BC-41D1-9ED0-83F397180C58}" presName="linComp" presStyleCnt="0"/>
      <dgm:spPr/>
    </dgm:pt>
    <dgm:pt modelId="{8158F23C-B7F6-40E3-8225-C47E3CE838AF}" type="pres">
      <dgm:prSet presAssocID="{7BA84E92-DCE9-448D-8EC8-6877C1646A46}" presName="compNode" presStyleCnt="0"/>
      <dgm:spPr/>
    </dgm:pt>
    <dgm:pt modelId="{08EC9BAD-FC82-4A53-BFE2-B1EC61B6F514}" type="pres">
      <dgm:prSet presAssocID="{7BA84E92-DCE9-448D-8EC8-6877C1646A46}" presName="node" presStyleLbl="node1" presStyleIdx="0" presStyleCnt="2">
        <dgm:presLayoutVars>
          <dgm:bulletEnabled val="1"/>
        </dgm:presLayoutVars>
      </dgm:prSet>
      <dgm:spPr/>
    </dgm:pt>
    <dgm:pt modelId="{120D008D-288C-4655-BD23-025412A58112}" type="pres">
      <dgm:prSet presAssocID="{7BA84E92-DCE9-448D-8EC8-6877C1646A46}" presName="invisiNode" presStyleLbl="node1" presStyleIdx="0" presStyleCnt="2"/>
      <dgm:spPr/>
    </dgm:pt>
    <dgm:pt modelId="{66333B1F-3CCD-4275-835D-E4D59CCC7729}" type="pres">
      <dgm:prSet presAssocID="{7BA84E92-DCE9-448D-8EC8-6877C1646A46}" presName="imagNode" presStyleLbl="fgImgPlace1" presStyleIdx="0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37614278-65D3-40CA-8DCB-BA09809D5D95}" type="pres">
      <dgm:prSet presAssocID="{CCFBA455-E5CE-4E28-8283-C7DD2C824F2A}" presName="sibTrans" presStyleLbl="sibTrans2D1" presStyleIdx="0" presStyleCnt="0"/>
      <dgm:spPr/>
    </dgm:pt>
    <dgm:pt modelId="{C86D9A63-9070-47AF-A6DD-29818A3573AE}" type="pres">
      <dgm:prSet presAssocID="{3A4883D8-C834-4FBC-837B-8EB1790CF06E}" presName="compNode" presStyleCnt="0"/>
      <dgm:spPr/>
    </dgm:pt>
    <dgm:pt modelId="{12092606-CF2D-4F26-8AE0-A749335D3A77}" type="pres">
      <dgm:prSet presAssocID="{3A4883D8-C834-4FBC-837B-8EB1790CF06E}" presName="node" presStyleLbl="node1" presStyleIdx="1" presStyleCnt="2">
        <dgm:presLayoutVars>
          <dgm:bulletEnabled val="1"/>
        </dgm:presLayoutVars>
      </dgm:prSet>
      <dgm:spPr/>
    </dgm:pt>
    <dgm:pt modelId="{0EEC9ED7-D70B-4462-8904-08A2BD2BBC9A}" type="pres">
      <dgm:prSet presAssocID="{3A4883D8-C834-4FBC-837B-8EB1790CF06E}" presName="invisiNode" presStyleLbl="node1" presStyleIdx="1" presStyleCnt="2"/>
      <dgm:spPr/>
    </dgm:pt>
    <dgm:pt modelId="{277B4521-29F0-46BE-B15A-0927E8219642}" type="pres">
      <dgm:prSet presAssocID="{3A4883D8-C834-4FBC-837B-8EB1790CF06E}" presName="imagNode" presStyleLbl="fgImgPlace1" presStyleIdx="1" presStyleCnt="2"/>
      <dgm:spPr>
        <a:blipFill rotWithShape="1">
          <a:blip xmlns:r="http://schemas.openxmlformats.org/officeDocument/2006/relationships" r:embed="rId2"/>
          <a:srcRect/>
          <a:stretch>
            <a:fillRect t="-21000" b="-21000"/>
          </a:stretch>
        </a:blipFill>
      </dgm:spPr>
    </dgm:pt>
  </dgm:ptLst>
  <dgm:cxnLst>
    <dgm:cxn modelId="{3CB1A401-E9AE-43C9-BEC3-9EF764B381A0}" srcId="{7BA84E92-DCE9-448D-8EC8-6877C1646A46}" destId="{E82C3B80-D66B-4173-8C70-C43707E020AB}" srcOrd="0" destOrd="0" parTransId="{79CC02A4-029F-4A85-B899-15D78B369622}" sibTransId="{4FFB8E11-6F09-43A1-9B68-96CDD43D3A92}"/>
    <dgm:cxn modelId="{7E307A08-8120-41A8-9FD8-B6870A1EDC87}" type="presOf" srcId="{E82C3B80-D66B-4173-8C70-C43707E020AB}" destId="{08EC9BAD-FC82-4A53-BFE2-B1EC61B6F514}" srcOrd="0" destOrd="1" presId="urn:microsoft.com/office/officeart/2005/8/layout/pList2"/>
    <dgm:cxn modelId="{596ABE0C-79D2-40A3-9ACA-01C2F0BD409D}" srcId="{7BA84E92-DCE9-448D-8EC8-6877C1646A46}" destId="{4018965E-3EAC-4E81-86E8-D05884D14F9C}" srcOrd="3" destOrd="0" parTransId="{9A1138B4-7521-4D57-B611-852526B6FB18}" sibTransId="{D29D81A3-BCBB-4ADF-8785-6CA0884DAA69}"/>
    <dgm:cxn modelId="{577CD317-3FBF-4CFD-8775-94F0E96A1FCB}" type="presOf" srcId="{11A2FA7D-EBA7-4BFA-9C6B-E59C0FF6FF1F}" destId="{12092606-CF2D-4F26-8AE0-A749335D3A77}" srcOrd="0" destOrd="1" presId="urn:microsoft.com/office/officeart/2005/8/layout/pList2"/>
    <dgm:cxn modelId="{4CA8C72C-EE38-4F28-8D99-D4B4C6045062}" srcId="{6A43AC64-F8BC-41D1-9ED0-83F397180C58}" destId="{7BA84E92-DCE9-448D-8EC8-6877C1646A46}" srcOrd="0" destOrd="0" parTransId="{F97164A0-FA40-4181-86E8-D7712A5B1C3D}" sibTransId="{CCFBA455-E5CE-4E28-8283-C7DD2C824F2A}"/>
    <dgm:cxn modelId="{8EA1742F-6C56-4363-8AA1-F616E143A531}" type="presOf" srcId="{BC1B19CB-2E4D-4649-BA0F-41C5CF1C3E1D}" destId="{08EC9BAD-FC82-4A53-BFE2-B1EC61B6F514}" srcOrd="0" destOrd="2" presId="urn:microsoft.com/office/officeart/2005/8/layout/pList2"/>
    <dgm:cxn modelId="{5EC04032-E3CE-4E1F-9B06-6410A1AC107A}" type="presOf" srcId="{6A43AC64-F8BC-41D1-9ED0-83F397180C58}" destId="{2D671652-EC19-437B-BC8D-93B65E9243AC}" srcOrd="0" destOrd="0" presId="urn:microsoft.com/office/officeart/2005/8/layout/pList2"/>
    <dgm:cxn modelId="{7568FB32-E1F0-4CE0-9CF7-41D40D8F7546}" type="presOf" srcId="{4018965E-3EAC-4E81-86E8-D05884D14F9C}" destId="{08EC9BAD-FC82-4A53-BFE2-B1EC61B6F514}" srcOrd="0" destOrd="4" presId="urn:microsoft.com/office/officeart/2005/8/layout/pList2"/>
    <dgm:cxn modelId="{779EA033-CEA6-4417-9AF2-AF9A7B2F0E04}" srcId="{7BA84E92-DCE9-448D-8EC8-6877C1646A46}" destId="{55C2AD15-4FD8-493D-A658-62F0933D960D}" srcOrd="2" destOrd="0" parTransId="{69410F9E-9AEE-47DA-82E2-7FB14FF45D89}" sibTransId="{B81419E2-017D-4873-8231-89EA3BD95911}"/>
    <dgm:cxn modelId="{0155FD39-1B81-4BC5-8B99-4B70E3CD95BC}" type="presOf" srcId="{2E6AE611-173C-4791-AE79-9737534D4B4A}" destId="{12092606-CF2D-4F26-8AE0-A749335D3A77}" srcOrd="0" destOrd="2" presId="urn:microsoft.com/office/officeart/2005/8/layout/pList2"/>
    <dgm:cxn modelId="{1EE05F3D-290D-4020-A458-65F5340B8A1A}" type="presOf" srcId="{7BA84E92-DCE9-448D-8EC8-6877C1646A46}" destId="{08EC9BAD-FC82-4A53-BFE2-B1EC61B6F514}" srcOrd="0" destOrd="0" presId="urn:microsoft.com/office/officeart/2005/8/layout/pList2"/>
    <dgm:cxn modelId="{DACA8041-31ED-4053-AE00-F3884B865E60}" type="presOf" srcId="{FF95DDF7-1954-416A-8AC9-441DF4D70819}" destId="{12092606-CF2D-4F26-8AE0-A749335D3A77}" srcOrd="0" destOrd="3" presId="urn:microsoft.com/office/officeart/2005/8/layout/pList2"/>
    <dgm:cxn modelId="{173D5C6C-AAED-4E3B-9AA2-B3DDE3211EF9}" type="presOf" srcId="{55C2AD15-4FD8-493D-A658-62F0933D960D}" destId="{08EC9BAD-FC82-4A53-BFE2-B1EC61B6F514}" srcOrd="0" destOrd="3" presId="urn:microsoft.com/office/officeart/2005/8/layout/pList2"/>
    <dgm:cxn modelId="{9318F78A-6D9A-45DD-A84A-FE53C59901DB}" srcId="{3A4883D8-C834-4FBC-837B-8EB1790CF06E}" destId="{FF95DDF7-1954-416A-8AC9-441DF4D70819}" srcOrd="2" destOrd="0" parTransId="{81849AA8-366D-4C1F-80EA-FD89BA87D5C0}" sibTransId="{E46F32B1-0D86-46BC-A03F-55F796CB30BF}"/>
    <dgm:cxn modelId="{BA92FEA0-2570-4AA1-86E8-CD8E8282D9C2}" srcId="{3A4883D8-C834-4FBC-837B-8EB1790CF06E}" destId="{11A2FA7D-EBA7-4BFA-9C6B-E59C0FF6FF1F}" srcOrd="0" destOrd="0" parTransId="{B28BCF4B-8F4D-4AE8-A0C9-F6A125E295DD}" sibTransId="{887A3201-8CC7-49C4-A6E5-6B6E63A704A0}"/>
    <dgm:cxn modelId="{5E0CEAB9-23F5-47DF-A52A-F6FD9630E011}" type="presOf" srcId="{CCFBA455-E5CE-4E28-8283-C7DD2C824F2A}" destId="{37614278-65D3-40CA-8DCB-BA09809D5D95}" srcOrd="0" destOrd="0" presId="urn:microsoft.com/office/officeart/2005/8/layout/pList2"/>
    <dgm:cxn modelId="{6DBFDDC8-D2DC-442F-A86D-085655787F23}" type="presOf" srcId="{3A4883D8-C834-4FBC-837B-8EB1790CF06E}" destId="{12092606-CF2D-4F26-8AE0-A749335D3A77}" srcOrd="0" destOrd="0" presId="urn:microsoft.com/office/officeart/2005/8/layout/pList2"/>
    <dgm:cxn modelId="{2F4AECEC-681E-4296-BC4B-300BE41D5B49}" srcId="{7BA84E92-DCE9-448D-8EC8-6877C1646A46}" destId="{BC1B19CB-2E4D-4649-BA0F-41C5CF1C3E1D}" srcOrd="1" destOrd="0" parTransId="{53407C65-267F-49A6-9F29-027E2E279BAF}" sibTransId="{636DAE9E-95F5-4591-87DD-84AEA7007886}"/>
    <dgm:cxn modelId="{5D40CDEF-AD65-4570-B43E-C39FC7BE37BE}" srcId="{3A4883D8-C834-4FBC-837B-8EB1790CF06E}" destId="{2E6AE611-173C-4791-AE79-9737534D4B4A}" srcOrd="1" destOrd="0" parTransId="{A1F0539A-BC72-4106-AEF7-531B11E1D64F}" sibTransId="{F8C87553-B826-4D38-A46C-3852C1DB79D7}"/>
    <dgm:cxn modelId="{493AA4F9-1EDB-46BD-916A-777DC1A83651}" srcId="{6A43AC64-F8BC-41D1-9ED0-83F397180C58}" destId="{3A4883D8-C834-4FBC-837B-8EB1790CF06E}" srcOrd="1" destOrd="0" parTransId="{52346BC6-FEFE-469E-BECD-AD0A791B41ED}" sibTransId="{92C1FCCD-67F2-430B-B624-A917787D39B3}"/>
    <dgm:cxn modelId="{D8AF694C-465E-4D18-964C-FE8CE939E17C}" type="presParOf" srcId="{2D671652-EC19-437B-BC8D-93B65E9243AC}" destId="{81885234-C055-4083-B885-8A6678966817}" srcOrd="0" destOrd="0" presId="urn:microsoft.com/office/officeart/2005/8/layout/pList2"/>
    <dgm:cxn modelId="{9094ADB0-9967-4780-9BB6-66E750C128B5}" type="presParOf" srcId="{2D671652-EC19-437B-BC8D-93B65E9243AC}" destId="{F8E1281E-CCA6-4D96-98E5-DD21CC51ACB8}" srcOrd="1" destOrd="0" presId="urn:microsoft.com/office/officeart/2005/8/layout/pList2"/>
    <dgm:cxn modelId="{CDC661C2-66E0-40AA-989C-91A5FE09ACD2}" type="presParOf" srcId="{F8E1281E-CCA6-4D96-98E5-DD21CC51ACB8}" destId="{8158F23C-B7F6-40E3-8225-C47E3CE838AF}" srcOrd="0" destOrd="0" presId="urn:microsoft.com/office/officeart/2005/8/layout/pList2"/>
    <dgm:cxn modelId="{EEA54584-904B-4F95-856A-579928356773}" type="presParOf" srcId="{8158F23C-B7F6-40E3-8225-C47E3CE838AF}" destId="{08EC9BAD-FC82-4A53-BFE2-B1EC61B6F514}" srcOrd="0" destOrd="0" presId="urn:microsoft.com/office/officeart/2005/8/layout/pList2"/>
    <dgm:cxn modelId="{33616D2F-8422-426B-9F08-B9B0FAA1EE9F}" type="presParOf" srcId="{8158F23C-B7F6-40E3-8225-C47E3CE838AF}" destId="{120D008D-288C-4655-BD23-025412A58112}" srcOrd="1" destOrd="0" presId="urn:microsoft.com/office/officeart/2005/8/layout/pList2"/>
    <dgm:cxn modelId="{B230CFC8-BCAD-49D2-A9A3-AF79CC230FE4}" type="presParOf" srcId="{8158F23C-B7F6-40E3-8225-C47E3CE838AF}" destId="{66333B1F-3CCD-4275-835D-E4D59CCC7729}" srcOrd="2" destOrd="0" presId="urn:microsoft.com/office/officeart/2005/8/layout/pList2"/>
    <dgm:cxn modelId="{1461433A-3EBE-4B10-A063-760474B18434}" type="presParOf" srcId="{F8E1281E-CCA6-4D96-98E5-DD21CC51ACB8}" destId="{37614278-65D3-40CA-8DCB-BA09809D5D95}" srcOrd="1" destOrd="0" presId="urn:microsoft.com/office/officeart/2005/8/layout/pList2"/>
    <dgm:cxn modelId="{AA639336-6A03-4BED-8803-137ECD4E8B26}" type="presParOf" srcId="{F8E1281E-CCA6-4D96-98E5-DD21CC51ACB8}" destId="{C86D9A63-9070-47AF-A6DD-29818A3573AE}" srcOrd="2" destOrd="0" presId="urn:microsoft.com/office/officeart/2005/8/layout/pList2"/>
    <dgm:cxn modelId="{AD9619C2-B1D2-464E-929B-AB00F6A2EC8B}" type="presParOf" srcId="{C86D9A63-9070-47AF-A6DD-29818A3573AE}" destId="{12092606-CF2D-4F26-8AE0-A749335D3A77}" srcOrd="0" destOrd="0" presId="urn:microsoft.com/office/officeart/2005/8/layout/pList2"/>
    <dgm:cxn modelId="{99C70CEB-6590-4900-B710-BE9F386930F9}" type="presParOf" srcId="{C86D9A63-9070-47AF-A6DD-29818A3573AE}" destId="{0EEC9ED7-D70B-4462-8904-08A2BD2BBC9A}" srcOrd="1" destOrd="0" presId="urn:microsoft.com/office/officeart/2005/8/layout/pList2"/>
    <dgm:cxn modelId="{F7862028-D50C-46F8-9BEA-302AF7F7778E}" type="presParOf" srcId="{C86D9A63-9070-47AF-A6DD-29818A3573AE}" destId="{277B4521-29F0-46BE-B15A-0927E821964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85234-C055-4083-B885-8A6678966817}">
      <dsp:nvSpPr>
        <dsp:cNvPr id="0" name=""/>
        <dsp:cNvSpPr/>
      </dsp:nvSpPr>
      <dsp:spPr>
        <a:xfrm>
          <a:off x="0" y="0"/>
          <a:ext cx="8865973" cy="2154708"/>
        </a:xfrm>
        <a:prstGeom prst="roundRect">
          <a:avLst>
            <a:gd name="adj" fmla="val 10000"/>
          </a:avLst>
        </a:prstGeom>
        <a:solidFill>
          <a:srgbClr val="FFFFFF"/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333B1F-3CCD-4275-835D-E4D59CCC7729}">
      <dsp:nvSpPr>
        <dsp:cNvPr id="0" name=""/>
        <dsp:cNvSpPr/>
      </dsp:nvSpPr>
      <dsp:spPr>
        <a:xfrm>
          <a:off x="265979" y="287294"/>
          <a:ext cx="2604379" cy="158011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9000" b="-59000"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EC9BAD-FC82-4A53-BFE2-B1EC61B6F514}">
      <dsp:nvSpPr>
        <dsp:cNvPr id="0" name=""/>
        <dsp:cNvSpPr/>
      </dsp:nvSpPr>
      <dsp:spPr>
        <a:xfrm rot="10800000">
          <a:off x="265979" y="2154708"/>
          <a:ext cx="2604379" cy="2633533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>
              <a:solidFill>
                <a:srgbClr val="595959"/>
              </a:solidFill>
            </a:rPr>
            <a:t>Quick </a:t>
          </a:r>
          <a:r>
            <a:rPr lang="nl-BE" sz="2400" kern="1200" err="1">
              <a:solidFill>
                <a:srgbClr val="595959"/>
              </a:solidFill>
            </a:rPr>
            <a:t>wins</a:t>
          </a:r>
          <a:endParaRPr lang="nl-BE" sz="2400" kern="1200">
            <a:solidFill>
              <a:srgbClr val="595959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800" kern="1200" dirty="0">
              <a:solidFill>
                <a:srgbClr val="595959"/>
              </a:solidFill>
            </a:rPr>
            <a:t>Meetcampagne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800" kern="1200" dirty="0">
              <a:solidFill>
                <a:srgbClr val="595959"/>
              </a:solidFill>
            </a:rPr>
            <a:t>Kleine aanpassingen in de stookplaats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800" kern="1200">
              <a:solidFill>
                <a:srgbClr val="595959"/>
              </a:solidFill>
            </a:rPr>
            <a:t>10-15% energiebesparing</a:t>
          </a:r>
        </a:p>
      </dsp:txBody>
      <dsp:txXfrm rot="10800000">
        <a:off x="346073" y="2154708"/>
        <a:ext cx="2444191" cy="2553439"/>
      </dsp:txXfrm>
    </dsp:sp>
    <dsp:sp modelId="{277B4521-29F0-46BE-B15A-0927E8219642}">
      <dsp:nvSpPr>
        <dsp:cNvPr id="0" name=""/>
        <dsp:cNvSpPr/>
      </dsp:nvSpPr>
      <dsp:spPr>
        <a:xfrm>
          <a:off x="3130796" y="287294"/>
          <a:ext cx="2604379" cy="158011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2000" b="-2000"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092606-CF2D-4F26-8AE0-A749335D3A77}">
      <dsp:nvSpPr>
        <dsp:cNvPr id="0" name=""/>
        <dsp:cNvSpPr/>
      </dsp:nvSpPr>
      <dsp:spPr>
        <a:xfrm rot="10800000">
          <a:off x="3130796" y="2154708"/>
          <a:ext cx="2604379" cy="2633533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>
              <a:solidFill>
                <a:srgbClr val="595959"/>
              </a:solidFill>
            </a:rPr>
            <a:t>Educatief traject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800" kern="1200">
              <a:solidFill>
                <a:srgbClr val="595959"/>
              </a:solidFill>
            </a:rPr>
            <a:t>Workshops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800" kern="1200">
              <a:solidFill>
                <a:srgbClr val="595959"/>
              </a:solidFill>
            </a:rPr>
            <a:t>Energie en klimaat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800" kern="1200">
              <a:solidFill>
                <a:srgbClr val="595959"/>
              </a:solidFill>
            </a:rPr>
            <a:t>Train-</a:t>
          </a:r>
          <a:r>
            <a:rPr lang="nl-BE" sz="1800" kern="1200" err="1">
              <a:solidFill>
                <a:srgbClr val="595959"/>
              </a:solidFill>
            </a:rPr>
            <a:t>the</a:t>
          </a:r>
          <a:r>
            <a:rPr lang="nl-BE" sz="1800" kern="1200">
              <a:solidFill>
                <a:srgbClr val="595959"/>
              </a:solidFill>
            </a:rPr>
            <a:t>-trainer</a:t>
          </a:r>
        </a:p>
      </dsp:txBody>
      <dsp:txXfrm rot="10800000">
        <a:off x="3210890" y="2154708"/>
        <a:ext cx="2444191" cy="2553439"/>
      </dsp:txXfrm>
    </dsp:sp>
    <dsp:sp modelId="{CEABE404-75A2-41DD-AB13-87DA63FB9DAC}">
      <dsp:nvSpPr>
        <dsp:cNvPr id="0" name=""/>
        <dsp:cNvSpPr/>
      </dsp:nvSpPr>
      <dsp:spPr>
        <a:xfrm>
          <a:off x="5995614" y="287294"/>
          <a:ext cx="2604379" cy="158011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14A80D-3FF5-447B-BE91-D6B3C75D55F6}">
      <dsp:nvSpPr>
        <dsp:cNvPr id="0" name=""/>
        <dsp:cNvSpPr/>
      </dsp:nvSpPr>
      <dsp:spPr>
        <a:xfrm rot="10800000">
          <a:off x="5995614" y="2154708"/>
          <a:ext cx="2604379" cy="2633533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>
              <a:solidFill>
                <a:srgbClr val="595959"/>
              </a:solidFill>
            </a:rPr>
            <a:t>Renovatie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800" kern="1200" dirty="0">
              <a:solidFill>
                <a:srgbClr val="595959"/>
              </a:solidFill>
            </a:rPr>
            <a:t>Keuze 1 maatregel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800" kern="1200">
              <a:solidFill>
                <a:srgbClr val="595959"/>
              </a:solidFill>
            </a:rPr>
            <a:t>Ontwerp/bestek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800" kern="1200">
              <a:solidFill>
                <a:srgbClr val="595959"/>
              </a:solidFill>
            </a:rPr>
            <a:t>Financiering</a:t>
          </a:r>
        </a:p>
      </dsp:txBody>
      <dsp:txXfrm rot="10800000">
        <a:off x="6075708" y="2154708"/>
        <a:ext cx="2444191" cy="25534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85234-C055-4083-B885-8A6678966817}">
      <dsp:nvSpPr>
        <dsp:cNvPr id="0" name=""/>
        <dsp:cNvSpPr/>
      </dsp:nvSpPr>
      <dsp:spPr>
        <a:xfrm>
          <a:off x="0" y="0"/>
          <a:ext cx="8865973" cy="2154708"/>
        </a:xfrm>
        <a:prstGeom prst="roundRect">
          <a:avLst>
            <a:gd name="adj" fmla="val 10000"/>
          </a:avLst>
        </a:prstGeom>
        <a:solidFill>
          <a:srgbClr val="FFFFFF"/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333B1F-3CCD-4275-835D-E4D59CCC7729}">
      <dsp:nvSpPr>
        <dsp:cNvPr id="0" name=""/>
        <dsp:cNvSpPr/>
      </dsp:nvSpPr>
      <dsp:spPr>
        <a:xfrm>
          <a:off x="266996" y="287294"/>
          <a:ext cx="3967609" cy="158011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EC9BAD-FC82-4A53-BFE2-B1EC61B6F514}">
      <dsp:nvSpPr>
        <dsp:cNvPr id="0" name=""/>
        <dsp:cNvSpPr/>
      </dsp:nvSpPr>
      <dsp:spPr>
        <a:xfrm rot="10800000">
          <a:off x="266996" y="2154708"/>
          <a:ext cx="3967609" cy="2633533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700" kern="1200">
              <a:solidFill>
                <a:srgbClr val="595959"/>
              </a:solidFill>
            </a:rPr>
            <a:t>Prov. Antwerpen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100" kern="1200">
              <a:solidFill>
                <a:srgbClr val="595959"/>
              </a:solidFill>
            </a:rPr>
            <a:t>Technicum Noord Antwerpen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100" kern="1200">
              <a:solidFill>
                <a:srgbClr val="595959"/>
              </a:solidFill>
            </a:rPr>
            <a:t>50.000 € energiekost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100" kern="1200">
              <a:solidFill>
                <a:srgbClr val="595959"/>
              </a:solidFill>
            </a:rPr>
            <a:t>2 stookplaatsen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BE" sz="2100" kern="1200">
            <a:solidFill>
              <a:srgbClr val="595959"/>
            </a:solidFill>
          </a:endParaRPr>
        </a:p>
      </dsp:txBody>
      <dsp:txXfrm rot="10800000">
        <a:off x="347986" y="2154708"/>
        <a:ext cx="3805629" cy="2552543"/>
      </dsp:txXfrm>
    </dsp:sp>
    <dsp:sp modelId="{277B4521-29F0-46BE-B15A-0927E8219642}">
      <dsp:nvSpPr>
        <dsp:cNvPr id="0" name=""/>
        <dsp:cNvSpPr/>
      </dsp:nvSpPr>
      <dsp:spPr>
        <a:xfrm>
          <a:off x="4631366" y="287294"/>
          <a:ext cx="3967609" cy="158011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21000" b="-21000"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092606-CF2D-4F26-8AE0-A749335D3A77}">
      <dsp:nvSpPr>
        <dsp:cNvPr id="0" name=""/>
        <dsp:cNvSpPr/>
      </dsp:nvSpPr>
      <dsp:spPr>
        <a:xfrm rot="10800000">
          <a:off x="4631366" y="2154708"/>
          <a:ext cx="3967609" cy="2633533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700" kern="1200">
              <a:solidFill>
                <a:srgbClr val="595959"/>
              </a:solidFill>
            </a:rPr>
            <a:t>Prov. Oost Vlaanderen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100" kern="1200">
              <a:solidFill>
                <a:srgbClr val="595959"/>
              </a:solidFill>
            </a:rPr>
            <a:t>We-Tech Sint </a:t>
          </a:r>
          <a:r>
            <a:rPr lang="nl-BE" sz="2100" kern="1200" err="1">
              <a:solidFill>
                <a:srgbClr val="595959"/>
              </a:solidFill>
            </a:rPr>
            <a:t>Niklaas</a:t>
          </a:r>
          <a:endParaRPr lang="nl-BE" sz="2100" kern="1200">
            <a:solidFill>
              <a:srgbClr val="595959"/>
            </a:solidFill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100" kern="1200">
              <a:solidFill>
                <a:srgbClr val="595959"/>
              </a:solidFill>
            </a:rPr>
            <a:t>70.000 € energiekost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100" kern="1200">
              <a:solidFill>
                <a:srgbClr val="595959"/>
              </a:solidFill>
            </a:rPr>
            <a:t>6 stookplaatsen</a:t>
          </a:r>
        </a:p>
      </dsp:txBody>
      <dsp:txXfrm rot="10800000">
        <a:off x="4712356" y="2154708"/>
        <a:ext cx="3805629" cy="2552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DD757-296F-2A4F-8B95-7549690568C9}" type="datetimeFigureOut">
              <a:rPr lang="nl-NL" smtClean="0"/>
              <a:pPr/>
              <a:t>23-3-2022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/>
              <a:t>Factor4, </a:t>
            </a:r>
            <a:fld id="{876DD757-296F-2A4F-8B95-7549690568C9}" type="datetimeFigureOut">
              <a:rPr lang="nl-NL"/>
              <a:pPr/>
              <a:t>23-3-2022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0B948-1A86-2549-B1E4-323814E460EE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5734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F2898-1D3A-D440-BA0E-58AF62814E53}" type="datetimeFigureOut">
              <a:rPr lang="nl-NL" smtClean="0"/>
              <a:pPr/>
              <a:t>23-3-2022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EE0B3-C8CF-D04F-818B-F382CC71D3E6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528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Bedoeling</a:t>
            </a:r>
            <a:r>
              <a:rPr lang="en-US" dirty="0"/>
              <a:t> was om via Quick-wins budget </a:t>
            </a:r>
            <a:r>
              <a:rPr lang="en-US" dirty="0" err="1"/>
              <a:t>vrij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maken</a:t>
            </a:r>
            <a:r>
              <a:rPr lang="en-US" dirty="0"/>
              <a:t> (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besparing</a:t>
            </a:r>
            <a:r>
              <a:rPr lang="en-US" dirty="0"/>
              <a:t> ten </a:t>
            </a:r>
            <a:r>
              <a:rPr lang="en-US" dirty="0" err="1"/>
              <a:t>opzichte</a:t>
            </a:r>
            <a:r>
              <a:rPr lang="en-US" dirty="0"/>
              <a:t> van ‘business as usual’)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diepgaandere</a:t>
            </a:r>
            <a:r>
              <a:rPr lang="en-US" dirty="0"/>
              <a:t> </a:t>
            </a:r>
            <a:r>
              <a:rPr lang="en-US" dirty="0" err="1"/>
              <a:t>renovatie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faciliteren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Renovatie</a:t>
            </a:r>
            <a:r>
              <a:rPr lang="en-US" dirty="0"/>
              <a:t> TNA: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vensters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Renovatie</a:t>
            </a:r>
            <a:r>
              <a:rPr lang="en-US" dirty="0"/>
              <a:t> VTS: </a:t>
            </a:r>
            <a:r>
              <a:rPr lang="en-US" dirty="0" err="1"/>
              <a:t>dakisolatie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EE0B3-C8CF-D04F-818B-F382CC71D3E6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2958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TNA: </a:t>
            </a:r>
            <a:r>
              <a:rPr lang="en-US" err="1"/>
              <a:t>gebouw</a:t>
            </a:r>
            <a:r>
              <a:rPr lang="en-US"/>
              <a:t> </a:t>
            </a:r>
            <a:r>
              <a:rPr lang="en-US" err="1"/>
              <a:t>erkend</a:t>
            </a:r>
            <a:r>
              <a:rPr lang="en-US"/>
              <a:t> </a:t>
            </a:r>
            <a:r>
              <a:rPr lang="en-US" err="1"/>
              <a:t>als</a:t>
            </a:r>
            <a:r>
              <a:rPr lang="en-US"/>
              <a:t> </a:t>
            </a:r>
            <a:r>
              <a:rPr lang="en-US" err="1"/>
              <a:t>onroerend</a:t>
            </a:r>
            <a:r>
              <a:rPr lang="en-US"/>
              <a:t> </a:t>
            </a:r>
            <a:r>
              <a:rPr lang="en-US" err="1"/>
              <a:t>erfgoed</a:t>
            </a:r>
            <a:endParaRPr lang="nl-BE"/>
          </a:p>
          <a:p>
            <a:pPr marL="171450" indent="-171450">
              <a:buFontTx/>
              <a:buChar char="-"/>
            </a:pPr>
            <a:r>
              <a:rPr lang="en-US"/>
              <a:t>TNA: </a:t>
            </a:r>
            <a:r>
              <a:rPr lang="en-US" err="1"/>
              <a:t>elke</a:t>
            </a:r>
            <a:r>
              <a:rPr lang="en-US"/>
              <a:t> </a:t>
            </a:r>
            <a:r>
              <a:rPr lang="en-US" err="1"/>
              <a:t>stookplaats</a:t>
            </a:r>
            <a:r>
              <a:rPr lang="en-US"/>
              <a:t> in detail </a:t>
            </a:r>
            <a:r>
              <a:rPr lang="en-US" err="1"/>
              <a:t>gemonitored</a:t>
            </a:r>
            <a:r>
              <a:rPr lang="en-US"/>
              <a:t> (</a:t>
            </a:r>
            <a:r>
              <a:rPr lang="en-US" err="1"/>
              <a:t>watertemperaturen</a:t>
            </a:r>
            <a:r>
              <a:rPr lang="en-US"/>
              <a:t>, </a:t>
            </a:r>
            <a:r>
              <a:rPr lang="en-US" err="1"/>
              <a:t>ruimtetemperaturen</a:t>
            </a:r>
            <a:r>
              <a:rPr lang="en-US"/>
              <a:t>) + monitoring </a:t>
            </a:r>
            <a:r>
              <a:rPr lang="en-US" err="1"/>
              <a:t>gasverbruik</a:t>
            </a: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VTS: </a:t>
            </a:r>
            <a:r>
              <a:rPr lang="en-US" err="1"/>
              <a:t>stookplaatsen</a:t>
            </a:r>
            <a:r>
              <a:rPr lang="en-US"/>
              <a:t> via GBS </a:t>
            </a:r>
            <a:r>
              <a:rPr lang="en-US" err="1"/>
              <a:t>grondig</a:t>
            </a:r>
            <a:r>
              <a:rPr lang="en-US"/>
              <a:t> </a:t>
            </a:r>
            <a:r>
              <a:rPr lang="en-US" err="1"/>
              <a:t>onderzocht</a:t>
            </a:r>
            <a:r>
              <a:rPr lang="en-US"/>
              <a:t> + monitoring </a:t>
            </a:r>
            <a:r>
              <a:rPr lang="en-US" err="1"/>
              <a:t>gasverbruik</a:t>
            </a:r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EE0B3-C8CF-D04F-818B-F382CC71D3E6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0369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Op de </a:t>
            </a:r>
            <a:r>
              <a:rPr lang="en-US" err="1"/>
              <a:t>grafiek</a:t>
            </a:r>
            <a:r>
              <a:rPr lang="en-US"/>
              <a:t> </a:t>
            </a:r>
            <a:r>
              <a:rPr lang="en-US" err="1"/>
              <a:t>kan</a:t>
            </a:r>
            <a:r>
              <a:rPr lang="en-US"/>
              <a:t> je </a:t>
            </a:r>
            <a:r>
              <a:rPr lang="en-US" err="1"/>
              <a:t>zien</a:t>
            </a:r>
            <a:r>
              <a:rPr lang="en-US"/>
              <a:t> </a:t>
            </a:r>
            <a:r>
              <a:rPr lang="en-US" err="1"/>
              <a:t>dat</a:t>
            </a:r>
            <a:r>
              <a:rPr lang="en-US"/>
              <a:t> de </a:t>
            </a:r>
            <a:r>
              <a:rPr lang="en-US" err="1"/>
              <a:t>aanvoertemperatuur</a:t>
            </a:r>
            <a:r>
              <a:rPr lang="en-US"/>
              <a:t> constant </a:t>
            </a:r>
            <a:r>
              <a:rPr lang="en-US" err="1"/>
              <a:t>blijft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zakt</a:t>
            </a:r>
            <a:r>
              <a:rPr lang="en-US"/>
              <a:t> ‘s </a:t>
            </a:r>
            <a:r>
              <a:rPr lang="en-US" err="1"/>
              <a:t>nachts</a:t>
            </a: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- 15% van </a:t>
            </a:r>
            <a:r>
              <a:rPr lang="en-US" err="1"/>
              <a:t>aardgasverbruik</a:t>
            </a:r>
            <a:r>
              <a:rPr lang="en-US"/>
              <a:t> </a:t>
            </a:r>
            <a:r>
              <a:rPr lang="en-US" err="1"/>
              <a:t>bespaard</a:t>
            </a: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5.000-10.000€ </a:t>
            </a:r>
            <a:r>
              <a:rPr lang="en-US" err="1"/>
              <a:t>besparing</a:t>
            </a:r>
            <a:r>
              <a:rPr lang="en-US"/>
              <a:t> in </a:t>
            </a:r>
            <a:r>
              <a:rPr lang="en-US" err="1"/>
              <a:t>elke</a:t>
            </a:r>
            <a:r>
              <a:rPr lang="en-US"/>
              <a:t> school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EE0B3-C8CF-D04F-818B-F382CC71D3E6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6875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EE0B3-C8CF-D04F-818B-F382CC71D3E6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1918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magawattpuur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EE0B3-C8CF-D04F-818B-F382CC71D3E6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6346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Corona</a:t>
            </a:r>
          </a:p>
          <a:p>
            <a:r>
              <a:rPr lang="nl-BE" dirty="0"/>
              <a:t>Geschikte school vinden</a:t>
            </a:r>
          </a:p>
          <a:p>
            <a:r>
              <a:rPr lang="nl-BE" dirty="0"/>
              <a:t>Voldoende potentieel</a:t>
            </a:r>
          </a:p>
          <a:p>
            <a:r>
              <a:rPr lang="nl-BE" dirty="0"/>
              <a:t>Vergoeding: </a:t>
            </a:r>
            <a:r>
              <a:rPr lang="nl-BE" dirty="0" err="1"/>
              <a:t>prestatiegebaseerd</a:t>
            </a:r>
            <a:r>
              <a:rPr lang="nl-BE" dirty="0"/>
              <a:t>: moeilijk uit te leggen, wantrouwen</a:t>
            </a:r>
          </a:p>
          <a:p>
            <a:r>
              <a:rPr lang="nl-BE" dirty="0"/>
              <a:t>Bonus = wil ik niet betalen </a:t>
            </a:r>
            <a:r>
              <a:rPr lang="nl-BE" dirty="0">
                <a:sym typeface="Wingdings" panose="05000000000000000000" pitchFamily="2" charset="2"/>
              </a:rPr>
              <a:t></a:t>
            </a:r>
            <a:endParaRPr lang="nl-BE" dirty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EE0B3-C8CF-D04F-818B-F382CC71D3E6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3820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Background nieuwe presentatie.jpg"/>
          <p:cNvPicPr>
            <a:picLocks noChangeAspect="1"/>
          </p:cNvPicPr>
          <p:nvPr userDrawn="1"/>
        </p:nvPicPr>
        <p:blipFill>
          <a:blip r:embed="rId2"/>
          <a:srcRect t="13090"/>
          <a:stretch>
            <a:fillRect/>
          </a:stretch>
        </p:blipFill>
        <p:spPr>
          <a:xfrm>
            <a:off x="-12700" y="0"/>
            <a:ext cx="1220470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5790405"/>
            <a:ext cx="4271304" cy="8797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8EE7204-0DBA-A64E-A881-DFE326F4F8AD}" type="datetimeFigureOut">
              <a:rPr lang="nl-NL" smtClean="0"/>
              <a:pPr/>
              <a:t>23-3-2022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CC1CAE-7EBE-EE48-B621-DFEAEC0DC512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8EE7204-0DBA-A64E-A881-DFE326F4F8AD}" type="datetimeFigureOut">
              <a:rPr lang="nl-NL" smtClean="0"/>
              <a:pPr/>
              <a:t>23-3-2022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CC1CAE-7EBE-EE48-B621-DFEAEC0DC512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2808837"/>
            <a:ext cx="10363200" cy="1362075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8EE7204-0DBA-A64E-A881-DFE326F4F8AD}" type="datetimeFigureOut">
              <a:rPr lang="nl-NL" smtClean="0"/>
              <a:pPr/>
              <a:t>23-3-2022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CC1CAE-7EBE-EE48-B621-DFEAEC0DC512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8EE7204-0DBA-A64E-A881-DFE326F4F8AD}" type="datetimeFigureOut">
              <a:rPr lang="nl-NL" smtClean="0"/>
              <a:pPr/>
              <a:t>23-3-2022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CC1CAE-7EBE-EE48-B621-DFEAEC0DC512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8EE7204-0DBA-A64E-A881-DFE326F4F8AD}" type="datetimeFigureOut">
              <a:rPr lang="nl-NL" smtClean="0"/>
              <a:pPr/>
              <a:t>23-3-2022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CC1CAE-7EBE-EE48-B621-DFEAEC0DC512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8EE7204-0DBA-A64E-A881-DFE326F4F8AD}" type="datetimeFigureOut">
              <a:rPr lang="nl-NL" smtClean="0"/>
              <a:pPr/>
              <a:t>23-3-2022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CC1CAE-7EBE-EE48-B621-DFEAEC0DC512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8EE7204-0DBA-A64E-A881-DFE326F4F8AD}" type="datetimeFigureOut">
              <a:rPr lang="nl-NL" smtClean="0"/>
              <a:pPr/>
              <a:t>23-3-2022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CC1CAE-7EBE-EE48-B621-DFEAEC0DC512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8EE7204-0DBA-A64E-A881-DFE326F4F8AD}" type="datetimeFigureOut">
              <a:rPr lang="nl-NL" smtClean="0"/>
              <a:pPr/>
              <a:t>23-3-2022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CC1CAE-7EBE-EE48-B621-DFEAEC0DC512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2552344" y="111096"/>
            <a:ext cx="9183880" cy="70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70345"/>
            <a:ext cx="1876424" cy="3978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457200" rtl="0" eaLnBrk="1" latinLnBrk="0" hangingPunct="1">
        <a:spcBef>
          <a:spcPct val="0"/>
        </a:spcBef>
        <a:buNone/>
        <a:defRPr sz="4400" kern="1200">
          <a:solidFill>
            <a:srgbClr val="F8A72B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1.jpeg"/><Relationship Id="rId5" Type="http://schemas.openxmlformats.org/officeDocument/2006/relationships/diagramData" Target="../diagrams/data1.xml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09800" y="2263140"/>
            <a:ext cx="7772400" cy="1028700"/>
          </a:xfrm>
          <a:effectLst>
            <a:reflection blurRad="6350" stA="50000" endA="300" endPos="38500" dist="50800" dir="5400000" sy="-100000" algn="bl" rotWithShape="0"/>
          </a:effectLst>
        </p:spPr>
        <p:txBody>
          <a:bodyPr/>
          <a:lstStyle/>
          <a:p>
            <a:pPr algn="ctr"/>
            <a:r>
              <a:rPr lang="en-US" err="1"/>
              <a:t>Energiebesparing</a:t>
            </a:r>
            <a:r>
              <a:rPr lang="en-US"/>
              <a:t> </a:t>
            </a:r>
            <a:r>
              <a:rPr lang="en-US" err="1"/>
              <a:t>bij</a:t>
            </a:r>
            <a:r>
              <a:rPr lang="en-US"/>
              <a:t> </a:t>
            </a:r>
            <a:r>
              <a:rPr lang="en-US" err="1"/>
              <a:t>scholen</a:t>
            </a:r>
            <a:endParaRPr lang="nl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9596A-05DA-4C1E-BB6F-4C633D786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186" y="4749492"/>
            <a:ext cx="3145565" cy="1938487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1C4ACFE-6832-41B2-AA02-B4AC2BA97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34" y="4644640"/>
            <a:ext cx="2356123" cy="91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54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08A2EBA-2FE4-4C3E-AEB3-A0AE11A6EC03}"/>
              </a:ext>
            </a:extLst>
          </p:cNvPr>
          <p:cNvSpPr/>
          <p:nvPr/>
        </p:nvSpPr>
        <p:spPr>
          <a:xfrm>
            <a:off x="2640992" y="1663985"/>
            <a:ext cx="8865973" cy="2154708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6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nl-BE"/>
              <a:t>Energie besparen in scholen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BAD83-700B-4C15-B00D-2A97D0D40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786" y="1759513"/>
            <a:ext cx="1481519" cy="1924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A7C86E-5C1B-415C-8B00-A9A35C450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/>
              <a:t>Team en projectplan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6E3E94-2FF0-40E0-8664-BA54CABA2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051" y="2116667"/>
            <a:ext cx="2591244" cy="1198882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3E98DD8-9EB4-4289-8793-09656EBC0C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2659353"/>
              </p:ext>
            </p:extLst>
          </p:nvPr>
        </p:nvGraphicFramePr>
        <p:xfrm>
          <a:off x="2633853" y="1663985"/>
          <a:ext cx="8865973" cy="4788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fbeelding 4">
            <a:extLst>
              <a:ext uri="{FF2B5EF4-FFF2-40B4-BE49-F238E27FC236}">
                <a16:creationId xmlns:a16="http://schemas.microsoft.com/office/drawing/2014/main" id="{72A7312A-E920-4460-8ED1-D6D3459E66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040" y="1376395"/>
            <a:ext cx="1305362" cy="1339713"/>
          </a:xfrm>
          <a:prstGeom prst="rect">
            <a:avLst/>
          </a:prstGeom>
        </p:spPr>
      </p:pic>
      <p:pic>
        <p:nvPicPr>
          <p:cNvPr id="7" name="Afbeelding 8">
            <a:extLst>
              <a:ext uri="{FF2B5EF4-FFF2-40B4-BE49-F238E27FC236}">
                <a16:creationId xmlns:a16="http://schemas.microsoft.com/office/drawing/2014/main" id="{EC75BAAA-D510-4B7F-B0D8-73DE88C748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727" y="3158722"/>
            <a:ext cx="1344536" cy="1319942"/>
          </a:xfrm>
          <a:prstGeom prst="rect">
            <a:avLst/>
          </a:prstGeom>
        </p:spPr>
      </p:pic>
      <p:pic>
        <p:nvPicPr>
          <p:cNvPr id="8" name="Afbeelding 10">
            <a:extLst>
              <a:ext uri="{FF2B5EF4-FFF2-40B4-BE49-F238E27FC236}">
                <a16:creationId xmlns:a16="http://schemas.microsoft.com/office/drawing/2014/main" id="{61BFD5BB-B536-4891-9534-E2C83796C9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474" y="4921278"/>
            <a:ext cx="1385789" cy="131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0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885234-C055-4083-B885-8A6678966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333B1F-3CCD-4275-835D-E4D59CCC77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EC9BAD-FC82-4A53-BFE2-B1EC61B6F5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7B4521-29F0-46BE-B15A-0927E82196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092606-CF2D-4F26-8AE0-A749335D3A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ABE404-75A2-41DD-AB13-87DA63FB9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14A80D-3FF5-447B-BE91-D6B3C75D5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2F2ADA-725A-483D-A1C6-413AB3182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/>
              <a:t>2 scholen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79CB1D-AACF-4E44-BF8E-15B7B15B3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D8FACC-5248-4D2A-BF07-B090B79C30C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E6B851-516F-441D-9CBA-D64A13916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A44D3F-C814-4220-988E-3D597E761DF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l-BE"/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829C5D16-CB99-47FD-B34A-85E1CFF99C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0061868"/>
              </p:ext>
            </p:extLst>
          </p:nvPr>
        </p:nvGraphicFramePr>
        <p:xfrm>
          <a:off x="2640993" y="1666409"/>
          <a:ext cx="8865973" cy="4788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9C81CA89-BB1E-4E17-A7E2-FEF59F2C59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634" y="1021032"/>
            <a:ext cx="1789432" cy="2557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8583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87FA61-75D7-40F7-A26E-2E180A39E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/>
              <a:t>Aanpak Quickscans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0E6791-EF12-46EC-B4D2-C982702FC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00201"/>
            <a:ext cx="10972800" cy="4525963"/>
          </a:xfrm>
        </p:spPr>
        <p:txBody>
          <a:bodyPr>
            <a:normAutofit/>
          </a:bodyPr>
          <a:lstStyle/>
          <a:p>
            <a:r>
              <a:rPr lang="en-US"/>
              <a:t>Monitoring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analyse</a:t>
            </a:r>
            <a:r>
              <a:rPr lang="en-US"/>
              <a:t> </a:t>
            </a:r>
            <a:r>
              <a:rPr lang="en-US" err="1"/>
              <a:t>verbruiken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temperaturen</a:t>
            </a:r>
            <a:endParaRPr lang="en-US"/>
          </a:p>
          <a:p>
            <a:r>
              <a:rPr lang="nl-BE"/>
              <a:t>Kleine maatregelen</a:t>
            </a:r>
          </a:p>
          <a:p>
            <a:pPr lvl="1"/>
            <a:r>
              <a:rPr lang="nl-BE"/>
              <a:t>Kringtemperaturen laten zakken</a:t>
            </a:r>
          </a:p>
          <a:p>
            <a:pPr lvl="1"/>
            <a:r>
              <a:rPr lang="nl-BE"/>
              <a:t>Kloktijden aanpassen</a:t>
            </a:r>
          </a:p>
          <a:p>
            <a:pPr lvl="1"/>
            <a:r>
              <a:rPr lang="nl-BE"/>
              <a:t>Nachtverlaging lager ingesteld</a:t>
            </a:r>
          </a:p>
          <a:p>
            <a:pPr lvl="1"/>
            <a:r>
              <a:rPr lang="nl-BE"/>
              <a:t>Toevoertemperaturen verlagen</a:t>
            </a:r>
          </a:p>
          <a:p>
            <a:pPr lvl="1"/>
            <a:r>
              <a:rPr lang="nl-BE"/>
              <a:t>Stookgrenzen aanpassen</a:t>
            </a:r>
          </a:p>
          <a:p>
            <a:pPr lvl="1"/>
            <a:r>
              <a:rPr lang="nl-BE"/>
              <a:t>Defecte sensoren vervangen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5D86B7-94BF-4102-A20C-EDCA1D9F0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341" y="5051071"/>
            <a:ext cx="5592520" cy="18069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CDAE14-5C86-416C-BB85-63FAF20F1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3044" y="3029915"/>
            <a:ext cx="1317434" cy="16984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9220FD-1E2A-4E17-A6DB-788FECF0B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6317" y="1205343"/>
            <a:ext cx="1254161" cy="16515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3ADBA1-3868-47A8-A2A1-AD5A78BC4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6936" y="1200952"/>
            <a:ext cx="1213184" cy="16559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32BED5-836A-4788-ADA7-B209C74D49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6936" y="3029915"/>
            <a:ext cx="1213184" cy="16984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96A5E1-5AF5-425B-92CB-056E8CF7E7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6183" y="2621523"/>
            <a:ext cx="3110418" cy="20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2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A5782-7D45-4E73-A2F8-9719C330B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Educatief</a:t>
            </a:r>
            <a:r>
              <a:rPr lang="en-US"/>
              <a:t> </a:t>
            </a:r>
            <a:r>
              <a:rPr lang="en-US" err="1"/>
              <a:t>traject</a:t>
            </a:r>
            <a:endParaRPr lang="nl-B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02766D-6731-4491-9E9A-52E970274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6651524" cy="4525963"/>
          </a:xfrm>
        </p:spPr>
        <p:txBody>
          <a:bodyPr>
            <a:noAutofit/>
          </a:bodyPr>
          <a:lstStyle/>
          <a:p>
            <a:r>
              <a:rPr lang="nl-BE" dirty="0"/>
              <a:t>Workshop leerlingen + begeleiding energiemonitoring</a:t>
            </a:r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Workshop ouders rond coöperatieve financiering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pPr lvl="1"/>
            <a:endParaRPr lang="nl-BE" sz="3200" dirty="0"/>
          </a:p>
          <a:p>
            <a:endParaRPr lang="nl-BE" dirty="0"/>
          </a:p>
          <a:p>
            <a:pPr lvl="1"/>
            <a:endParaRPr lang="nl-BE" sz="3200" dirty="0"/>
          </a:p>
          <a:p>
            <a:endParaRPr lang="nl-NL" dirty="0"/>
          </a:p>
          <a:p>
            <a:pPr marL="457200" lvl="1" indent="0">
              <a:buNone/>
            </a:pPr>
            <a:endParaRPr lang="nl-NL" sz="3200" u="sng" dirty="0"/>
          </a:p>
          <a:p>
            <a:pPr marL="457200" lvl="1" indent="0">
              <a:buNone/>
            </a:pPr>
            <a:endParaRPr lang="nl-NL" sz="3200" u="sng" dirty="0"/>
          </a:p>
          <a:p>
            <a:pPr lvl="1">
              <a:buFont typeface="Wingdings" panose="05000000000000000000" pitchFamily="2" charset="2"/>
              <a:buChar char="à"/>
            </a:pPr>
            <a:endParaRPr lang="nl-BE" sz="3200" dirty="0"/>
          </a:p>
          <a:p>
            <a:pPr lvl="2"/>
            <a:endParaRPr lang="nl-BE" sz="3200" dirty="0"/>
          </a:p>
          <a:p>
            <a:endParaRPr lang="nl-BE" dirty="0"/>
          </a:p>
        </p:txBody>
      </p:sp>
      <p:pic>
        <p:nvPicPr>
          <p:cNvPr id="9" name="Afbeelding 3">
            <a:extLst>
              <a:ext uri="{FF2B5EF4-FFF2-40B4-BE49-F238E27FC236}">
                <a16:creationId xmlns:a16="http://schemas.microsoft.com/office/drawing/2014/main" id="{EC7AFE55-205C-4108-80E2-2C8DC344DE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5" t="34424" r="73761" b="19256"/>
          <a:stretch/>
        </p:blipFill>
        <p:spPr>
          <a:xfrm>
            <a:off x="7232470" y="1539232"/>
            <a:ext cx="2703383" cy="1744910"/>
          </a:xfrm>
          <a:prstGeom prst="rect">
            <a:avLst/>
          </a:prstGeom>
        </p:spPr>
      </p:pic>
      <p:pic>
        <p:nvPicPr>
          <p:cNvPr id="10" name="Afbeelding 4">
            <a:extLst>
              <a:ext uri="{FF2B5EF4-FFF2-40B4-BE49-F238E27FC236}">
                <a16:creationId xmlns:a16="http://schemas.microsoft.com/office/drawing/2014/main" id="{9DD0A958-2DAD-4A99-A734-1F6094C71C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" t="32150" r="73302" b="20561"/>
          <a:stretch/>
        </p:blipFill>
        <p:spPr>
          <a:xfrm>
            <a:off x="7232469" y="4401129"/>
            <a:ext cx="2703383" cy="1657111"/>
          </a:xfrm>
          <a:prstGeom prst="rect">
            <a:avLst/>
          </a:prstGeom>
        </p:spPr>
      </p:pic>
      <p:pic>
        <p:nvPicPr>
          <p:cNvPr id="11" name="Afbeelding 4">
            <a:extLst>
              <a:ext uri="{FF2B5EF4-FFF2-40B4-BE49-F238E27FC236}">
                <a16:creationId xmlns:a16="http://schemas.microsoft.com/office/drawing/2014/main" id="{EE6B7DD9-BF06-4DA4-936B-27F86D350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8452" y="1842995"/>
            <a:ext cx="1108220" cy="1137384"/>
          </a:xfrm>
          <a:prstGeom prst="rect">
            <a:avLst/>
          </a:prstGeom>
        </p:spPr>
      </p:pic>
      <p:pic>
        <p:nvPicPr>
          <p:cNvPr id="12" name="Afbeelding 10">
            <a:extLst>
              <a:ext uri="{FF2B5EF4-FFF2-40B4-BE49-F238E27FC236}">
                <a16:creationId xmlns:a16="http://schemas.microsoft.com/office/drawing/2014/main" id="{E643E4CF-7F69-4F5C-9577-D715EB60DA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0170" y="4669384"/>
            <a:ext cx="1176502" cy="112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25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4E0FC-9A70-4D12-8D5A-35E006D23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Renovatieproject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63980-81A8-40EB-90C7-B6B1DF902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146703"/>
          </a:xfrm>
        </p:spPr>
        <p:txBody>
          <a:bodyPr>
            <a:normAutofit fontScale="70000" lnSpcReduction="20000"/>
          </a:bodyPr>
          <a:lstStyle/>
          <a:p>
            <a:r>
              <a:rPr lang="nl-BE" dirty="0"/>
              <a:t>Haalbaarheidsanalyse</a:t>
            </a:r>
          </a:p>
          <a:p>
            <a:pPr lvl="1"/>
            <a:r>
              <a:rPr lang="nl-BE" dirty="0"/>
              <a:t>Mogelijke maatregelen</a:t>
            </a:r>
          </a:p>
          <a:p>
            <a:pPr lvl="1"/>
            <a:r>
              <a:rPr lang="nl-BE" dirty="0" err="1"/>
              <a:t>Relighting</a:t>
            </a:r>
            <a:r>
              <a:rPr lang="nl-BE" dirty="0"/>
              <a:t>, isolatie, schrijnwerk, …</a:t>
            </a:r>
          </a:p>
          <a:p>
            <a:endParaRPr lang="nl-BE" dirty="0"/>
          </a:p>
          <a:p>
            <a:r>
              <a:rPr lang="nl-BE" dirty="0"/>
              <a:t>Begeleiding bij het vervangen van ramen (TNA)</a:t>
            </a:r>
          </a:p>
          <a:p>
            <a:pPr lvl="1"/>
            <a:r>
              <a:rPr lang="nl-BE" dirty="0"/>
              <a:t>Erfgoeddossier</a:t>
            </a:r>
          </a:p>
          <a:p>
            <a:pPr lvl="1"/>
            <a:r>
              <a:rPr lang="nl-BE" dirty="0"/>
              <a:t>Bestek</a:t>
            </a:r>
          </a:p>
          <a:p>
            <a:r>
              <a:rPr lang="nl-BE" dirty="0"/>
              <a:t>Begeleiding dakrenovatie + PV panelen (VTS)</a:t>
            </a:r>
          </a:p>
          <a:p>
            <a:pPr lvl="1"/>
            <a:r>
              <a:rPr lang="nl-BE" dirty="0"/>
              <a:t>Advies materiaalkeuze</a:t>
            </a:r>
          </a:p>
          <a:p>
            <a:pPr lvl="1"/>
            <a:r>
              <a:rPr lang="nl-BE" dirty="0"/>
              <a:t>Analyse offertes</a:t>
            </a:r>
          </a:p>
          <a:p>
            <a:endParaRPr lang="nl-BE" dirty="0"/>
          </a:p>
          <a:p>
            <a:r>
              <a:rPr lang="nl-BE" dirty="0"/>
              <a:t>Participatieve financiering</a:t>
            </a:r>
          </a:p>
          <a:p>
            <a:pPr lvl="1"/>
            <a:r>
              <a:rPr lang="nl-BE" dirty="0"/>
              <a:t>Vooral eigen financiering</a:t>
            </a:r>
          </a:p>
          <a:p>
            <a:pPr lvl="1"/>
            <a:r>
              <a:rPr lang="nl-BE" dirty="0"/>
              <a:t>Burgerparticipatie voor PV</a:t>
            </a:r>
          </a:p>
          <a:p>
            <a:pPr lvl="1"/>
            <a:r>
              <a:rPr lang="nl-BE" dirty="0"/>
              <a:t>Subsidies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49B72B-EC8F-4DB2-ABC5-F3324EFCF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547" y="1281483"/>
            <a:ext cx="3200677" cy="2322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2ED253-DF4A-48E0-B1CD-2C055C8BF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533" y="4267200"/>
            <a:ext cx="3189691" cy="240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0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E9316-2DE4-4801-B957-A0AC40114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Wat ging er (maar net) goed?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AD497-ECF9-4925-8CEB-75A53E9D4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452860" cy="4922519"/>
          </a:xfrm>
        </p:spPr>
        <p:txBody>
          <a:bodyPr>
            <a:normAutofit fontScale="77500" lnSpcReduction="20000"/>
          </a:bodyPr>
          <a:lstStyle/>
          <a:p>
            <a:r>
              <a:rPr lang="nl-BE" dirty="0"/>
              <a:t>Energiemonitoring </a:t>
            </a:r>
          </a:p>
          <a:p>
            <a:pPr lvl="1"/>
            <a:r>
              <a:rPr lang="nl-BE" dirty="0"/>
              <a:t>Digitale meters versneld invoeren</a:t>
            </a:r>
          </a:p>
          <a:p>
            <a:pPr lvl="1"/>
            <a:r>
              <a:rPr lang="nl-BE" dirty="0"/>
              <a:t>Analyseren en opvolgen!</a:t>
            </a:r>
          </a:p>
          <a:p>
            <a:endParaRPr lang="nl-BE" dirty="0"/>
          </a:p>
          <a:p>
            <a:r>
              <a:rPr lang="nl-BE" dirty="0"/>
              <a:t>Op technisch vlak veel opportuniteiten</a:t>
            </a:r>
          </a:p>
          <a:p>
            <a:pPr lvl="1"/>
            <a:r>
              <a:rPr lang="nl-BE" dirty="0"/>
              <a:t>Veel en diverse installaties, moeilijk te beheren</a:t>
            </a:r>
          </a:p>
          <a:p>
            <a:pPr lvl="1"/>
            <a:r>
              <a:rPr lang="nl-BE" dirty="0"/>
              <a:t>Te veel vertrouwen in installateur</a:t>
            </a:r>
          </a:p>
          <a:p>
            <a:pPr lvl="1"/>
            <a:r>
              <a:rPr lang="nl-BE" dirty="0"/>
              <a:t>Weinig ‘</a:t>
            </a:r>
            <a:r>
              <a:rPr lang="nl-BE" dirty="0" err="1"/>
              <a:t>ownership</a:t>
            </a:r>
            <a:r>
              <a:rPr lang="nl-BE" dirty="0"/>
              <a:t>’ over het energieverbruik</a:t>
            </a:r>
          </a:p>
          <a:p>
            <a:r>
              <a:rPr lang="nl-BE" dirty="0"/>
              <a:t>Moeilijk te implementeren</a:t>
            </a:r>
          </a:p>
          <a:p>
            <a:pPr lvl="1"/>
            <a:r>
              <a:rPr lang="nl-BE" dirty="0"/>
              <a:t>Energie is geen prioriteit </a:t>
            </a:r>
            <a:r>
              <a:rPr lang="nl-BE" dirty="0">
                <a:sym typeface="Wingdings" panose="05000000000000000000" pitchFamily="2" charset="2"/>
              </a:rPr>
              <a:t> geen </a:t>
            </a:r>
            <a:r>
              <a:rPr lang="nl-BE" dirty="0"/>
              <a:t>tijd voor bijkomende ‘projecten’</a:t>
            </a:r>
          </a:p>
          <a:p>
            <a:pPr lvl="1"/>
            <a:r>
              <a:rPr lang="nl-BE" dirty="0"/>
              <a:t>Tijdrovend proces voor externe partij</a:t>
            </a:r>
          </a:p>
          <a:p>
            <a:endParaRPr lang="nl-BE" dirty="0"/>
          </a:p>
          <a:p>
            <a:r>
              <a:rPr lang="nl-BE" dirty="0"/>
              <a:t>Educatief luik: moeilijk in te passen in lopend aanbod (en Corona)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0AFB7-AC61-433B-B92D-7C83A088A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515" y="1958717"/>
            <a:ext cx="3231709" cy="242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09800" y="2263140"/>
            <a:ext cx="7772400" cy="1028700"/>
          </a:xfrm>
          <a:effectLst>
            <a:reflection blurRad="6350" stA="50000" endA="300" endPos="38500" dist="50800" dir="5400000" sy="-100000" algn="bl" rotWithShape="0"/>
          </a:effectLst>
        </p:spPr>
        <p:txBody>
          <a:bodyPr/>
          <a:lstStyle/>
          <a:p>
            <a:pPr algn="ctr"/>
            <a:r>
              <a:rPr lang="en-US" err="1"/>
              <a:t>Energiebesparing</a:t>
            </a:r>
            <a:r>
              <a:rPr lang="en-US"/>
              <a:t> </a:t>
            </a:r>
            <a:r>
              <a:rPr lang="en-US" err="1"/>
              <a:t>bij</a:t>
            </a:r>
            <a:r>
              <a:rPr lang="en-US"/>
              <a:t> </a:t>
            </a:r>
            <a:r>
              <a:rPr lang="en-US" err="1"/>
              <a:t>scholen</a:t>
            </a:r>
            <a:endParaRPr lang="nl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9596A-05DA-4C1E-BB6F-4C633D786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186" y="4749492"/>
            <a:ext cx="3145565" cy="1938487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1C4ACFE-6832-41B2-AA02-B4AC2BA97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34" y="4644640"/>
            <a:ext cx="2356123" cy="91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 ONDERWERP Factor4 2019-12-17" id="{DB21F78D-DA1B-421C-B4CC-DADC8C66DC1B}" vid="{A932E3F8-8137-45E4-8DF5-F834277E2F0C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8A35FADB4EF94D908BC2F09C299D2C" ma:contentTypeVersion="13" ma:contentTypeDescription="Create a new document." ma:contentTypeScope="" ma:versionID="ee5c6d90a90ae3432a27d1cbd7f4f85e">
  <xsd:schema xmlns:xsd="http://www.w3.org/2001/XMLSchema" xmlns:xs="http://www.w3.org/2001/XMLSchema" xmlns:p="http://schemas.microsoft.com/office/2006/metadata/properties" xmlns:ns2="0c7d0900-0a03-4f99-a4bc-8cfb57a0edc1" xmlns:ns3="f6234773-664b-456f-a165-67f688c41ccc" targetNamespace="http://schemas.microsoft.com/office/2006/metadata/properties" ma:root="true" ma:fieldsID="167de84d93f212fb8f022ed40d176270" ns2:_="" ns3:_="">
    <xsd:import namespace="0c7d0900-0a03-4f99-a4bc-8cfb57a0edc1"/>
    <xsd:import namespace="f6234773-664b-456f-a165-67f688c41cc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7d0900-0a03-4f99-a4bc-8cfb57a0edc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234773-664b-456f-a165-67f688c41c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587F341-2EF1-4FCC-BD6B-64D303AE02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A21A96-D02E-4E8F-BA8F-4F845DA6F30C}">
  <ds:schemaRefs>
    <ds:schemaRef ds:uri="0c7d0900-0a03-4f99-a4bc-8cfb57a0edc1"/>
    <ds:schemaRef ds:uri="f6234773-664b-456f-a165-67f688c41c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DB3F9FB-C061-4038-BFD9-FA573265002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ONDERWERP Factor4 2019-12-17</Template>
  <TotalTime>12</TotalTime>
  <Words>347</Words>
  <Application>Microsoft Office PowerPoint</Application>
  <PresentationFormat>Widescreen</PresentationFormat>
  <Paragraphs>102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Office-thema</vt:lpstr>
      <vt:lpstr>Energiebesparing bij scholen</vt:lpstr>
      <vt:lpstr>Team en projectplan</vt:lpstr>
      <vt:lpstr>2 scholen</vt:lpstr>
      <vt:lpstr>Aanpak Quickscans</vt:lpstr>
      <vt:lpstr>Educatief traject</vt:lpstr>
      <vt:lpstr>Renovatieproject</vt:lpstr>
      <vt:lpstr>Wat ging er (maar net) goed?</vt:lpstr>
      <vt:lpstr>Energiebesparing bij scholen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Sven Wuyts</dc:creator>
  <cp:lastModifiedBy>Sven Wuyts</cp:lastModifiedBy>
  <cp:revision>1</cp:revision>
  <cp:lastPrinted>2011-09-29T14:24:05Z</cp:lastPrinted>
  <dcterms:created xsi:type="dcterms:W3CDTF">2022-03-16T11:06:07Z</dcterms:created>
  <dcterms:modified xsi:type="dcterms:W3CDTF">2022-03-23T09:40:37Z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0x010100578A35FADB4EF94D908BC2F09C299D2C</vt:lpwstr>
  </property>
</Properties>
</file>