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3E_2170B4ED.xml" ContentType="application/vnd.ms-powerpoint.comments+xml"/>
  <Override PartName="/ppt/comments/modernComment_146_FC52C90C.xml" ContentType="application/vnd.ms-powerpoint.comments+xml"/>
  <Override PartName="/ppt/comments/modernComment_143_260ADF8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325" r:id="rId6"/>
    <p:sldId id="318" r:id="rId7"/>
    <p:sldId id="319" r:id="rId8"/>
    <p:sldId id="320" r:id="rId9"/>
    <p:sldId id="329" r:id="rId10"/>
    <p:sldId id="315" r:id="rId11"/>
    <p:sldId id="326" r:id="rId12"/>
    <p:sldId id="303" r:id="rId13"/>
    <p:sldId id="328" r:id="rId14"/>
    <p:sldId id="322" r:id="rId15"/>
    <p:sldId id="323" r:id="rId16"/>
    <p:sldId id="333" r:id="rId17"/>
    <p:sldId id="324" r:id="rId18"/>
    <p:sldId id="331" r:id="rId19"/>
    <p:sldId id="332" r:id="rId20"/>
    <p:sldId id="335" r:id="rId21"/>
    <p:sldId id="336" r:id="rId22"/>
    <p:sldId id="334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4B0D56-A9D5-13C5-C959-1A017C26422E}" name="Arnoldine PETERS" initials="AP" userId="S::arnoldine.peters@cvovolt.be::888905a0-f319-4427-9438-8f93f515611c" providerId="AD"/>
  <p188:author id="{13A71BC9-DFE9-4EA0-2DD2-03DE042916F4}" name="Ilse ARENS" initials="IA" userId="S::ilse.arens@cvovolt.be::b4d95a2f-10a4-4487-b58d-b69c959d3a4e" providerId="AD"/>
  <p188:author id="{B2E5E1F7-386F-B0C8-7321-3A1338BAEA65}" name="Dieter WAEYENBERGH" initials="DW" userId="S::dieter.waeyenbergh@cvovolt.be::b2a3a4e1-9a50-49a6-a9b7-75247eae0e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F46"/>
    <a:srgbClr val="02A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8AC9E-CDD7-8D53-866C-A9EC59B6F33E}" v="8" dt="2024-03-17T15:05:51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ine PETERS" userId="888905a0-f319-4427-9438-8f93f515611c" providerId="ADAL" clId="{434C7E8F-281A-4DDC-8531-507E076795F5}"/>
    <pc:docChg chg="custSel modSld">
      <pc:chgData name="Arnoldine PETERS" userId="888905a0-f319-4427-9438-8f93f515611c" providerId="ADAL" clId="{434C7E8F-281A-4DDC-8531-507E076795F5}" dt="2024-03-18T14:10:06.711" v="81" actId="20577"/>
      <pc:docMkLst>
        <pc:docMk/>
      </pc:docMkLst>
      <pc:sldChg chg="modSp">
        <pc:chgData name="Arnoldine PETERS" userId="888905a0-f319-4427-9438-8f93f515611c" providerId="ADAL" clId="{434C7E8F-281A-4DDC-8531-507E076795F5}" dt="2024-03-18T14:10:06.711" v="81" actId="20577"/>
        <pc:sldMkLst>
          <pc:docMk/>
          <pc:sldMk cId="2410530713" sldId="324"/>
        </pc:sldMkLst>
        <pc:spChg chg="mod">
          <ac:chgData name="Arnoldine PETERS" userId="888905a0-f319-4427-9438-8f93f515611c" providerId="ADAL" clId="{434C7E8F-281A-4DDC-8531-507E076795F5}" dt="2024-03-18T14:10:06.711" v="81" actId="20577"/>
          <ac:spMkLst>
            <pc:docMk/>
            <pc:sldMk cId="2410530713" sldId="324"/>
            <ac:spMk id="3" creationId="{1A1CFBB0-67B5-439D-9694-99A2AD9BB1FB}"/>
          </ac:spMkLst>
        </pc:spChg>
      </pc:sldChg>
      <pc:sldChg chg="modTransition">
        <pc:chgData name="Arnoldine PETERS" userId="888905a0-f319-4427-9438-8f93f515611c" providerId="ADAL" clId="{434C7E8F-281A-4DDC-8531-507E076795F5}" dt="2024-03-18T10:31:09.241" v="75"/>
        <pc:sldMkLst>
          <pc:docMk/>
          <pc:sldMk cId="1560557087" sldId="333"/>
        </pc:sldMkLst>
      </pc:sldChg>
    </pc:docChg>
  </pc:docChgLst>
</pc:chgInfo>
</file>

<file path=ppt/comments/modernComment_13E_2170B4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18F5D7-8B0C-4FA9-B8D4-7181FD78E53A}" authorId="{8E4B0D56-A9D5-13C5-C959-1A017C26422E}" created="2024-03-11T12:59:45.6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61034477" sldId="318"/>
      <ac:spMk id="3" creationId="{DEF55066-6F16-2C6A-3313-34BD03CC76C3}"/>
    </ac:deMkLst>
    <p188:txBody>
      <a:bodyPr/>
      <a:lstStyle/>
      <a:p>
        <a:r>
          <a:rPr lang="nl-NL"/>
          <a:t>woonsituatie - alleen, thuis, kamer of villa
gezin - zorg broers en zussen, ouders met middelgebruik, zonder werk
-eten? rekeningen?
-begeleiding, leefgroep, steun ouders of familie 
-piekeren, zorgen, psychische issues</a:t>
        </a:r>
      </a:p>
    </p188:txBody>
  </p188:cm>
</p188:cmLst>
</file>

<file path=ppt/comments/modernComment_143_260ADF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DC12B7-A57F-4F85-9609-59997924989A}" authorId="{8E4B0D56-A9D5-13C5-C959-1A017C26422E}" created="2024-03-11T14:02:57.42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38246785" sldId="323"/>
      <ac:spMk id="3" creationId="{2C4E9728-2139-4172-854D-26C556072AF6}"/>
      <ac:txMk cp="35" len="21">
        <ac:context len="111" hash="1658291025"/>
      </ac:txMk>
    </ac:txMkLst>
    <p188:pos x="4150895" y="676943"/>
    <p188:txBody>
      <a:bodyPr/>
      <a:lstStyle/>
      <a:p>
        <a:r>
          <a:rPr lang="nl-BE"/>
          <a:t>stoppen maar terug instappen + alternatieve trajecten</a:t>
        </a:r>
      </a:p>
    </p188:txBody>
  </p188:cm>
</p188:cmLst>
</file>

<file path=ppt/comments/modernComment_146_FC52C9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F478D6-BF4B-42EC-A972-6DBEA25F23A0}" authorId="{8E4B0D56-A9D5-13C5-C959-1A017C26422E}" created="2024-03-12T06:30:02.4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33283852" sldId="326"/>
      <ac:graphicFrameMk id="5" creationId="{86A91477-F0CB-3710-95DB-E0ABDC58FAD2}"/>
    </ac:deMkLst>
    <p188:txBody>
      <a:bodyPr/>
      <a:lstStyle/>
      <a:p>
        <a:r>
          <a:rPr lang="nl-NL"/>
          <a:t>aandachtsspanne, psychisch kwetsbaar, thuissituatie, structuur is niet aangeleerd ...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1D201-2C76-45A8-8A41-57E3E82A844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4E4B25-7CF8-451F-B623-D32D239BF2E9}">
      <dgm:prSet/>
      <dgm:spPr/>
      <dgm:t>
        <a:bodyPr/>
        <a:lstStyle/>
        <a:p>
          <a:pPr>
            <a:defRPr b="1"/>
          </a:pPr>
          <a:r>
            <a:rPr lang="nl-NL"/>
            <a:t>diverse profielen </a:t>
          </a:r>
          <a:endParaRPr lang="en-US"/>
        </a:p>
      </dgm:t>
    </dgm:pt>
    <dgm:pt modelId="{F49DEB7E-8971-4C79-9CF6-2F2E04D9C077}" type="parTrans" cxnId="{2BCB56C5-EEDE-4C50-975C-8E519F0B85AA}">
      <dgm:prSet/>
      <dgm:spPr/>
      <dgm:t>
        <a:bodyPr/>
        <a:lstStyle/>
        <a:p>
          <a:endParaRPr lang="en-US"/>
        </a:p>
      </dgm:t>
    </dgm:pt>
    <dgm:pt modelId="{276B1C39-1127-4F1A-BA84-6FA727643E9F}" type="sibTrans" cxnId="{2BCB56C5-EEDE-4C50-975C-8E519F0B85AA}">
      <dgm:prSet/>
      <dgm:spPr/>
      <dgm:t>
        <a:bodyPr/>
        <a:lstStyle/>
        <a:p>
          <a:endParaRPr lang="en-US"/>
        </a:p>
      </dgm:t>
    </dgm:pt>
    <dgm:pt modelId="{7B79B6C0-2679-4750-B2F7-A0CBE2690A2D}">
      <dgm:prSet/>
      <dgm:spPr/>
      <dgm:t>
        <a:bodyPr/>
        <a:lstStyle/>
        <a:p>
          <a:pPr>
            <a:defRPr b="1"/>
          </a:pPr>
          <a:r>
            <a:rPr lang="nl-NL"/>
            <a:t>Leef je in je personage in. Focus op:</a:t>
          </a:r>
          <a:endParaRPr lang="en-US"/>
        </a:p>
      </dgm:t>
    </dgm:pt>
    <dgm:pt modelId="{F16F4713-2E15-4BDA-B663-F0724A2D7FD1}" type="parTrans" cxnId="{720422AB-9B30-4E3D-8886-B9592D394ECB}">
      <dgm:prSet/>
      <dgm:spPr/>
      <dgm:t>
        <a:bodyPr/>
        <a:lstStyle/>
        <a:p>
          <a:endParaRPr lang="en-US"/>
        </a:p>
      </dgm:t>
    </dgm:pt>
    <dgm:pt modelId="{EB40D808-CCBE-4A16-9CEC-5BA0BE757539}" type="sibTrans" cxnId="{720422AB-9B30-4E3D-8886-B9592D394ECB}">
      <dgm:prSet/>
      <dgm:spPr/>
      <dgm:t>
        <a:bodyPr/>
        <a:lstStyle/>
        <a:p>
          <a:endParaRPr lang="en-US"/>
        </a:p>
      </dgm:t>
    </dgm:pt>
    <dgm:pt modelId="{80991DCA-FF2B-4070-80FB-69F0BEBBEEC9}">
      <dgm:prSet/>
      <dgm:spPr/>
      <dgm:t>
        <a:bodyPr/>
        <a:lstStyle/>
        <a:p>
          <a:r>
            <a:rPr lang="nl-NL"/>
            <a:t>woonomstandigheden</a:t>
          </a:r>
          <a:endParaRPr lang="en-US"/>
        </a:p>
      </dgm:t>
    </dgm:pt>
    <dgm:pt modelId="{6B9D4306-00B5-4FCB-ACF7-4EE8B763422B}" type="parTrans" cxnId="{E51B2C1C-4ECD-41B1-9BCE-D6F4735A4A0E}">
      <dgm:prSet/>
      <dgm:spPr/>
      <dgm:t>
        <a:bodyPr/>
        <a:lstStyle/>
        <a:p>
          <a:endParaRPr lang="en-US"/>
        </a:p>
      </dgm:t>
    </dgm:pt>
    <dgm:pt modelId="{C5806374-933B-40F8-A826-99145249C503}" type="sibTrans" cxnId="{E51B2C1C-4ECD-41B1-9BCE-D6F4735A4A0E}">
      <dgm:prSet/>
      <dgm:spPr/>
      <dgm:t>
        <a:bodyPr/>
        <a:lstStyle/>
        <a:p>
          <a:endParaRPr lang="en-US"/>
        </a:p>
      </dgm:t>
    </dgm:pt>
    <dgm:pt modelId="{824E3BF1-B1BC-4E7D-9EA7-B88BB1DD148F}">
      <dgm:prSet/>
      <dgm:spPr/>
      <dgm:t>
        <a:bodyPr/>
        <a:lstStyle/>
        <a:p>
          <a:r>
            <a:rPr lang="nl-NL"/>
            <a:t>gezin</a:t>
          </a:r>
          <a:endParaRPr lang="en-US"/>
        </a:p>
      </dgm:t>
    </dgm:pt>
    <dgm:pt modelId="{4EA4AD5A-CB62-44BE-A3EA-7A6B8DD217E6}" type="parTrans" cxnId="{1221AD8F-7FFA-4178-975E-43BEF4659356}">
      <dgm:prSet/>
      <dgm:spPr/>
      <dgm:t>
        <a:bodyPr/>
        <a:lstStyle/>
        <a:p>
          <a:endParaRPr lang="en-US"/>
        </a:p>
      </dgm:t>
    </dgm:pt>
    <dgm:pt modelId="{4B2A4826-1999-4627-84D7-733BE3AE3798}" type="sibTrans" cxnId="{1221AD8F-7FFA-4178-975E-43BEF4659356}">
      <dgm:prSet/>
      <dgm:spPr/>
      <dgm:t>
        <a:bodyPr/>
        <a:lstStyle/>
        <a:p>
          <a:endParaRPr lang="en-US"/>
        </a:p>
      </dgm:t>
    </dgm:pt>
    <dgm:pt modelId="{27748AEF-7B76-48E8-9923-EB9109A1311C}">
      <dgm:prSet/>
      <dgm:spPr/>
      <dgm:t>
        <a:bodyPr/>
        <a:lstStyle/>
        <a:p>
          <a:r>
            <a:rPr lang="nl-NL"/>
            <a:t>financiële situatie</a:t>
          </a:r>
          <a:endParaRPr lang="en-US"/>
        </a:p>
      </dgm:t>
    </dgm:pt>
    <dgm:pt modelId="{83784F37-C573-4440-858C-B12D1FD16CA3}" type="parTrans" cxnId="{D5D87A23-4E41-4618-A94C-A7F247219CDB}">
      <dgm:prSet/>
      <dgm:spPr/>
      <dgm:t>
        <a:bodyPr/>
        <a:lstStyle/>
        <a:p>
          <a:endParaRPr lang="en-US"/>
        </a:p>
      </dgm:t>
    </dgm:pt>
    <dgm:pt modelId="{463E9C77-FF63-4844-A617-0D262F22A1F5}" type="sibTrans" cxnId="{D5D87A23-4E41-4618-A94C-A7F247219CDB}">
      <dgm:prSet/>
      <dgm:spPr/>
      <dgm:t>
        <a:bodyPr/>
        <a:lstStyle/>
        <a:p>
          <a:endParaRPr lang="en-US"/>
        </a:p>
      </dgm:t>
    </dgm:pt>
    <dgm:pt modelId="{60FCE817-C069-4E64-9507-F4206D0F7668}">
      <dgm:prSet/>
      <dgm:spPr/>
      <dgm:t>
        <a:bodyPr/>
        <a:lstStyle/>
        <a:p>
          <a:r>
            <a:rPr lang="nl-NL"/>
            <a:t>netwerk</a:t>
          </a:r>
          <a:endParaRPr lang="en-US"/>
        </a:p>
      </dgm:t>
    </dgm:pt>
    <dgm:pt modelId="{F7244EB9-FD6E-464E-B6CE-4DFD51F087DA}" type="parTrans" cxnId="{10C946DB-7994-4060-A2C7-4FCEC37E67ED}">
      <dgm:prSet/>
      <dgm:spPr/>
      <dgm:t>
        <a:bodyPr/>
        <a:lstStyle/>
        <a:p>
          <a:endParaRPr lang="en-US"/>
        </a:p>
      </dgm:t>
    </dgm:pt>
    <dgm:pt modelId="{D5608055-994D-40F9-AE31-7E31C1024DBB}" type="sibTrans" cxnId="{10C946DB-7994-4060-A2C7-4FCEC37E67ED}">
      <dgm:prSet/>
      <dgm:spPr/>
      <dgm:t>
        <a:bodyPr/>
        <a:lstStyle/>
        <a:p>
          <a:endParaRPr lang="en-US"/>
        </a:p>
      </dgm:t>
    </dgm:pt>
    <dgm:pt modelId="{857732A0-F9ED-42FE-9DA2-4F1C9C339D11}">
      <dgm:prSet/>
      <dgm:spPr/>
      <dgm:t>
        <a:bodyPr/>
        <a:lstStyle/>
        <a:p>
          <a:r>
            <a:rPr lang="nl-NL"/>
            <a:t>mentaal welbevinden</a:t>
          </a:r>
          <a:endParaRPr lang="en-US"/>
        </a:p>
      </dgm:t>
    </dgm:pt>
    <dgm:pt modelId="{B74B2983-3AF0-4236-A752-91EDE780AA18}" type="parTrans" cxnId="{C5937C17-13A7-4C43-AF62-D6F7C4FCD4C6}">
      <dgm:prSet/>
      <dgm:spPr/>
      <dgm:t>
        <a:bodyPr/>
        <a:lstStyle/>
        <a:p>
          <a:endParaRPr lang="en-US"/>
        </a:p>
      </dgm:t>
    </dgm:pt>
    <dgm:pt modelId="{00AD506C-BE5E-4083-9FCC-93F0E77A8BE5}" type="sibTrans" cxnId="{C5937C17-13A7-4C43-AF62-D6F7C4FCD4C6}">
      <dgm:prSet/>
      <dgm:spPr/>
      <dgm:t>
        <a:bodyPr/>
        <a:lstStyle/>
        <a:p>
          <a:endParaRPr lang="en-US"/>
        </a:p>
      </dgm:t>
    </dgm:pt>
    <dgm:pt modelId="{197F3985-9C15-4BD8-B78C-B573A15F1C65}" type="pres">
      <dgm:prSet presAssocID="{59F1D201-2C76-45A8-8A41-57E3E82A844E}" presName="root" presStyleCnt="0">
        <dgm:presLayoutVars>
          <dgm:dir/>
          <dgm:resizeHandles val="exact"/>
        </dgm:presLayoutVars>
      </dgm:prSet>
      <dgm:spPr/>
    </dgm:pt>
    <dgm:pt modelId="{73F5BC87-3977-4DFE-94DB-D96FA6AC7DAA}" type="pres">
      <dgm:prSet presAssocID="{594E4B25-7CF8-451F-B623-D32D239BF2E9}" presName="compNode" presStyleCnt="0"/>
      <dgm:spPr/>
    </dgm:pt>
    <dgm:pt modelId="{452AFF2F-B996-4EC4-A408-287F5EAB1A9C}" type="pres">
      <dgm:prSet presAssocID="{594E4B25-7CF8-451F-B623-D32D239BF2E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C33D92F5-FD07-4360-AE47-2748852DC9C3}" type="pres">
      <dgm:prSet presAssocID="{594E4B25-7CF8-451F-B623-D32D239BF2E9}" presName="iconSpace" presStyleCnt="0"/>
      <dgm:spPr/>
    </dgm:pt>
    <dgm:pt modelId="{79B4A63F-A986-42D3-8B37-44BDF74FC284}" type="pres">
      <dgm:prSet presAssocID="{594E4B25-7CF8-451F-B623-D32D239BF2E9}" presName="parTx" presStyleLbl="revTx" presStyleIdx="0" presStyleCnt="4">
        <dgm:presLayoutVars>
          <dgm:chMax val="0"/>
          <dgm:chPref val="0"/>
        </dgm:presLayoutVars>
      </dgm:prSet>
      <dgm:spPr/>
    </dgm:pt>
    <dgm:pt modelId="{ECE6D64D-C18F-4FEC-BD3E-6116D68140AE}" type="pres">
      <dgm:prSet presAssocID="{594E4B25-7CF8-451F-B623-D32D239BF2E9}" presName="txSpace" presStyleCnt="0"/>
      <dgm:spPr/>
    </dgm:pt>
    <dgm:pt modelId="{43503B5B-0602-479B-B7A4-B240AC29B98B}" type="pres">
      <dgm:prSet presAssocID="{594E4B25-7CF8-451F-B623-D32D239BF2E9}" presName="desTx" presStyleLbl="revTx" presStyleIdx="1" presStyleCnt="4">
        <dgm:presLayoutVars/>
      </dgm:prSet>
      <dgm:spPr/>
    </dgm:pt>
    <dgm:pt modelId="{C5F85F9D-04F2-454E-BF61-CC41C68D980E}" type="pres">
      <dgm:prSet presAssocID="{276B1C39-1127-4F1A-BA84-6FA727643E9F}" presName="sibTrans" presStyleCnt="0"/>
      <dgm:spPr/>
    </dgm:pt>
    <dgm:pt modelId="{23B3F9AA-EA7C-4F25-8337-649EF6D0F8D3}" type="pres">
      <dgm:prSet presAssocID="{7B79B6C0-2679-4750-B2F7-A0CBE2690A2D}" presName="compNode" presStyleCnt="0"/>
      <dgm:spPr/>
    </dgm:pt>
    <dgm:pt modelId="{2684E66A-6E62-4158-BAA0-C108A943EB53}" type="pres">
      <dgm:prSet presAssocID="{7B79B6C0-2679-4750-B2F7-A0CBE2690A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64F16D7-7E40-4C74-A94A-3F2F55E71D9B}" type="pres">
      <dgm:prSet presAssocID="{7B79B6C0-2679-4750-B2F7-A0CBE2690A2D}" presName="iconSpace" presStyleCnt="0"/>
      <dgm:spPr/>
    </dgm:pt>
    <dgm:pt modelId="{8F4E32A3-333D-4549-BDB8-10FFEE58A8C6}" type="pres">
      <dgm:prSet presAssocID="{7B79B6C0-2679-4750-B2F7-A0CBE2690A2D}" presName="parTx" presStyleLbl="revTx" presStyleIdx="2" presStyleCnt="4">
        <dgm:presLayoutVars>
          <dgm:chMax val="0"/>
          <dgm:chPref val="0"/>
        </dgm:presLayoutVars>
      </dgm:prSet>
      <dgm:spPr/>
    </dgm:pt>
    <dgm:pt modelId="{8606D8AD-E3D8-4958-B221-56593BB4A085}" type="pres">
      <dgm:prSet presAssocID="{7B79B6C0-2679-4750-B2F7-A0CBE2690A2D}" presName="txSpace" presStyleCnt="0"/>
      <dgm:spPr/>
    </dgm:pt>
    <dgm:pt modelId="{F55BB0FA-895B-4FF9-9625-963B396FB591}" type="pres">
      <dgm:prSet presAssocID="{7B79B6C0-2679-4750-B2F7-A0CBE2690A2D}" presName="desTx" presStyleLbl="revTx" presStyleIdx="3" presStyleCnt="4">
        <dgm:presLayoutVars/>
      </dgm:prSet>
      <dgm:spPr/>
    </dgm:pt>
  </dgm:ptLst>
  <dgm:cxnLst>
    <dgm:cxn modelId="{B06D8B01-0295-42E1-9906-41CABE4321DB}" type="presOf" srcId="{59F1D201-2C76-45A8-8A41-57E3E82A844E}" destId="{197F3985-9C15-4BD8-B78C-B573A15F1C65}" srcOrd="0" destOrd="0" presId="urn:microsoft.com/office/officeart/2018/2/layout/IconLabelDescriptionList"/>
    <dgm:cxn modelId="{C5937C17-13A7-4C43-AF62-D6F7C4FCD4C6}" srcId="{7B79B6C0-2679-4750-B2F7-A0CBE2690A2D}" destId="{857732A0-F9ED-42FE-9DA2-4F1C9C339D11}" srcOrd="4" destOrd="0" parTransId="{B74B2983-3AF0-4236-A752-91EDE780AA18}" sibTransId="{00AD506C-BE5E-4083-9FCC-93F0E77A8BE5}"/>
    <dgm:cxn modelId="{E51B2C1C-4ECD-41B1-9BCE-D6F4735A4A0E}" srcId="{7B79B6C0-2679-4750-B2F7-A0CBE2690A2D}" destId="{80991DCA-FF2B-4070-80FB-69F0BEBBEEC9}" srcOrd="0" destOrd="0" parTransId="{6B9D4306-00B5-4FCB-ACF7-4EE8B763422B}" sibTransId="{C5806374-933B-40F8-A826-99145249C503}"/>
    <dgm:cxn modelId="{D5D87A23-4E41-4618-A94C-A7F247219CDB}" srcId="{7B79B6C0-2679-4750-B2F7-A0CBE2690A2D}" destId="{27748AEF-7B76-48E8-9923-EB9109A1311C}" srcOrd="2" destOrd="0" parTransId="{83784F37-C573-4440-858C-B12D1FD16CA3}" sibTransId="{463E9C77-FF63-4844-A617-0D262F22A1F5}"/>
    <dgm:cxn modelId="{5D6C4827-863A-4FCE-8BEE-2A7FBE3BB157}" type="presOf" srcId="{594E4B25-7CF8-451F-B623-D32D239BF2E9}" destId="{79B4A63F-A986-42D3-8B37-44BDF74FC284}" srcOrd="0" destOrd="0" presId="urn:microsoft.com/office/officeart/2018/2/layout/IconLabelDescriptionList"/>
    <dgm:cxn modelId="{F5405B5E-6222-4550-ABFA-9742E60162A3}" type="presOf" srcId="{60FCE817-C069-4E64-9507-F4206D0F7668}" destId="{F55BB0FA-895B-4FF9-9625-963B396FB591}" srcOrd="0" destOrd="3" presId="urn:microsoft.com/office/officeart/2018/2/layout/IconLabelDescriptionList"/>
    <dgm:cxn modelId="{443CEF82-FAD6-4370-8894-375B16B3A3DC}" type="presOf" srcId="{857732A0-F9ED-42FE-9DA2-4F1C9C339D11}" destId="{F55BB0FA-895B-4FF9-9625-963B396FB591}" srcOrd="0" destOrd="4" presId="urn:microsoft.com/office/officeart/2018/2/layout/IconLabelDescriptionList"/>
    <dgm:cxn modelId="{2595FD88-AB8C-4FB2-98CC-36198899C72A}" type="presOf" srcId="{824E3BF1-B1BC-4E7D-9EA7-B88BB1DD148F}" destId="{F55BB0FA-895B-4FF9-9625-963B396FB591}" srcOrd="0" destOrd="1" presId="urn:microsoft.com/office/officeart/2018/2/layout/IconLabelDescriptionList"/>
    <dgm:cxn modelId="{1221AD8F-7FFA-4178-975E-43BEF4659356}" srcId="{7B79B6C0-2679-4750-B2F7-A0CBE2690A2D}" destId="{824E3BF1-B1BC-4E7D-9EA7-B88BB1DD148F}" srcOrd="1" destOrd="0" parTransId="{4EA4AD5A-CB62-44BE-A3EA-7A6B8DD217E6}" sibTransId="{4B2A4826-1999-4627-84D7-733BE3AE3798}"/>
    <dgm:cxn modelId="{720422AB-9B30-4E3D-8886-B9592D394ECB}" srcId="{59F1D201-2C76-45A8-8A41-57E3E82A844E}" destId="{7B79B6C0-2679-4750-B2F7-A0CBE2690A2D}" srcOrd="1" destOrd="0" parTransId="{F16F4713-2E15-4BDA-B663-F0724A2D7FD1}" sibTransId="{EB40D808-CCBE-4A16-9CEC-5BA0BE757539}"/>
    <dgm:cxn modelId="{2BCB56C5-EEDE-4C50-975C-8E519F0B85AA}" srcId="{59F1D201-2C76-45A8-8A41-57E3E82A844E}" destId="{594E4B25-7CF8-451F-B623-D32D239BF2E9}" srcOrd="0" destOrd="0" parTransId="{F49DEB7E-8971-4C79-9CF6-2F2E04D9C077}" sibTransId="{276B1C39-1127-4F1A-BA84-6FA727643E9F}"/>
    <dgm:cxn modelId="{10C946DB-7994-4060-A2C7-4FCEC37E67ED}" srcId="{7B79B6C0-2679-4750-B2F7-A0CBE2690A2D}" destId="{60FCE817-C069-4E64-9507-F4206D0F7668}" srcOrd="3" destOrd="0" parTransId="{F7244EB9-FD6E-464E-B6CE-4DFD51F087DA}" sibTransId="{D5608055-994D-40F9-AE31-7E31C1024DBB}"/>
    <dgm:cxn modelId="{4617C3DF-F5F3-4C68-935A-1191BF796F3E}" type="presOf" srcId="{7B79B6C0-2679-4750-B2F7-A0CBE2690A2D}" destId="{8F4E32A3-333D-4549-BDB8-10FFEE58A8C6}" srcOrd="0" destOrd="0" presId="urn:microsoft.com/office/officeart/2018/2/layout/IconLabelDescriptionList"/>
    <dgm:cxn modelId="{ECF4A3E3-D14B-4B7F-8D2D-C1102F61BC13}" type="presOf" srcId="{80991DCA-FF2B-4070-80FB-69F0BEBBEEC9}" destId="{F55BB0FA-895B-4FF9-9625-963B396FB591}" srcOrd="0" destOrd="0" presId="urn:microsoft.com/office/officeart/2018/2/layout/IconLabelDescriptionList"/>
    <dgm:cxn modelId="{89C66FEA-6397-4E34-9C06-90687C9BC3D5}" type="presOf" srcId="{27748AEF-7B76-48E8-9923-EB9109A1311C}" destId="{F55BB0FA-895B-4FF9-9625-963B396FB591}" srcOrd="0" destOrd="2" presId="urn:microsoft.com/office/officeart/2018/2/layout/IconLabelDescriptionList"/>
    <dgm:cxn modelId="{703AC87C-453D-4F59-AE78-5850F8A386E3}" type="presParOf" srcId="{197F3985-9C15-4BD8-B78C-B573A15F1C65}" destId="{73F5BC87-3977-4DFE-94DB-D96FA6AC7DAA}" srcOrd="0" destOrd="0" presId="urn:microsoft.com/office/officeart/2018/2/layout/IconLabelDescriptionList"/>
    <dgm:cxn modelId="{7608FDFD-8FD6-4CFD-AA34-9B5C2F6E2C18}" type="presParOf" srcId="{73F5BC87-3977-4DFE-94DB-D96FA6AC7DAA}" destId="{452AFF2F-B996-4EC4-A408-287F5EAB1A9C}" srcOrd="0" destOrd="0" presId="urn:microsoft.com/office/officeart/2018/2/layout/IconLabelDescriptionList"/>
    <dgm:cxn modelId="{8B16F7D2-4740-4E02-860C-573367071816}" type="presParOf" srcId="{73F5BC87-3977-4DFE-94DB-D96FA6AC7DAA}" destId="{C33D92F5-FD07-4360-AE47-2748852DC9C3}" srcOrd="1" destOrd="0" presId="urn:microsoft.com/office/officeart/2018/2/layout/IconLabelDescriptionList"/>
    <dgm:cxn modelId="{5BAD0C00-41AD-45A9-9271-AEE2002807EA}" type="presParOf" srcId="{73F5BC87-3977-4DFE-94DB-D96FA6AC7DAA}" destId="{79B4A63F-A986-42D3-8B37-44BDF74FC284}" srcOrd="2" destOrd="0" presId="urn:microsoft.com/office/officeart/2018/2/layout/IconLabelDescriptionList"/>
    <dgm:cxn modelId="{5FACEA14-445E-4537-8681-170DE233320F}" type="presParOf" srcId="{73F5BC87-3977-4DFE-94DB-D96FA6AC7DAA}" destId="{ECE6D64D-C18F-4FEC-BD3E-6116D68140AE}" srcOrd="3" destOrd="0" presId="urn:microsoft.com/office/officeart/2018/2/layout/IconLabelDescriptionList"/>
    <dgm:cxn modelId="{8AA2C203-1ADB-48F6-88A1-35FFB987F4EC}" type="presParOf" srcId="{73F5BC87-3977-4DFE-94DB-D96FA6AC7DAA}" destId="{43503B5B-0602-479B-B7A4-B240AC29B98B}" srcOrd="4" destOrd="0" presId="urn:microsoft.com/office/officeart/2018/2/layout/IconLabelDescriptionList"/>
    <dgm:cxn modelId="{2956C08A-5633-4081-8248-D85307911C6F}" type="presParOf" srcId="{197F3985-9C15-4BD8-B78C-B573A15F1C65}" destId="{C5F85F9D-04F2-454E-BF61-CC41C68D980E}" srcOrd="1" destOrd="0" presId="urn:microsoft.com/office/officeart/2018/2/layout/IconLabelDescriptionList"/>
    <dgm:cxn modelId="{646CE5AD-4080-40E1-8E43-BD3CD013F38B}" type="presParOf" srcId="{197F3985-9C15-4BD8-B78C-B573A15F1C65}" destId="{23B3F9AA-EA7C-4F25-8337-649EF6D0F8D3}" srcOrd="2" destOrd="0" presId="urn:microsoft.com/office/officeart/2018/2/layout/IconLabelDescriptionList"/>
    <dgm:cxn modelId="{F2C5D556-642F-418E-B490-95FF94909E2B}" type="presParOf" srcId="{23B3F9AA-EA7C-4F25-8337-649EF6D0F8D3}" destId="{2684E66A-6E62-4158-BAA0-C108A943EB53}" srcOrd="0" destOrd="0" presId="urn:microsoft.com/office/officeart/2018/2/layout/IconLabelDescriptionList"/>
    <dgm:cxn modelId="{D93E8312-C1F3-4B25-8AFC-CE80A81DE9D5}" type="presParOf" srcId="{23B3F9AA-EA7C-4F25-8337-649EF6D0F8D3}" destId="{964F16D7-7E40-4C74-A94A-3F2F55E71D9B}" srcOrd="1" destOrd="0" presId="urn:microsoft.com/office/officeart/2018/2/layout/IconLabelDescriptionList"/>
    <dgm:cxn modelId="{F230E625-DE07-4F10-BF10-59EAC2DD95C7}" type="presParOf" srcId="{23B3F9AA-EA7C-4F25-8337-649EF6D0F8D3}" destId="{8F4E32A3-333D-4549-BDB8-10FFEE58A8C6}" srcOrd="2" destOrd="0" presId="urn:microsoft.com/office/officeart/2018/2/layout/IconLabelDescriptionList"/>
    <dgm:cxn modelId="{E898447E-EF3C-48C8-AA79-9929CCEBCA0B}" type="presParOf" srcId="{23B3F9AA-EA7C-4F25-8337-649EF6D0F8D3}" destId="{8606D8AD-E3D8-4958-B221-56593BB4A085}" srcOrd="3" destOrd="0" presId="urn:microsoft.com/office/officeart/2018/2/layout/IconLabelDescriptionList"/>
    <dgm:cxn modelId="{8C37A460-A6C7-4C94-8921-FA5D02E21E16}" type="presParOf" srcId="{23B3F9AA-EA7C-4F25-8337-649EF6D0F8D3}" destId="{F55BB0FA-895B-4FF9-9625-963B396FB59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0B05E-B73E-4E76-8FF8-73CA8D8ADAF2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0E6F568-92F0-4A3F-B210-30F0F5C591A9}">
      <dgm:prSet/>
      <dgm:spPr/>
      <dgm:t>
        <a:bodyPr/>
        <a:lstStyle/>
        <a:p>
          <a:r>
            <a:rPr lang="nl-NL"/>
            <a:t>Hoe voel je je op dit moment?</a:t>
          </a:r>
          <a:endParaRPr lang="en-US"/>
        </a:p>
      </dgm:t>
    </dgm:pt>
    <dgm:pt modelId="{64F3580E-1DD0-4F40-AC48-0D60428D43C9}" type="parTrans" cxnId="{FA58B6E0-58B6-40E6-838D-DA4BB07806F2}">
      <dgm:prSet/>
      <dgm:spPr/>
      <dgm:t>
        <a:bodyPr/>
        <a:lstStyle/>
        <a:p>
          <a:endParaRPr lang="en-US"/>
        </a:p>
      </dgm:t>
    </dgm:pt>
    <dgm:pt modelId="{12811C3C-6132-485A-A2A1-02748618D042}" type="sibTrans" cxnId="{FA58B6E0-58B6-40E6-838D-DA4BB07806F2}">
      <dgm:prSet/>
      <dgm:spPr/>
      <dgm:t>
        <a:bodyPr/>
        <a:lstStyle/>
        <a:p>
          <a:endParaRPr lang="en-US"/>
        </a:p>
      </dgm:t>
    </dgm:pt>
    <dgm:pt modelId="{A6B01A05-4A79-430C-9142-F3CC6B4E652A}">
      <dgm:prSet/>
      <dgm:spPr/>
      <dgm:t>
        <a:bodyPr/>
        <a:lstStyle/>
        <a:p>
          <a:r>
            <a:rPr lang="nl-NL"/>
            <a:t>Moeten we met iets rekening houden?</a:t>
          </a:r>
          <a:endParaRPr lang="en-US"/>
        </a:p>
      </dgm:t>
    </dgm:pt>
    <dgm:pt modelId="{A3B8DAAE-4CEE-41A4-B0CA-F4CDF9B7FF31}" type="parTrans" cxnId="{65225507-09B9-4DDF-B6D1-D0B6E0DE979C}">
      <dgm:prSet/>
      <dgm:spPr/>
      <dgm:t>
        <a:bodyPr/>
        <a:lstStyle/>
        <a:p>
          <a:endParaRPr lang="en-US"/>
        </a:p>
      </dgm:t>
    </dgm:pt>
    <dgm:pt modelId="{B05FE031-3182-4B32-9581-6794303CAC5A}" type="sibTrans" cxnId="{65225507-09B9-4DDF-B6D1-D0B6E0DE979C}">
      <dgm:prSet/>
      <dgm:spPr/>
      <dgm:t>
        <a:bodyPr/>
        <a:lstStyle/>
        <a:p>
          <a:endParaRPr lang="en-US"/>
        </a:p>
      </dgm:t>
    </dgm:pt>
    <dgm:pt modelId="{5FCF8EB7-EF97-4B2E-97BE-6A1AD41DBBF9}">
      <dgm:prSet/>
      <dgm:spPr/>
      <dgm:t>
        <a:bodyPr/>
        <a:lstStyle/>
        <a:p>
          <a:r>
            <a:rPr lang="nl-NL" i="1"/>
            <a:t>De vraag van de dag …</a:t>
          </a:r>
          <a:endParaRPr lang="en-US"/>
        </a:p>
      </dgm:t>
    </dgm:pt>
    <dgm:pt modelId="{9DFB8DBF-A35F-4C0C-BB1D-3222DF90A78B}" type="parTrans" cxnId="{9D096E3B-3F08-46EC-9C0B-B938957F97CC}">
      <dgm:prSet/>
      <dgm:spPr/>
      <dgm:t>
        <a:bodyPr/>
        <a:lstStyle/>
        <a:p>
          <a:endParaRPr lang="en-US"/>
        </a:p>
      </dgm:t>
    </dgm:pt>
    <dgm:pt modelId="{96266C2A-459F-4D37-9BC8-21DE15F0BB3F}" type="sibTrans" cxnId="{9D096E3B-3F08-46EC-9C0B-B938957F97CC}">
      <dgm:prSet/>
      <dgm:spPr/>
      <dgm:t>
        <a:bodyPr/>
        <a:lstStyle/>
        <a:p>
          <a:endParaRPr lang="en-US"/>
        </a:p>
      </dgm:t>
    </dgm:pt>
    <dgm:pt modelId="{8DE59FDA-511D-4CCB-90E3-F9165E8B6288}" type="pres">
      <dgm:prSet presAssocID="{6D30B05E-B73E-4E76-8FF8-73CA8D8ADA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6BB9EE-135B-4BC5-9D8D-8D403A37322B}" type="pres">
      <dgm:prSet presAssocID="{60E6F568-92F0-4A3F-B210-30F0F5C591A9}" presName="root" presStyleCnt="0"/>
      <dgm:spPr/>
    </dgm:pt>
    <dgm:pt modelId="{B43BBC5E-F515-4B61-A5CB-6679B64450FC}" type="pres">
      <dgm:prSet presAssocID="{60E6F568-92F0-4A3F-B210-30F0F5C591A9}" presName="rootComposite" presStyleCnt="0"/>
      <dgm:spPr/>
    </dgm:pt>
    <dgm:pt modelId="{D2840C20-935B-4F42-A237-3FFA3D221A00}" type="pres">
      <dgm:prSet presAssocID="{60E6F568-92F0-4A3F-B210-30F0F5C591A9}" presName="rootText" presStyleLbl="node1" presStyleIdx="0" presStyleCnt="3"/>
      <dgm:spPr/>
    </dgm:pt>
    <dgm:pt modelId="{086D5402-AE16-49F6-AB87-7BD087412215}" type="pres">
      <dgm:prSet presAssocID="{60E6F568-92F0-4A3F-B210-30F0F5C591A9}" presName="rootConnector" presStyleLbl="node1" presStyleIdx="0" presStyleCnt="3"/>
      <dgm:spPr/>
    </dgm:pt>
    <dgm:pt modelId="{51EB9508-0504-4CA3-A453-D51318EDF9EE}" type="pres">
      <dgm:prSet presAssocID="{60E6F568-92F0-4A3F-B210-30F0F5C591A9}" presName="childShape" presStyleCnt="0"/>
      <dgm:spPr/>
    </dgm:pt>
    <dgm:pt modelId="{8005F618-1A48-47AF-8D72-D9C171FCF186}" type="pres">
      <dgm:prSet presAssocID="{A6B01A05-4A79-430C-9142-F3CC6B4E652A}" presName="root" presStyleCnt="0"/>
      <dgm:spPr/>
    </dgm:pt>
    <dgm:pt modelId="{FA04026C-7873-463D-BCB5-F4559F7971EB}" type="pres">
      <dgm:prSet presAssocID="{A6B01A05-4A79-430C-9142-F3CC6B4E652A}" presName="rootComposite" presStyleCnt="0"/>
      <dgm:spPr/>
    </dgm:pt>
    <dgm:pt modelId="{03D962B3-98B4-4CC7-BDBF-3784853FAC16}" type="pres">
      <dgm:prSet presAssocID="{A6B01A05-4A79-430C-9142-F3CC6B4E652A}" presName="rootText" presStyleLbl="node1" presStyleIdx="1" presStyleCnt="3"/>
      <dgm:spPr/>
    </dgm:pt>
    <dgm:pt modelId="{C65B25AE-CAD1-4E9A-8FD1-4738DBDBE496}" type="pres">
      <dgm:prSet presAssocID="{A6B01A05-4A79-430C-9142-F3CC6B4E652A}" presName="rootConnector" presStyleLbl="node1" presStyleIdx="1" presStyleCnt="3"/>
      <dgm:spPr/>
    </dgm:pt>
    <dgm:pt modelId="{E8E3681D-C664-4868-B7DB-931289B39A0F}" type="pres">
      <dgm:prSet presAssocID="{A6B01A05-4A79-430C-9142-F3CC6B4E652A}" presName="childShape" presStyleCnt="0"/>
      <dgm:spPr/>
    </dgm:pt>
    <dgm:pt modelId="{BC30272C-5A77-43A9-B1A4-78CB1B8C8A51}" type="pres">
      <dgm:prSet presAssocID="{5FCF8EB7-EF97-4B2E-97BE-6A1AD41DBBF9}" presName="root" presStyleCnt="0"/>
      <dgm:spPr/>
    </dgm:pt>
    <dgm:pt modelId="{76AC34EB-243A-4C84-814C-655E39303070}" type="pres">
      <dgm:prSet presAssocID="{5FCF8EB7-EF97-4B2E-97BE-6A1AD41DBBF9}" presName="rootComposite" presStyleCnt="0"/>
      <dgm:spPr/>
    </dgm:pt>
    <dgm:pt modelId="{28062D8B-F0C4-4972-91CE-40F1E0C4C770}" type="pres">
      <dgm:prSet presAssocID="{5FCF8EB7-EF97-4B2E-97BE-6A1AD41DBBF9}" presName="rootText" presStyleLbl="node1" presStyleIdx="2" presStyleCnt="3"/>
      <dgm:spPr/>
    </dgm:pt>
    <dgm:pt modelId="{FBCB2353-5FC9-4714-92E3-2061DEC2B93E}" type="pres">
      <dgm:prSet presAssocID="{5FCF8EB7-EF97-4B2E-97BE-6A1AD41DBBF9}" presName="rootConnector" presStyleLbl="node1" presStyleIdx="2" presStyleCnt="3"/>
      <dgm:spPr/>
    </dgm:pt>
    <dgm:pt modelId="{9CEC2EAA-A1FC-4924-8C21-A95CA1F098D3}" type="pres">
      <dgm:prSet presAssocID="{5FCF8EB7-EF97-4B2E-97BE-6A1AD41DBBF9}" presName="childShape" presStyleCnt="0"/>
      <dgm:spPr/>
    </dgm:pt>
  </dgm:ptLst>
  <dgm:cxnLst>
    <dgm:cxn modelId="{65225507-09B9-4DDF-B6D1-D0B6E0DE979C}" srcId="{6D30B05E-B73E-4E76-8FF8-73CA8D8ADAF2}" destId="{A6B01A05-4A79-430C-9142-F3CC6B4E652A}" srcOrd="1" destOrd="0" parTransId="{A3B8DAAE-4CEE-41A4-B0CA-F4CDF9B7FF31}" sibTransId="{B05FE031-3182-4B32-9581-6794303CAC5A}"/>
    <dgm:cxn modelId="{323C891E-E667-40CA-8EBD-4CD25D55F612}" type="presOf" srcId="{6D30B05E-B73E-4E76-8FF8-73CA8D8ADAF2}" destId="{8DE59FDA-511D-4CCB-90E3-F9165E8B6288}" srcOrd="0" destOrd="0" presId="urn:microsoft.com/office/officeart/2005/8/layout/hierarchy3"/>
    <dgm:cxn modelId="{9D096E3B-3F08-46EC-9C0B-B938957F97CC}" srcId="{6D30B05E-B73E-4E76-8FF8-73CA8D8ADAF2}" destId="{5FCF8EB7-EF97-4B2E-97BE-6A1AD41DBBF9}" srcOrd="2" destOrd="0" parTransId="{9DFB8DBF-A35F-4C0C-BB1D-3222DF90A78B}" sibTransId="{96266C2A-459F-4D37-9BC8-21DE15F0BB3F}"/>
    <dgm:cxn modelId="{F9594B62-ACE7-47E9-9F5D-8BA59940E701}" type="presOf" srcId="{60E6F568-92F0-4A3F-B210-30F0F5C591A9}" destId="{086D5402-AE16-49F6-AB87-7BD087412215}" srcOrd="1" destOrd="0" presId="urn:microsoft.com/office/officeart/2005/8/layout/hierarchy3"/>
    <dgm:cxn modelId="{0A4FE967-ABAC-47E8-A202-F23424CDC275}" type="presOf" srcId="{5FCF8EB7-EF97-4B2E-97BE-6A1AD41DBBF9}" destId="{28062D8B-F0C4-4972-91CE-40F1E0C4C770}" srcOrd="0" destOrd="0" presId="urn:microsoft.com/office/officeart/2005/8/layout/hierarchy3"/>
    <dgm:cxn modelId="{FDBD7768-AF54-41E2-8862-E6E6F1438F36}" type="presOf" srcId="{A6B01A05-4A79-430C-9142-F3CC6B4E652A}" destId="{03D962B3-98B4-4CC7-BDBF-3784853FAC16}" srcOrd="0" destOrd="0" presId="urn:microsoft.com/office/officeart/2005/8/layout/hierarchy3"/>
    <dgm:cxn modelId="{01F48153-7D92-4D8E-A0C1-5C996431F87E}" type="presOf" srcId="{A6B01A05-4A79-430C-9142-F3CC6B4E652A}" destId="{C65B25AE-CAD1-4E9A-8FD1-4738DBDBE496}" srcOrd="1" destOrd="0" presId="urn:microsoft.com/office/officeart/2005/8/layout/hierarchy3"/>
    <dgm:cxn modelId="{D842EA58-97A0-4F02-814A-C229E41DEDC8}" type="presOf" srcId="{5FCF8EB7-EF97-4B2E-97BE-6A1AD41DBBF9}" destId="{FBCB2353-5FC9-4714-92E3-2061DEC2B93E}" srcOrd="1" destOrd="0" presId="urn:microsoft.com/office/officeart/2005/8/layout/hierarchy3"/>
    <dgm:cxn modelId="{D0640792-EC01-4134-95AC-AF25A87EA5FE}" type="presOf" srcId="{60E6F568-92F0-4A3F-B210-30F0F5C591A9}" destId="{D2840C20-935B-4F42-A237-3FFA3D221A00}" srcOrd="0" destOrd="0" presId="urn:microsoft.com/office/officeart/2005/8/layout/hierarchy3"/>
    <dgm:cxn modelId="{FA58B6E0-58B6-40E6-838D-DA4BB07806F2}" srcId="{6D30B05E-B73E-4E76-8FF8-73CA8D8ADAF2}" destId="{60E6F568-92F0-4A3F-B210-30F0F5C591A9}" srcOrd="0" destOrd="0" parTransId="{64F3580E-1DD0-4F40-AC48-0D60428D43C9}" sibTransId="{12811C3C-6132-485A-A2A1-02748618D042}"/>
    <dgm:cxn modelId="{16F963BC-F007-48CD-B515-3D38FDEC7E55}" type="presParOf" srcId="{8DE59FDA-511D-4CCB-90E3-F9165E8B6288}" destId="{736BB9EE-135B-4BC5-9D8D-8D403A37322B}" srcOrd="0" destOrd="0" presId="urn:microsoft.com/office/officeart/2005/8/layout/hierarchy3"/>
    <dgm:cxn modelId="{2EB38347-D961-4397-AD78-5247EC5E4E78}" type="presParOf" srcId="{736BB9EE-135B-4BC5-9D8D-8D403A37322B}" destId="{B43BBC5E-F515-4B61-A5CB-6679B64450FC}" srcOrd="0" destOrd="0" presId="urn:microsoft.com/office/officeart/2005/8/layout/hierarchy3"/>
    <dgm:cxn modelId="{BB43E55D-87DF-484A-A3C1-274528702CE0}" type="presParOf" srcId="{B43BBC5E-F515-4B61-A5CB-6679B64450FC}" destId="{D2840C20-935B-4F42-A237-3FFA3D221A00}" srcOrd="0" destOrd="0" presId="urn:microsoft.com/office/officeart/2005/8/layout/hierarchy3"/>
    <dgm:cxn modelId="{22318799-04D1-44DE-BF84-9AD818D805FB}" type="presParOf" srcId="{B43BBC5E-F515-4B61-A5CB-6679B64450FC}" destId="{086D5402-AE16-49F6-AB87-7BD087412215}" srcOrd="1" destOrd="0" presId="urn:microsoft.com/office/officeart/2005/8/layout/hierarchy3"/>
    <dgm:cxn modelId="{A013D565-4034-42D3-8ABE-660156A53214}" type="presParOf" srcId="{736BB9EE-135B-4BC5-9D8D-8D403A37322B}" destId="{51EB9508-0504-4CA3-A453-D51318EDF9EE}" srcOrd="1" destOrd="0" presId="urn:microsoft.com/office/officeart/2005/8/layout/hierarchy3"/>
    <dgm:cxn modelId="{E548AF14-A4BE-4BC9-816B-B46AA38AB7CD}" type="presParOf" srcId="{8DE59FDA-511D-4CCB-90E3-F9165E8B6288}" destId="{8005F618-1A48-47AF-8D72-D9C171FCF186}" srcOrd="1" destOrd="0" presId="urn:microsoft.com/office/officeart/2005/8/layout/hierarchy3"/>
    <dgm:cxn modelId="{6B72EB00-39C1-4F6D-9506-840C797AE8B9}" type="presParOf" srcId="{8005F618-1A48-47AF-8D72-D9C171FCF186}" destId="{FA04026C-7873-463D-BCB5-F4559F7971EB}" srcOrd="0" destOrd="0" presId="urn:microsoft.com/office/officeart/2005/8/layout/hierarchy3"/>
    <dgm:cxn modelId="{888E317F-06FF-4523-B706-A6BAC1D4C5E4}" type="presParOf" srcId="{FA04026C-7873-463D-BCB5-F4559F7971EB}" destId="{03D962B3-98B4-4CC7-BDBF-3784853FAC16}" srcOrd="0" destOrd="0" presId="urn:microsoft.com/office/officeart/2005/8/layout/hierarchy3"/>
    <dgm:cxn modelId="{E7C96DCD-AE63-4642-B651-836804443ACE}" type="presParOf" srcId="{FA04026C-7873-463D-BCB5-F4559F7971EB}" destId="{C65B25AE-CAD1-4E9A-8FD1-4738DBDBE496}" srcOrd="1" destOrd="0" presId="urn:microsoft.com/office/officeart/2005/8/layout/hierarchy3"/>
    <dgm:cxn modelId="{21CE32E3-2A6B-4CBB-8DD9-04D02CD6EC8A}" type="presParOf" srcId="{8005F618-1A48-47AF-8D72-D9C171FCF186}" destId="{E8E3681D-C664-4868-B7DB-931289B39A0F}" srcOrd="1" destOrd="0" presId="urn:microsoft.com/office/officeart/2005/8/layout/hierarchy3"/>
    <dgm:cxn modelId="{3065A0BF-E439-4B19-BC31-11E3DAE77F18}" type="presParOf" srcId="{8DE59FDA-511D-4CCB-90E3-F9165E8B6288}" destId="{BC30272C-5A77-43A9-B1A4-78CB1B8C8A51}" srcOrd="2" destOrd="0" presId="urn:microsoft.com/office/officeart/2005/8/layout/hierarchy3"/>
    <dgm:cxn modelId="{E4F678EA-3551-41E3-852B-117C997E6D3F}" type="presParOf" srcId="{BC30272C-5A77-43A9-B1A4-78CB1B8C8A51}" destId="{76AC34EB-243A-4C84-814C-655E39303070}" srcOrd="0" destOrd="0" presId="urn:microsoft.com/office/officeart/2005/8/layout/hierarchy3"/>
    <dgm:cxn modelId="{42057358-F0D4-4261-9D75-79CBC5F65CFB}" type="presParOf" srcId="{76AC34EB-243A-4C84-814C-655E39303070}" destId="{28062D8B-F0C4-4972-91CE-40F1E0C4C770}" srcOrd="0" destOrd="0" presId="urn:microsoft.com/office/officeart/2005/8/layout/hierarchy3"/>
    <dgm:cxn modelId="{BFA290D9-C65F-4E92-9D0D-ADD13E0E4D1F}" type="presParOf" srcId="{76AC34EB-243A-4C84-814C-655E39303070}" destId="{FBCB2353-5FC9-4714-92E3-2061DEC2B93E}" srcOrd="1" destOrd="0" presId="urn:microsoft.com/office/officeart/2005/8/layout/hierarchy3"/>
    <dgm:cxn modelId="{EF40F8EC-4E09-40CF-92F2-3D42A024FF34}" type="presParOf" srcId="{BC30272C-5A77-43A9-B1A4-78CB1B8C8A51}" destId="{9CEC2EAA-A1FC-4924-8C21-A95CA1F098D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BA291-E837-4E93-A1C0-E6D6FAC4CDF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802CA8-F458-4B19-9E23-B3780FC8E11C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kwetsbaar, </a:t>
          </a:r>
          <a:r>
            <a:rPr lang="nl-NL" dirty="0" err="1">
              <a:solidFill>
                <a:schemeClr val="bg1"/>
              </a:solidFill>
            </a:rPr>
            <a:t>multiproblematiek</a:t>
          </a:r>
          <a:r>
            <a:rPr lang="nl-NL" dirty="0">
              <a:solidFill>
                <a:schemeClr val="bg1"/>
              </a:solidFill>
            </a:rPr>
            <a:t>, diversiteit </a:t>
          </a:r>
          <a:endParaRPr lang="en-US" dirty="0">
            <a:solidFill>
              <a:schemeClr val="bg1"/>
            </a:solidFill>
          </a:endParaRPr>
        </a:p>
      </dgm:t>
    </dgm:pt>
    <dgm:pt modelId="{30EAF4FF-B628-45DB-86CA-55AB9830C09B}" type="parTrans" cxnId="{63B062AD-8695-4EA1-9463-547473B68F70}">
      <dgm:prSet/>
      <dgm:spPr/>
      <dgm:t>
        <a:bodyPr/>
        <a:lstStyle/>
        <a:p>
          <a:endParaRPr lang="en-US"/>
        </a:p>
      </dgm:t>
    </dgm:pt>
    <dgm:pt modelId="{E630E3A0-E7DE-4C8C-98CB-90066DE50BA2}" type="sibTrans" cxnId="{63B062AD-8695-4EA1-9463-547473B68F70}">
      <dgm:prSet/>
      <dgm:spPr/>
      <dgm:t>
        <a:bodyPr/>
        <a:lstStyle/>
        <a:p>
          <a:endParaRPr lang="en-US"/>
        </a:p>
      </dgm:t>
    </dgm:pt>
    <dgm:pt modelId="{590B61F1-65E4-4903-AC09-A872FEF58915}">
      <dgm:prSet/>
      <dgm:spPr/>
      <dgm:t>
        <a:bodyPr/>
        <a:lstStyle/>
        <a:p>
          <a:r>
            <a:rPr lang="nl-NL" dirty="0" err="1">
              <a:solidFill>
                <a:schemeClr val="bg1"/>
              </a:solidFill>
            </a:rPr>
            <a:t>begeleidingsmoe</a:t>
          </a:r>
          <a:r>
            <a:rPr lang="nl-NL" dirty="0">
              <a:solidFill>
                <a:schemeClr val="bg1"/>
              </a:solidFill>
            </a:rPr>
            <a:t>, </a:t>
          </a:r>
          <a:r>
            <a:rPr lang="nl-NL" dirty="0" err="1">
              <a:solidFill>
                <a:schemeClr val="bg1"/>
              </a:solidFill>
            </a:rPr>
            <a:t>schoolmoe</a:t>
          </a:r>
          <a:endParaRPr lang="nl-NL" dirty="0">
            <a:solidFill>
              <a:schemeClr val="bg1"/>
            </a:solidFill>
          </a:endParaRPr>
        </a:p>
      </dgm:t>
    </dgm:pt>
    <dgm:pt modelId="{AFCD65BF-4C33-4CA7-8488-0657AF456C95}" type="parTrans" cxnId="{4BF69CA3-83FB-4EE9-B895-008E9DE9B6D5}">
      <dgm:prSet/>
      <dgm:spPr/>
      <dgm:t>
        <a:bodyPr/>
        <a:lstStyle/>
        <a:p>
          <a:endParaRPr lang="en-US"/>
        </a:p>
      </dgm:t>
    </dgm:pt>
    <dgm:pt modelId="{4438AFAC-1881-42F6-B4DF-1D10D9742166}" type="sibTrans" cxnId="{4BF69CA3-83FB-4EE9-B895-008E9DE9B6D5}">
      <dgm:prSet/>
      <dgm:spPr/>
      <dgm:t>
        <a:bodyPr/>
        <a:lstStyle/>
        <a:p>
          <a:endParaRPr lang="en-US"/>
        </a:p>
      </dgm:t>
    </dgm:pt>
    <dgm:pt modelId="{2B842181-14A3-4878-A264-78EDAF8DC266}">
      <dgm:prSet/>
      <dgm:spPr/>
      <dgm:t>
        <a:bodyPr/>
        <a:lstStyle/>
        <a:p>
          <a:pPr rtl="0"/>
          <a:r>
            <a:rPr lang="nl-NL" dirty="0">
              <a:solidFill>
                <a:schemeClr val="bg1"/>
              </a:solidFill>
              <a:latin typeface="Calibri"/>
              <a:cs typeface="Calibri"/>
            </a:rPr>
            <a:t>17 jaar bij </a:t>
          </a:r>
          <a:r>
            <a:rPr lang="nl-NL" dirty="0">
              <a:solidFill>
                <a:schemeClr val="bg1"/>
              </a:solidFill>
              <a:latin typeface="Verdana"/>
            </a:rPr>
            <a:t>opstart</a:t>
          </a:r>
        </a:p>
      </dgm:t>
    </dgm:pt>
    <dgm:pt modelId="{B795E372-E2DA-477B-85FA-BE3E0290BCDF}" type="parTrans" cxnId="{65E95F91-51FE-4631-87D0-75E1930C68DA}">
      <dgm:prSet/>
      <dgm:spPr/>
      <dgm:t>
        <a:bodyPr/>
        <a:lstStyle/>
        <a:p>
          <a:endParaRPr lang="en-US"/>
        </a:p>
      </dgm:t>
    </dgm:pt>
    <dgm:pt modelId="{1EA9713F-55A9-4C1B-849C-9E57F538D3F1}" type="sibTrans" cxnId="{65E95F91-51FE-4631-87D0-75E1930C68DA}">
      <dgm:prSet/>
      <dgm:spPr/>
      <dgm:t>
        <a:bodyPr/>
        <a:lstStyle/>
        <a:p>
          <a:endParaRPr lang="en-US"/>
        </a:p>
      </dgm:t>
    </dgm:pt>
    <dgm:pt modelId="{9F50B803-7C9D-4E75-83E4-C6963EE7A668}">
      <dgm:prSet phldr="0"/>
      <dgm:spPr/>
      <dgm:t>
        <a:bodyPr/>
        <a:lstStyle/>
        <a:p>
          <a:r>
            <a:rPr lang="nl-NL" dirty="0">
              <a:solidFill>
                <a:schemeClr val="bg1"/>
              </a:solidFill>
              <a:latin typeface="Verdana"/>
            </a:rPr>
            <a:t>volwassen</a:t>
          </a:r>
          <a:r>
            <a:rPr lang="nl-NL" dirty="0">
              <a:solidFill>
                <a:schemeClr val="bg1"/>
              </a:solidFill>
            </a:rPr>
            <a:t> en </a:t>
          </a:r>
          <a:r>
            <a:rPr lang="nl-NL" dirty="0" err="1">
              <a:solidFill>
                <a:schemeClr val="bg1"/>
              </a:solidFill>
            </a:rPr>
            <a:t>initiatiefbevorderende</a:t>
          </a:r>
          <a:r>
            <a:rPr lang="nl-NL" dirty="0">
              <a:solidFill>
                <a:schemeClr val="bg1"/>
              </a:solidFill>
            </a:rPr>
            <a:t> aanpak =&gt; aanwakkeren goesting om te leren</a:t>
          </a:r>
          <a:endParaRPr lang="en-US" dirty="0">
            <a:solidFill>
              <a:schemeClr val="bg1"/>
            </a:solidFill>
          </a:endParaRPr>
        </a:p>
      </dgm:t>
    </dgm:pt>
    <dgm:pt modelId="{9F0C2FCC-A65D-4EA9-94D8-97677D78DDAB}" type="parTrans" cxnId="{15401D45-9059-4A4A-8F32-9AE066B1AA26}">
      <dgm:prSet/>
      <dgm:spPr/>
    </dgm:pt>
    <dgm:pt modelId="{74784C88-D3FA-4801-81DE-3436D10B1676}" type="sibTrans" cxnId="{15401D45-9059-4A4A-8F32-9AE066B1AA26}">
      <dgm:prSet/>
      <dgm:spPr/>
    </dgm:pt>
    <dgm:pt modelId="{2965C87E-A595-4A7B-84EF-D3C46CB560A1}">
      <dgm:prSet phldr="0"/>
      <dgm:spPr/>
      <dgm:t>
        <a:bodyPr/>
        <a:lstStyle/>
        <a:p>
          <a:r>
            <a:rPr lang="nl-NL" dirty="0">
              <a:solidFill>
                <a:schemeClr val="bg1"/>
              </a:solidFill>
              <a:latin typeface="Calibri"/>
              <a:cs typeface="Calibri"/>
            </a:rPr>
            <a:t>gebrek aan structuur en ondersteuning</a:t>
          </a:r>
          <a:endParaRPr lang="nl-NL" dirty="0">
            <a:solidFill>
              <a:schemeClr val="bg1"/>
            </a:solidFill>
            <a:latin typeface="Verdana"/>
            <a:ea typeface="Verdana"/>
            <a:cs typeface="Calibri"/>
          </a:endParaRPr>
        </a:p>
      </dgm:t>
    </dgm:pt>
    <dgm:pt modelId="{2B196FF3-B62A-4752-910B-78B6CDD69783}" type="parTrans" cxnId="{97F521F5-E946-4A90-849E-7F946A87D630}">
      <dgm:prSet/>
      <dgm:spPr/>
    </dgm:pt>
    <dgm:pt modelId="{EF3302A8-B180-45E1-8C4F-016C0FEE45A5}" type="sibTrans" cxnId="{97F521F5-E946-4A90-849E-7F946A87D630}">
      <dgm:prSet/>
      <dgm:spPr/>
    </dgm:pt>
    <dgm:pt modelId="{E7E225CB-5A47-4A0A-BC1D-C73D8C2370F9}" type="pres">
      <dgm:prSet presAssocID="{A96BA291-E837-4E93-A1C0-E6D6FAC4CDF0}" presName="diagram" presStyleCnt="0">
        <dgm:presLayoutVars>
          <dgm:dir/>
          <dgm:resizeHandles val="exact"/>
        </dgm:presLayoutVars>
      </dgm:prSet>
      <dgm:spPr/>
    </dgm:pt>
    <dgm:pt modelId="{BC53732A-41CB-4690-8F91-731A17348569}" type="pres">
      <dgm:prSet presAssocID="{09802CA8-F458-4B19-9E23-B3780FC8E11C}" presName="node" presStyleLbl="node1" presStyleIdx="0" presStyleCnt="5">
        <dgm:presLayoutVars>
          <dgm:bulletEnabled val="1"/>
        </dgm:presLayoutVars>
      </dgm:prSet>
      <dgm:spPr/>
    </dgm:pt>
    <dgm:pt modelId="{8CC1B7B9-E98F-4445-8711-931EDD223037}" type="pres">
      <dgm:prSet presAssocID="{E630E3A0-E7DE-4C8C-98CB-90066DE50BA2}" presName="sibTrans" presStyleCnt="0"/>
      <dgm:spPr/>
    </dgm:pt>
    <dgm:pt modelId="{F84DE857-0A87-4B95-9BBB-2B2F07096CB3}" type="pres">
      <dgm:prSet presAssocID="{590B61F1-65E4-4903-AC09-A872FEF58915}" presName="node" presStyleLbl="node1" presStyleIdx="1" presStyleCnt="5">
        <dgm:presLayoutVars>
          <dgm:bulletEnabled val="1"/>
        </dgm:presLayoutVars>
      </dgm:prSet>
      <dgm:spPr/>
    </dgm:pt>
    <dgm:pt modelId="{0B7B0108-9D7D-4E31-A0B7-7E43255FD05D}" type="pres">
      <dgm:prSet presAssocID="{4438AFAC-1881-42F6-B4DF-1D10D9742166}" presName="sibTrans" presStyleCnt="0"/>
      <dgm:spPr/>
    </dgm:pt>
    <dgm:pt modelId="{739EEC95-2998-4589-A76E-899A19560A66}" type="pres">
      <dgm:prSet presAssocID="{2965C87E-A595-4A7B-84EF-D3C46CB560A1}" presName="node" presStyleLbl="node1" presStyleIdx="2" presStyleCnt="5">
        <dgm:presLayoutVars>
          <dgm:bulletEnabled val="1"/>
        </dgm:presLayoutVars>
      </dgm:prSet>
      <dgm:spPr/>
    </dgm:pt>
    <dgm:pt modelId="{6BC0EA51-59A2-4D1A-986C-E0ADDE40C96A}" type="pres">
      <dgm:prSet presAssocID="{EF3302A8-B180-45E1-8C4F-016C0FEE45A5}" presName="sibTrans" presStyleCnt="0"/>
      <dgm:spPr/>
    </dgm:pt>
    <dgm:pt modelId="{27E66ABE-BAF4-42A9-BBB4-309EABC1906E}" type="pres">
      <dgm:prSet presAssocID="{2B842181-14A3-4878-A264-78EDAF8DC266}" presName="node" presStyleLbl="node1" presStyleIdx="3" presStyleCnt="5">
        <dgm:presLayoutVars>
          <dgm:bulletEnabled val="1"/>
        </dgm:presLayoutVars>
      </dgm:prSet>
      <dgm:spPr/>
    </dgm:pt>
    <dgm:pt modelId="{62C25AF2-2E86-4C11-9D45-43572862FBE6}" type="pres">
      <dgm:prSet presAssocID="{1EA9713F-55A9-4C1B-849C-9E57F538D3F1}" presName="sibTrans" presStyleCnt="0"/>
      <dgm:spPr/>
    </dgm:pt>
    <dgm:pt modelId="{64E38B8C-5BCE-4EDE-9873-8F76EDA0237D}" type="pres">
      <dgm:prSet presAssocID="{9F50B803-7C9D-4E75-83E4-C6963EE7A668}" presName="node" presStyleLbl="node1" presStyleIdx="4" presStyleCnt="5">
        <dgm:presLayoutVars>
          <dgm:bulletEnabled val="1"/>
        </dgm:presLayoutVars>
      </dgm:prSet>
      <dgm:spPr/>
    </dgm:pt>
  </dgm:ptLst>
  <dgm:cxnLst>
    <dgm:cxn modelId="{4B514501-3A84-4258-A67C-C9DAC873FA97}" type="presOf" srcId="{A96BA291-E837-4E93-A1C0-E6D6FAC4CDF0}" destId="{E7E225CB-5A47-4A0A-BC1D-C73D8C2370F9}" srcOrd="0" destOrd="0" presId="urn:microsoft.com/office/officeart/2005/8/layout/default"/>
    <dgm:cxn modelId="{ECFB353E-FA05-479D-9DFA-D174E407EE82}" type="presOf" srcId="{09802CA8-F458-4B19-9E23-B3780FC8E11C}" destId="{BC53732A-41CB-4690-8F91-731A17348569}" srcOrd="0" destOrd="0" presId="urn:microsoft.com/office/officeart/2005/8/layout/default"/>
    <dgm:cxn modelId="{15401D45-9059-4A4A-8F32-9AE066B1AA26}" srcId="{A96BA291-E837-4E93-A1C0-E6D6FAC4CDF0}" destId="{9F50B803-7C9D-4E75-83E4-C6963EE7A668}" srcOrd="4" destOrd="0" parTransId="{9F0C2FCC-A65D-4EA9-94D8-97677D78DDAB}" sibTransId="{74784C88-D3FA-4801-81DE-3436D10B1676}"/>
    <dgm:cxn modelId="{74EFD979-4F5D-4BF2-88C6-6044B3778827}" type="presOf" srcId="{9F50B803-7C9D-4E75-83E4-C6963EE7A668}" destId="{64E38B8C-5BCE-4EDE-9873-8F76EDA0237D}" srcOrd="0" destOrd="0" presId="urn:microsoft.com/office/officeart/2005/8/layout/default"/>
    <dgm:cxn modelId="{65E95F91-51FE-4631-87D0-75E1930C68DA}" srcId="{A96BA291-E837-4E93-A1C0-E6D6FAC4CDF0}" destId="{2B842181-14A3-4878-A264-78EDAF8DC266}" srcOrd="3" destOrd="0" parTransId="{B795E372-E2DA-477B-85FA-BE3E0290BCDF}" sibTransId="{1EA9713F-55A9-4C1B-849C-9E57F538D3F1}"/>
    <dgm:cxn modelId="{4BF69CA3-83FB-4EE9-B895-008E9DE9B6D5}" srcId="{A96BA291-E837-4E93-A1C0-E6D6FAC4CDF0}" destId="{590B61F1-65E4-4903-AC09-A872FEF58915}" srcOrd="1" destOrd="0" parTransId="{AFCD65BF-4C33-4CA7-8488-0657AF456C95}" sibTransId="{4438AFAC-1881-42F6-B4DF-1D10D9742166}"/>
    <dgm:cxn modelId="{63B062AD-8695-4EA1-9463-547473B68F70}" srcId="{A96BA291-E837-4E93-A1C0-E6D6FAC4CDF0}" destId="{09802CA8-F458-4B19-9E23-B3780FC8E11C}" srcOrd="0" destOrd="0" parTransId="{30EAF4FF-B628-45DB-86CA-55AB9830C09B}" sibTransId="{E630E3A0-E7DE-4C8C-98CB-90066DE50BA2}"/>
    <dgm:cxn modelId="{AC046DCB-E6BC-493D-A69A-E4DC089DB560}" type="presOf" srcId="{2965C87E-A595-4A7B-84EF-D3C46CB560A1}" destId="{739EEC95-2998-4589-A76E-899A19560A66}" srcOrd="0" destOrd="0" presId="urn:microsoft.com/office/officeart/2005/8/layout/default"/>
    <dgm:cxn modelId="{EDFF0BCD-19F9-4FD6-86AC-E3F52E09A014}" type="presOf" srcId="{2B842181-14A3-4878-A264-78EDAF8DC266}" destId="{27E66ABE-BAF4-42A9-BBB4-309EABC1906E}" srcOrd="0" destOrd="0" presId="urn:microsoft.com/office/officeart/2005/8/layout/default"/>
    <dgm:cxn modelId="{F8986BD1-7FBB-4DEC-85E6-C0A8FDE310D1}" type="presOf" srcId="{590B61F1-65E4-4903-AC09-A872FEF58915}" destId="{F84DE857-0A87-4B95-9BBB-2B2F07096CB3}" srcOrd="0" destOrd="0" presId="urn:microsoft.com/office/officeart/2005/8/layout/default"/>
    <dgm:cxn modelId="{97F521F5-E946-4A90-849E-7F946A87D630}" srcId="{A96BA291-E837-4E93-A1C0-E6D6FAC4CDF0}" destId="{2965C87E-A595-4A7B-84EF-D3C46CB560A1}" srcOrd="2" destOrd="0" parTransId="{2B196FF3-B62A-4752-910B-78B6CDD69783}" sibTransId="{EF3302A8-B180-45E1-8C4F-016C0FEE45A5}"/>
    <dgm:cxn modelId="{7F1857EE-F2B8-4BF8-A0C9-0DF11B3E1A8F}" type="presParOf" srcId="{E7E225CB-5A47-4A0A-BC1D-C73D8C2370F9}" destId="{BC53732A-41CB-4690-8F91-731A17348569}" srcOrd="0" destOrd="0" presId="urn:microsoft.com/office/officeart/2005/8/layout/default"/>
    <dgm:cxn modelId="{5B547B86-6415-4CF5-83A5-70F520D8BDCE}" type="presParOf" srcId="{E7E225CB-5A47-4A0A-BC1D-C73D8C2370F9}" destId="{8CC1B7B9-E98F-4445-8711-931EDD223037}" srcOrd="1" destOrd="0" presId="urn:microsoft.com/office/officeart/2005/8/layout/default"/>
    <dgm:cxn modelId="{49465296-1219-41B2-A739-43B4E4F38AAE}" type="presParOf" srcId="{E7E225CB-5A47-4A0A-BC1D-C73D8C2370F9}" destId="{F84DE857-0A87-4B95-9BBB-2B2F07096CB3}" srcOrd="2" destOrd="0" presId="urn:microsoft.com/office/officeart/2005/8/layout/default"/>
    <dgm:cxn modelId="{3173053E-9E74-4083-8C5C-F68671BDB71A}" type="presParOf" srcId="{E7E225CB-5A47-4A0A-BC1D-C73D8C2370F9}" destId="{0B7B0108-9D7D-4E31-A0B7-7E43255FD05D}" srcOrd="3" destOrd="0" presId="urn:microsoft.com/office/officeart/2005/8/layout/default"/>
    <dgm:cxn modelId="{349EF2F5-2146-4403-9E37-E42690F2A1CB}" type="presParOf" srcId="{E7E225CB-5A47-4A0A-BC1D-C73D8C2370F9}" destId="{739EEC95-2998-4589-A76E-899A19560A66}" srcOrd="4" destOrd="0" presId="urn:microsoft.com/office/officeart/2005/8/layout/default"/>
    <dgm:cxn modelId="{818E7AA1-CCE8-48AF-AB99-ED6786A180CA}" type="presParOf" srcId="{E7E225CB-5A47-4A0A-BC1D-C73D8C2370F9}" destId="{6BC0EA51-59A2-4D1A-986C-E0ADDE40C96A}" srcOrd="5" destOrd="0" presId="urn:microsoft.com/office/officeart/2005/8/layout/default"/>
    <dgm:cxn modelId="{94901AE4-71D8-4AB3-8A93-E3F1A3120F1E}" type="presParOf" srcId="{E7E225CB-5A47-4A0A-BC1D-C73D8C2370F9}" destId="{27E66ABE-BAF4-42A9-BBB4-309EABC1906E}" srcOrd="6" destOrd="0" presId="urn:microsoft.com/office/officeart/2005/8/layout/default"/>
    <dgm:cxn modelId="{4BC40C1D-D22D-4954-8041-A003AD516E1D}" type="presParOf" srcId="{E7E225CB-5A47-4A0A-BC1D-C73D8C2370F9}" destId="{62C25AF2-2E86-4C11-9D45-43572862FBE6}" srcOrd="7" destOrd="0" presId="urn:microsoft.com/office/officeart/2005/8/layout/default"/>
    <dgm:cxn modelId="{BBB35D5F-3A99-46D3-9F23-2C4C1AD9894C}" type="presParOf" srcId="{E7E225CB-5A47-4A0A-BC1D-C73D8C2370F9}" destId="{64E38B8C-5BCE-4EDE-9873-8F76EDA0237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AFF2F-B996-4EC4-A408-287F5EAB1A9C}">
      <dsp:nvSpPr>
        <dsp:cNvPr id="0" name=""/>
        <dsp:cNvSpPr/>
      </dsp:nvSpPr>
      <dsp:spPr>
        <a:xfrm>
          <a:off x="559800" y="10480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4A63F-A986-42D3-8B37-44BDF74FC284}">
      <dsp:nvSpPr>
        <dsp:cNvPr id="0" name=""/>
        <dsp:cNvSpPr/>
      </dsp:nvSpPr>
      <dsp:spPr>
        <a:xfrm>
          <a:off x="559800" y="178773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300" kern="1200"/>
            <a:t>diverse profielen </a:t>
          </a:r>
          <a:endParaRPr lang="en-US" sz="2300" kern="1200"/>
        </a:p>
      </dsp:txBody>
      <dsp:txXfrm>
        <a:off x="559800" y="1787732"/>
        <a:ext cx="4320000" cy="648000"/>
      </dsp:txXfrm>
    </dsp:sp>
    <dsp:sp modelId="{43503B5B-0602-479B-B7A4-B240AC29B98B}">
      <dsp:nvSpPr>
        <dsp:cNvPr id="0" name=""/>
        <dsp:cNvSpPr/>
      </dsp:nvSpPr>
      <dsp:spPr>
        <a:xfrm>
          <a:off x="559800" y="2515232"/>
          <a:ext cx="4320000" cy="156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4E66A-6E62-4158-BAA0-C108A943EB53}">
      <dsp:nvSpPr>
        <dsp:cNvPr id="0" name=""/>
        <dsp:cNvSpPr/>
      </dsp:nvSpPr>
      <dsp:spPr>
        <a:xfrm>
          <a:off x="5635800" y="10480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E32A3-333D-4549-BDB8-10FFEE58A8C6}">
      <dsp:nvSpPr>
        <dsp:cNvPr id="0" name=""/>
        <dsp:cNvSpPr/>
      </dsp:nvSpPr>
      <dsp:spPr>
        <a:xfrm>
          <a:off x="5635800" y="178773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300" kern="1200"/>
            <a:t>Leef je in je personage in. Focus op:</a:t>
          </a:r>
          <a:endParaRPr lang="en-US" sz="2300" kern="1200"/>
        </a:p>
      </dsp:txBody>
      <dsp:txXfrm>
        <a:off x="5635800" y="1787732"/>
        <a:ext cx="4320000" cy="648000"/>
      </dsp:txXfrm>
    </dsp:sp>
    <dsp:sp modelId="{F55BB0FA-895B-4FF9-9625-963B396FB591}">
      <dsp:nvSpPr>
        <dsp:cNvPr id="0" name=""/>
        <dsp:cNvSpPr/>
      </dsp:nvSpPr>
      <dsp:spPr>
        <a:xfrm>
          <a:off x="5635800" y="2515232"/>
          <a:ext cx="4320000" cy="156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woonomstandigheden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gezin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financiële situatie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netwerk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mentaal welbevinden</a:t>
          </a:r>
          <a:endParaRPr lang="en-US" sz="1700" kern="1200"/>
        </a:p>
      </dsp:txBody>
      <dsp:txXfrm>
        <a:off x="5635800" y="2515232"/>
        <a:ext cx="4320000" cy="1564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40C20-935B-4F42-A237-3FFA3D221A00}">
      <dsp:nvSpPr>
        <dsp:cNvPr id="0" name=""/>
        <dsp:cNvSpPr/>
      </dsp:nvSpPr>
      <dsp:spPr>
        <a:xfrm>
          <a:off x="1283" y="1341394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Hoe voel je je op dit moment?</a:t>
          </a:r>
          <a:endParaRPr lang="en-US" sz="2800" kern="1200"/>
        </a:p>
      </dsp:txBody>
      <dsp:txXfrm>
        <a:off x="45271" y="1385382"/>
        <a:ext cx="2915747" cy="1413885"/>
      </dsp:txXfrm>
    </dsp:sp>
    <dsp:sp modelId="{03D962B3-98B4-4CC7-BDBF-3784853FAC16}">
      <dsp:nvSpPr>
        <dsp:cNvPr id="0" name=""/>
        <dsp:cNvSpPr/>
      </dsp:nvSpPr>
      <dsp:spPr>
        <a:xfrm>
          <a:off x="3755938" y="1341394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Moeten we met iets rekening houden?</a:t>
          </a:r>
          <a:endParaRPr lang="en-US" sz="2800" kern="1200"/>
        </a:p>
      </dsp:txBody>
      <dsp:txXfrm>
        <a:off x="3799926" y="1385382"/>
        <a:ext cx="2915747" cy="1413885"/>
      </dsp:txXfrm>
    </dsp:sp>
    <dsp:sp modelId="{28062D8B-F0C4-4972-91CE-40F1E0C4C770}">
      <dsp:nvSpPr>
        <dsp:cNvPr id="0" name=""/>
        <dsp:cNvSpPr/>
      </dsp:nvSpPr>
      <dsp:spPr>
        <a:xfrm>
          <a:off x="7510592" y="1341394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i="1" kern="1200"/>
            <a:t>De vraag van de dag …</a:t>
          </a:r>
          <a:endParaRPr lang="en-US" sz="2800" kern="1200"/>
        </a:p>
      </dsp:txBody>
      <dsp:txXfrm>
        <a:off x="7554580" y="1385382"/>
        <a:ext cx="2915747" cy="1413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3732A-41CB-4690-8F91-731A17348569}">
      <dsp:nvSpPr>
        <dsp:cNvPr id="0" name=""/>
        <dsp:cNvSpPr/>
      </dsp:nvSpPr>
      <dsp:spPr>
        <a:xfrm>
          <a:off x="115014" y="3068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bg1"/>
              </a:solidFill>
            </a:rPr>
            <a:t>kwetsbaar, </a:t>
          </a:r>
          <a:r>
            <a:rPr lang="nl-NL" sz="2100" kern="1200" dirty="0" err="1">
              <a:solidFill>
                <a:schemeClr val="bg1"/>
              </a:solidFill>
            </a:rPr>
            <a:t>multiproblematiek</a:t>
          </a:r>
          <a:r>
            <a:rPr lang="nl-NL" sz="2100" kern="1200" dirty="0">
              <a:solidFill>
                <a:schemeClr val="bg1"/>
              </a:solidFill>
            </a:rPr>
            <a:t>, diversiteit 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115014" y="3068"/>
        <a:ext cx="3214241" cy="1928544"/>
      </dsp:txXfrm>
    </dsp:sp>
    <dsp:sp modelId="{F84DE857-0A87-4B95-9BBB-2B2F07096CB3}">
      <dsp:nvSpPr>
        <dsp:cNvPr id="0" name=""/>
        <dsp:cNvSpPr/>
      </dsp:nvSpPr>
      <dsp:spPr>
        <a:xfrm>
          <a:off x="3650679" y="3068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>
              <a:solidFill>
                <a:schemeClr val="bg1"/>
              </a:solidFill>
            </a:rPr>
            <a:t>begeleidingsmoe</a:t>
          </a:r>
          <a:r>
            <a:rPr lang="nl-NL" sz="2100" kern="1200" dirty="0">
              <a:solidFill>
                <a:schemeClr val="bg1"/>
              </a:solidFill>
            </a:rPr>
            <a:t>, </a:t>
          </a:r>
          <a:r>
            <a:rPr lang="nl-NL" sz="2100" kern="1200" dirty="0" err="1">
              <a:solidFill>
                <a:schemeClr val="bg1"/>
              </a:solidFill>
            </a:rPr>
            <a:t>schoolmoe</a:t>
          </a:r>
          <a:endParaRPr lang="nl-NL" sz="2100" kern="1200" dirty="0">
            <a:solidFill>
              <a:schemeClr val="bg1"/>
            </a:solidFill>
          </a:endParaRPr>
        </a:p>
      </dsp:txBody>
      <dsp:txXfrm>
        <a:off x="3650679" y="3068"/>
        <a:ext cx="3214241" cy="1928544"/>
      </dsp:txXfrm>
    </dsp:sp>
    <dsp:sp modelId="{739EEC95-2998-4589-A76E-899A19560A66}">
      <dsp:nvSpPr>
        <dsp:cNvPr id="0" name=""/>
        <dsp:cNvSpPr/>
      </dsp:nvSpPr>
      <dsp:spPr>
        <a:xfrm>
          <a:off x="7186344" y="3068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bg1"/>
              </a:solidFill>
              <a:latin typeface="Calibri"/>
              <a:cs typeface="Calibri"/>
            </a:rPr>
            <a:t>gebrek aan structuur en ondersteuning</a:t>
          </a:r>
          <a:endParaRPr lang="nl-NL" sz="2100" kern="1200" dirty="0">
            <a:solidFill>
              <a:schemeClr val="bg1"/>
            </a:solidFill>
            <a:latin typeface="Verdana"/>
            <a:ea typeface="Verdana"/>
            <a:cs typeface="Calibri"/>
          </a:endParaRPr>
        </a:p>
      </dsp:txBody>
      <dsp:txXfrm>
        <a:off x="7186344" y="3068"/>
        <a:ext cx="3214241" cy="1928544"/>
      </dsp:txXfrm>
    </dsp:sp>
    <dsp:sp modelId="{27E66ABE-BAF4-42A9-BBB4-309EABC1906E}">
      <dsp:nvSpPr>
        <dsp:cNvPr id="0" name=""/>
        <dsp:cNvSpPr/>
      </dsp:nvSpPr>
      <dsp:spPr>
        <a:xfrm>
          <a:off x="1882846" y="2253037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bg1"/>
              </a:solidFill>
              <a:latin typeface="Calibri"/>
              <a:cs typeface="Calibri"/>
            </a:rPr>
            <a:t>17 jaar bij </a:t>
          </a:r>
          <a:r>
            <a:rPr lang="nl-NL" sz="2100" kern="1200" dirty="0">
              <a:solidFill>
                <a:schemeClr val="bg1"/>
              </a:solidFill>
              <a:latin typeface="Verdana"/>
            </a:rPr>
            <a:t>opstart</a:t>
          </a:r>
        </a:p>
      </dsp:txBody>
      <dsp:txXfrm>
        <a:off x="1882846" y="2253037"/>
        <a:ext cx="3214241" cy="1928544"/>
      </dsp:txXfrm>
    </dsp:sp>
    <dsp:sp modelId="{64E38B8C-5BCE-4EDE-9873-8F76EDA0237D}">
      <dsp:nvSpPr>
        <dsp:cNvPr id="0" name=""/>
        <dsp:cNvSpPr/>
      </dsp:nvSpPr>
      <dsp:spPr>
        <a:xfrm>
          <a:off x="5418512" y="2253037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chemeClr val="bg1"/>
              </a:solidFill>
              <a:latin typeface="Verdana"/>
            </a:rPr>
            <a:t>volwassen</a:t>
          </a:r>
          <a:r>
            <a:rPr lang="nl-NL" sz="2100" kern="1200" dirty="0">
              <a:solidFill>
                <a:schemeClr val="bg1"/>
              </a:solidFill>
            </a:rPr>
            <a:t> en </a:t>
          </a:r>
          <a:r>
            <a:rPr lang="nl-NL" sz="2100" kern="1200" dirty="0" err="1">
              <a:solidFill>
                <a:schemeClr val="bg1"/>
              </a:solidFill>
            </a:rPr>
            <a:t>initiatiefbevorderende</a:t>
          </a:r>
          <a:r>
            <a:rPr lang="nl-NL" sz="2100" kern="1200" dirty="0">
              <a:solidFill>
                <a:schemeClr val="bg1"/>
              </a:solidFill>
            </a:rPr>
            <a:t> aanpak =&gt; aanwakkeren goesting om te leren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5418512" y="2253037"/>
        <a:ext cx="3214241" cy="1928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97B5-DC65-49F4-9D76-81067F3DB952}" type="datetimeFigureOut">
              <a:rPr lang="nl-BE" smtClean="0"/>
              <a:t>18/03/2024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84557-B983-454F-B0A5-23774E74B8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331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Project TaKO = coöperatief leren, opdrachten aanpakken en opdrachten planmatig uitvoeren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4557-B983-454F-B0A5-23774E74B8A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981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4557-B983-454F-B0A5-23774E74B8A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0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>
                <a:ea typeface="Calibri"/>
                <a:cs typeface="Calibri"/>
              </a:rPr>
              <a:t>Preventie: RISK (welzijnsorganisaties) – CLZ (onderzoek) - Naft = als er als schooluitval is, SVWO ook als partner beschouwen</a:t>
            </a:r>
          </a:p>
          <a:p>
            <a:r>
              <a:rPr lang="nl-BE" dirty="0">
                <a:ea typeface="Calibri"/>
                <a:cs typeface="Calibri"/>
              </a:rPr>
              <a:t>Vouw = 16 tot 25 =&gt; alle centra voor volwassenenonderwijs, 10 weken + opvolging in het volgende semester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4557-B983-454F-B0A5-23774E74B8A8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63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122363"/>
            <a:ext cx="7010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602038"/>
            <a:ext cx="7010400" cy="8588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8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98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208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703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4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4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68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56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56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796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18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4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0091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43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481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0091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43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20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3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1C9C-81B4-4983-9D2F-7636843FF4B7}" type="datetimeFigureOut">
              <a:rPr lang="nl-BE" smtClean="0"/>
              <a:t>18/03/2024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2675-289F-474A-9C7B-78B7211BE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969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ako@cvovolt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43_260ADF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wokempen.be/?page_id=33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18/10/relationships/comments" Target="../comments/modernComment_13E_2170B4ED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18/10/relationships/comments" Target="../comments/modernComment_146_FC52C90C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957" y="2662210"/>
            <a:ext cx="7416800" cy="1056396"/>
          </a:xfrm>
        </p:spPr>
        <p:txBody>
          <a:bodyPr>
            <a:normAutofit/>
          </a:bodyPr>
          <a:lstStyle/>
          <a:p>
            <a:r>
              <a:rPr lang="nl-NL" b="1" dirty="0">
                <a:ea typeface="Calibri Light"/>
                <a:cs typeface="Calibri Light"/>
              </a:rPr>
              <a:t>TaKO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602038"/>
            <a:ext cx="7010400" cy="1126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nl-NL" b="1" dirty="0">
              <a:latin typeface="Calibri Light"/>
              <a:cs typeface="Calibri Light"/>
            </a:endParaRPr>
          </a:p>
          <a:p>
            <a:r>
              <a:rPr lang="nl-NL" b="1" dirty="0">
                <a:cs typeface="Calibri Light"/>
              </a:rPr>
              <a:t>T</a:t>
            </a:r>
            <a:r>
              <a:rPr lang="nl-NL" dirty="0">
                <a:cs typeface="Calibri Light"/>
              </a:rPr>
              <a:t>raject met alternatieve </a:t>
            </a:r>
            <a:r>
              <a:rPr lang="nl-NL" b="1" dirty="0">
                <a:cs typeface="Calibri Light"/>
              </a:rPr>
              <a:t>K</a:t>
            </a:r>
            <a:r>
              <a:rPr lang="nl-NL" dirty="0">
                <a:cs typeface="Calibri Light"/>
              </a:rPr>
              <a:t>ansen op </a:t>
            </a:r>
            <a:r>
              <a:rPr lang="nl-NL" b="1" dirty="0">
                <a:cs typeface="Calibri Light"/>
              </a:rPr>
              <a:t>O</a:t>
            </a:r>
            <a:r>
              <a:rPr lang="nl-NL" dirty="0">
                <a:cs typeface="Calibri Light"/>
              </a:rPr>
              <a:t>nderwijs</a:t>
            </a:r>
            <a:endParaRPr lang="nl-BE" dirty="0">
              <a:cs typeface="Calibri Light"/>
            </a:endParaRPr>
          </a:p>
          <a:p>
            <a:r>
              <a:rPr lang="nl-NL" dirty="0">
                <a:hlinkClick r:id="rId2"/>
              </a:rPr>
              <a:t>tako@cvovolt.be</a:t>
            </a:r>
            <a:endParaRPr lang="nl-NL" dirty="0"/>
          </a:p>
          <a:p>
            <a:endParaRPr lang="nl-BE" dirty="0">
              <a:latin typeface="Calibri Light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27A0113-A1DB-4252-A023-2B096A2B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543" y="162494"/>
            <a:ext cx="2743200" cy="19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1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1F81D-27F9-4E24-B26F-D5F77EAB3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Resultaten en effecten</a:t>
            </a:r>
            <a:endParaRPr lang="nl-BE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79F904-01E6-4CB8-B549-7957047740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intern en extern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724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25B3E-AA97-4BAA-B503-3D7A7D02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10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cs typeface="Calibri"/>
              </a:rPr>
              <a:t>Verloop</a:t>
            </a:r>
            <a:endParaRPr lang="nl-BE" sz="2800" b="1" dirty="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A8630-4DA1-495F-8F43-918BD949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07" y="1406013"/>
            <a:ext cx="11307885" cy="50753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b="1" dirty="0">
                <a:latin typeface="+mj-lt"/>
                <a:ea typeface="+mn-lt"/>
                <a:cs typeface="+mn-lt"/>
              </a:rPr>
              <a:t>januari 2022 – 12 cursisten</a:t>
            </a:r>
          </a:p>
          <a:p>
            <a:pPr lvl="1"/>
            <a:r>
              <a:rPr lang="nl-NL" dirty="0">
                <a:latin typeface="+mj-lt"/>
                <a:ea typeface="Calibri Light"/>
                <a:cs typeface="Calibri Light"/>
              </a:rPr>
              <a:t>2 dagdelen TaKO (L-modules en ICT) + minimaal 1 </a:t>
            </a:r>
            <a:r>
              <a:rPr lang="nl-NL" dirty="0" err="1">
                <a:latin typeface="+mj-lt"/>
                <a:ea typeface="Calibri Light"/>
                <a:cs typeface="Calibri Light"/>
              </a:rPr>
              <a:t>beroepsspecifieke</a:t>
            </a:r>
            <a:r>
              <a:rPr lang="nl-NL" dirty="0">
                <a:latin typeface="+mj-lt"/>
                <a:ea typeface="Calibri Light"/>
                <a:cs typeface="Calibri Light"/>
              </a:rPr>
              <a:t> module</a:t>
            </a:r>
          </a:p>
          <a:p>
            <a:pPr lvl="1"/>
            <a:r>
              <a:rPr lang="nl-NL" dirty="0">
                <a:latin typeface="+mj-lt"/>
                <a:cs typeface="Calibri Light"/>
              </a:rPr>
              <a:t>beperkt aantal extra modules - Administratie, Zorg, Design, ICT en Fotografie </a:t>
            </a:r>
          </a:p>
          <a:p>
            <a:pPr lvl="1"/>
            <a:r>
              <a:rPr lang="nl-NL" dirty="0">
                <a:latin typeface="+mj-lt"/>
                <a:cs typeface="Calibri Light"/>
              </a:rPr>
              <a:t>mogelijkheid tot stage</a:t>
            </a:r>
          </a:p>
          <a:p>
            <a:pPr lvl="1"/>
            <a:r>
              <a:rPr lang="nl-NL" dirty="0">
                <a:latin typeface="+mj-lt"/>
                <a:cs typeface="Calibri Light"/>
              </a:rPr>
              <a:t>aanbod in samenwerking met partners (Naft-aanbieders)</a:t>
            </a:r>
            <a:r>
              <a:rPr lang="nl-NL" sz="2800" dirty="0">
                <a:latin typeface="+mj-lt"/>
                <a:ea typeface="Calibri Light"/>
                <a:cs typeface="Calibri Light"/>
              </a:rPr>
              <a:t> </a:t>
            </a:r>
            <a:endParaRPr lang="nl-NL" dirty="0">
              <a:latin typeface="+mj-lt"/>
              <a:ea typeface="+mn-lt"/>
              <a:cs typeface="+mn-lt"/>
            </a:endParaRPr>
          </a:p>
          <a:p>
            <a:r>
              <a:rPr lang="nl-NL" b="1" dirty="0">
                <a:latin typeface="+mj-lt"/>
                <a:ea typeface="+mn-lt"/>
                <a:cs typeface="+mn-lt"/>
              </a:rPr>
              <a:t>september 2022 – 15 cursisten</a:t>
            </a:r>
          </a:p>
          <a:p>
            <a:pPr lvl="1"/>
            <a:r>
              <a:rPr lang="nl-NL" dirty="0">
                <a:latin typeface="+mj-lt"/>
                <a:ea typeface="+mn-lt"/>
                <a:cs typeface="+mn-lt"/>
              </a:rPr>
              <a:t>+ middagprogramma</a:t>
            </a:r>
          </a:p>
          <a:p>
            <a:r>
              <a:rPr lang="nl-NL" b="1" dirty="0">
                <a:latin typeface="+mj-lt"/>
                <a:ea typeface="+mn-lt"/>
                <a:cs typeface="+mn-lt"/>
              </a:rPr>
              <a:t>&lt; januari 2023 – 2 keer 15 cursisten</a:t>
            </a:r>
          </a:p>
          <a:p>
            <a:pPr lvl="1"/>
            <a:r>
              <a:rPr lang="nl-NL" dirty="0">
                <a:latin typeface="+mj-lt"/>
                <a:ea typeface="Calibri Light"/>
                <a:cs typeface="Calibri Light"/>
              </a:rPr>
              <a:t>+ extra dagdeel TaKO + minimaal 3 </a:t>
            </a:r>
            <a:r>
              <a:rPr lang="nl-NL" dirty="0" err="1">
                <a:latin typeface="+mj-lt"/>
                <a:ea typeface="Calibri Light"/>
                <a:cs typeface="Calibri Light"/>
              </a:rPr>
              <a:t>beroepsspecifieke</a:t>
            </a:r>
            <a:r>
              <a:rPr lang="nl-NL" dirty="0">
                <a:latin typeface="+mj-lt"/>
                <a:ea typeface="Calibri Light"/>
                <a:cs typeface="Calibri Light"/>
              </a:rPr>
              <a:t> modules</a:t>
            </a:r>
          </a:p>
          <a:p>
            <a:pPr marL="0" indent="0">
              <a:buNone/>
            </a:pPr>
            <a:endParaRPr lang="nl-NL" sz="2000" dirty="0">
              <a:latin typeface="Calibri Light"/>
              <a:ea typeface="+mn-lt"/>
              <a:cs typeface="+mn-lt"/>
            </a:endParaRPr>
          </a:p>
          <a:p>
            <a:pPr lvl="1"/>
            <a:endParaRPr lang="nl-NL" sz="2000" dirty="0">
              <a:latin typeface="Calibri Light"/>
              <a:ea typeface="+mn-lt"/>
              <a:cs typeface="+mn-lt"/>
            </a:endParaRPr>
          </a:p>
          <a:p>
            <a:pPr lvl="1"/>
            <a:endParaRPr lang="nl-NL" sz="2000" dirty="0">
              <a:latin typeface="Calibri Light"/>
              <a:ea typeface="+mn-lt"/>
              <a:cs typeface="+mn-lt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EA21C82-4980-4125-96EF-EFB2BF4CD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192" y="179510"/>
            <a:ext cx="2743200" cy="19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05D4-D264-459E-96C7-C32EEB36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Schooluitval tegengaan … e</a:t>
            </a:r>
            <a:r>
              <a:rPr lang="nl-BE" sz="2800" b="1" dirty="0" err="1"/>
              <a:t>nkele</a:t>
            </a:r>
            <a:r>
              <a:rPr lang="nl-BE" sz="2800" b="1" dirty="0"/>
              <a:t> cijfers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4E9728-2139-4172-854D-26C55607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9839" cy="4184650"/>
          </a:xfrm>
        </p:spPr>
        <p:txBody>
          <a:bodyPr>
            <a:normAutofit/>
          </a:bodyPr>
          <a:lstStyle/>
          <a:p>
            <a:r>
              <a:rPr lang="nl-BE" dirty="0"/>
              <a:t>doorstroom tweedekansonderwijs</a:t>
            </a:r>
          </a:p>
          <a:p>
            <a:pPr lvl="1"/>
            <a:r>
              <a:rPr lang="nl-BE" dirty="0"/>
              <a:t>tussen 75% en 85%</a:t>
            </a:r>
          </a:p>
          <a:p>
            <a:r>
              <a:rPr lang="nl-BE" dirty="0"/>
              <a:t>behalen diploma</a:t>
            </a:r>
          </a:p>
          <a:p>
            <a:pPr lvl="1"/>
            <a:r>
              <a:rPr lang="nl-BE" dirty="0"/>
              <a:t>50%</a:t>
            </a:r>
            <a:endParaRPr lang="nl-NL" dirty="0"/>
          </a:p>
          <a:p>
            <a:r>
              <a:rPr lang="nl-NL" dirty="0"/>
              <a:t>d</a:t>
            </a:r>
            <a:r>
              <a:rPr lang="nl-BE" dirty="0" err="1"/>
              <a:t>iverse</a:t>
            </a:r>
            <a:r>
              <a:rPr lang="nl-BE" dirty="0"/>
              <a:t> </a:t>
            </a:r>
            <a:r>
              <a:rPr lang="nl-BE" dirty="0" err="1"/>
              <a:t>beroepsspecifieke</a:t>
            </a:r>
            <a:r>
              <a:rPr lang="nl-BE" dirty="0"/>
              <a:t> opleidingen</a:t>
            </a:r>
          </a:p>
          <a:p>
            <a:r>
              <a:rPr lang="nl-BE" dirty="0"/>
              <a:t>regio’s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AE80F2-AFB2-477E-A8A4-5D44E807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34" y="4205537"/>
            <a:ext cx="4314386" cy="23799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72B579-E632-480B-8C58-85B391567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703" y="1323720"/>
            <a:ext cx="3943049" cy="23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46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="" xmlns:p188="http://schemas.microsoft.com/office/powerpoint/2018/8/main" r:id="rId4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70564-E7DF-4A8C-A128-A0D08389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440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>
                <a:solidFill>
                  <a:srgbClr val="02A697"/>
                </a:solidFill>
              </a:rPr>
              <a:t>TaKO is een uitweg voor jongeren die anders helemaal niet naar school zouden gaan. (CLB-medewerker)</a:t>
            </a:r>
            <a:endParaRPr lang="nl-NL" dirty="0">
              <a:solidFill>
                <a:srgbClr val="02A697"/>
              </a:solidFill>
            </a:endParaRPr>
          </a:p>
          <a:p>
            <a:pPr marL="0" indent="0">
              <a:buNone/>
            </a:pPr>
            <a:endParaRPr lang="nl-NL" i="1" dirty="0"/>
          </a:p>
          <a:p>
            <a:pPr marL="0" indent="0" algn="ctr">
              <a:buNone/>
            </a:pPr>
            <a:r>
              <a:rPr lang="nl-NL" i="1" dirty="0">
                <a:solidFill>
                  <a:srgbClr val="A3CF46"/>
                </a:solidFill>
              </a:rPr>
              <a:t>In de TaKO-modules krijgen jongeren de ruimte om diverse dingen te ontdekken, dat is iets wat in een reguliere school niet kan. (CLB-medewerker)</a:t>
            </a:r>
          </a:p>
          <a:p>
            <a:pPr marL="0" indent="0">
              <a:buNone/>
            </a:pPr>
            <a:endParaRPr lang="nl-NL" i="1" dirty="0"/>
          </a:p>
          <a:p>
            <a:pPr marL="0" indent="0" algn="r">
              <a:buNone/>
            </a:pPr>
            <a:r>
              <a:rPr lang="nl-NL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Ik wist niet dat leren ook leuk kon zijn. (cursist)</a:t>
            </a:r>
            <a:endParaRPr lang="nl-N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nl-NL" i="1" dirty="0">
              <a:solidFill>
                <a:schemeClr val="accent4">
                  <a:lumMod val="60000"/>
                  <a:lumOff val="40000"/>
                </a:schemeClr>
              </a:solidFill>
              <a:ea typeface="Verdana"/>
            </a:endParaRPr>
          </a:p>
          <a:p>
            <a:pPr marL="0" indent="0">
              <a:buNone/>
            </a:pPr>
            <a:r>
              <a:rPr lang="nl-NL" i="1" dirty="0">
                <a:solidFill>
                  <a:srgbClr val="0070C0"/>
                </a:solidFill>
                <a:ea typeface="Verdana"/>
              </a:rPr>
              <a:t>We hebben een ander kind. (ouder)</a:t>
            </a:r>
          </a:p>
          <a:p>
            <a:endParaRPr lang="nl-BE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6055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CAC80-0C86-4BB0-8BFA-4B7EB760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err="1"/>
              <a:t>TaKO</a:t>
            </a:r>
            <a:r>
              <a:rPr lang="nl-BE" sz="2800" b="1" dirty="0"/>
              <a:t> – hoe?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1CFBB0-67B5-439D-9694-99A2AD9B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6" y="835741"/>
            <a:ext cx="11438964" cy="57371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lnSpc>
                <a:spcPct val="100000"/>
              </a:lnSpc>
              <a:spcBef>
                <a:spcPts val="800"/>
              </a:spcBef>
              <a:buNone/>
            </a:pPr>
            <a:endParaRPr lang="nl-BE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 fontAlgn="base">
              <a:lnSpc>
                <a:spcPct val="100000"/>
              </a:lnSpc>
              <a:spcBef>
                <a:spcPts val="800"/>
              </a:spcBef>
            </a:pPr>
            <a:r>
              <a:rPr lang="nl-NL" sz="1600" b="1" dirty="0">
                <a:solidFill>
                  <a:srgbClr val="000000"/>
                </a:solidFill>
                <a:latin typeface="+mj-lt"/>
              </a:rPr>
              <a:t>zelfbeeld en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sz="1600" b="1" dirty="0">
                <a:solidFill>
                  <a:srgbClr val="000000"/>
                </a:solidFill>
                <a:latin typeface="+mj-lt"/>
              </a:rPr>
              <a:t>welbevinden</a:t>
            </a:r>
            <a:r>
              <a:rPr lang="nl-NL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+mj-lt"/>
              </a:rPr>
              <a:t>– cursist wordt expert</a:t>
            </a:r>
            <a:r>
              <a:rPr lang="nl-NL" sz="1600" dirty="0">
                <a:solidFill>
                  <a:srgbClr val="000000"/>
                </a:solidFill>
                <a:latin typeface="+mj-lt"/>
              </a:rPr>
              <a:t>/peer-</a:t>
            </a:r>
            <a:r>
              <a:rPr lang="nl-NL" sz="1600" dirty="0" err="1">
                <a:solidFill>
                  <a:srgbClr val="000000"/>
                </a:solidFill>
                <a:latin typeface="+mj-lt"/>
              </a:rPr>
              <a:t>learning</a:t>
            </a:r>
            <a:r>
              <a:rPr lang="nl-NL" sz="1600" dirty="0">
                <a:solidFill>
                  <a:srgbClr val="000000"/>
                </a:solidFill>
                <a:latin typeface="+mj-lt"/>
              </a:rPr>
              <a:t>, succeservaringen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sz="1600" dirty="0">
                <a:solidFill>
                  <a:srgbClr val="000000"/>
                </a:solidFill>
                <a:latin typeface="+mj-lt"/>
              </a:rPr>
              <a:t>creëren, 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+mj-lt"/>
              </a:rPr>
              <a:t>tevredenheidsbevraging ouders en netwerk</a:t>
            </a:r>
            <a:endParaRPr lang="nl-NL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>
              <a:lnSpc>
                <a:spcPct val="100000"/>
              </a:lnSpc>
              <a:spcBef>
                <a:spcPts val="800"/>
              </a:spcBef>
            </a:pPr>
            <a:endParaRPr lang="nl-NL" sz="1600" dirty="0">
              <a:solidFill>
                <a:srgbClr val="000000"/>
              </a:solidFill>
              <a:latin typeface="+mj-lt"/>
              <a:ea typeface="Verdana"/>
            </a:endParaRPr>
          </a:p>
          <a:p>
            <a:pPr indent="0">
              <a:lnSpc>
                <a:spcPct val="100000"/>
              </a:lnSpc>
              <a:spcBef>
                <a:spcPts val="800"/>
              </a:spcBef>
            </a:pPr>
            <a:r>
              <a:rPr lang="nl-NL" sz="1600" b="1" dirty="0">
                <a:solidFill>
                  <a:srgbClr val="000000"/>
                </a:solidFill>
                <a:latin typeface="+mj-lt"/>
                <a:ea typeface="Verdana"/>
              </a:rPr>
              <a:t>eigenaarschap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Verdana"/>
              </a:rPr>
              <a:t> – participatieve aanpak, eigen verantwoordelijkheid</a:t>
            </a:r>
          </a:p>
          <a:p>
            <a:pPr indent="0" algn="l" fontAlgn="base">
              <a:lnSpc>
                <a:spcPct val="100000"/>
              </a:lnSpc>
              <a:spcBef>
                <a:spcPts val="800"/>
              </a:spcBef>
              <a:buNone/>
            </a:pPr>
            <a:endParaRPr lang="nl-NL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 fontAlgn="base">
              <a:lnSpc>
                <a:spcPct val="100000"/>
              </a:lnSpc>
              <a:spcBef>
                <a:spcPts val="800"/>
              </a:spcBef>
            </a:pPr>
            <a:r>
              <a:rPr lang="nl-NL" sz="1600" b="1" dirty="0">
                <a:solidFill>
                  <a:srgbClr val="000000"/>
                </a:solidFill>
                <a:latin typeface="+mj-lt"/>
              </a:rPr>
              <a:t>arbeidsattitude</a:t>
            </a:r>
            <a:r>
              <a:rPr lang="nl-NL" sz="1600" dirty="0">
                <a:solidFill>
                  <a:srgbClr val="000000"/>
                </a:solidFill>
                <a:latin typeface="+mj-lt"/>
              </a:rPr>
              <a:t> – structuur, inzetten netwerk en ouders (consequenties), vrijwillige stages, klankbord (frustratie- en weerstandsreductie)</a:t>
            </a:r>
            <a:endParaRPr lang="nl-NL" sz="1600" dirty="0">
              <a:solidFill>
                <a:srgbClr val="000000"/>
              </a:solidFill>
              <a:latin typeface="+mj-lt"/>
              <a:ea typeface="Verdana"/>
            </a:endParaRPr>
          </a:p>
          <a:p>
            <a:pPr indent="0" algn="l" rtl="0" fontAlgn="base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l-NL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 fontAlgn="base">
              <a:lnSpc>
                <a:spcPct val="100000"/>
              </a:lnSpc>
              <a:spcBef>
                <a:spcPts val="800"/>
              </a:spcBef>
            </a:pPr>
            <a:r>
              <a:rPr lang="nl-NL" sz="1600" b="1" dirty="0">
                <a:solidFill>
                  <a:srgbClr val="000000"/>
                </a:solidFill>
                <a:latin typeface="+mj-lt"/>
              </a:rPr>
              <a:t>d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+mj-lt"/>
              </a:rPr>
              <a:t>rempels en POP 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+mj-lt"/>
              </a:rPr>
              <a:t>– inzicht</a:t>
            </a:r>
            <a:r>
              <a:rPr lang="nl-NL" sz="1600" dirty="0">
                <a:solidFill>
                  <a:srgbClr val="000000"/>
                </a:solidFill>
                <a:latin typeface="+mj-lt"/>
              </a:rPr>
              <a:t> in eigen problemen + context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+mj-lt"/>
              </a:rPr>
              <a:t>, stappenplan, zelfredzaamheid (praktisch, sociaal, cultureel, preventief)</a:t>
            </a:r>
            <a:endParaRPr lang="nl-BE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 algn="l" rtl="0" fontAlgn="base">
              <a:lnSpc>
                <a:spcPct val="100000"/>
              </a:lnSpc>
              <a:spcBef>
                <a:spcPts val="800"/>
              </a:spcBef>
            </a:pPr>
            <a:endParaRPr lang="nl-BE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 algn="l" rtl="0" fontAlgn="base">
              <a:lnSpc>
                <a:spcPct val="100000"/>
              </a:lnSpc>
              <a:spcBef>
                <a:spcPts val="800"/>
              </a:spcBef>
            </a:pPr>
            <a:r>
              <a:rPr lang="nl-BE" sz="1600" b="1" i="0" dirty="0">
                <a:solidFill>
                  <a:srgbClr val="000000"/>
                </a:solidFill>
                <a:effectLst/>
                <a:latin typeface="+mj-lt"/>
              </a:rPr>
              <a:t>studievaardigheden</a:t>
            </a:r>
            <a:r>
              <a:rPr lang="nl-BE" sz="1600" b="0" i="0" dirty="0">
                <a:solidFill>
                  <a:srgbClr val="000000"/>
                </a:solidFill>
                <a:effectLst/>
                <a:latin typeface="+mj-lt"/>
              </a:rPr>
              <a:t> en focus op </a:t>
            </a:r>
            <a:r>
              <a:rPr lang="nl-BE" sz="1600" b="1" i="0" dirty="0">
                <a:solidFill>
                  <a:srgbClr val="000000"/>
                </a:solidFill>
                <a:effectLst/>
                <a:latin typeface="+mj-lt"/>
              </a:rPr>
              <a:t>executieve functies </a:t>
            </a:r>
            <a:r>
              <a:rPr lang="nl-BE" sz="1600" b="0" i="0" dirty="0">
                <a:solidFill>
                  <a:srgbClr val="000000"/>
                </a:solidFill>
                <a:effectLst/>
                <a:latin typeface="+mj-lt"/>
              </a:rPr>
              <a:t>– leerlabo</a:t>
            </a:r>
            <a:endParaRPr lang="nl-BE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 algn="l" rtl="0" fontAlgn="base">
              <a:lnSpc>
                <a:spcPct val="100000"/>
              </a:lnSpc>
              <a:spcBef>
                <a:spcPts val="800"/>
              </a:spcBef>
            </a:pPr>
            <a:r>
              <a:rPr lang="nl-BE" sz="1600" b="1" dirty="0">
                <a:solidFill>
                  <a:srgbClr val="000000"/>
                </a:solidFill>
                <a:effectLst/>
                <a:latin typeface="+mj-lt"/>
              </a:rPr>
              <a:t>digitale competenties </a:t>
            </a:r>
            <a:r>
              <a:rPr lang="nl-BE" sz="1600" b="0" i="0" dirty="0">
                <a:solidFill>
                  <a:srgbClr val="000000"/>
                </a:solidFill>
                <a:effectLst/>
                <a:latin typeface="+mj-lt"/>
              </a:rPr>
              <a:t>– ICT-labo</a:t>
            </a:r>
            <a:endParaRPr lang="nl-BE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 algn="l" rtl="0" fontAlgn="base">
              <a:lnSpc>
                <a:spcPct val="100000"/>
              </a:lnSpc>
              <a:spcBef>
                <a:spcPts val="800"/>
              </a:spcBef>
            </a:pPr>
            <a:r>
              <a:rPr lang="nl-BE" sz="1600" b="1" i="0" dirty="0">
                <a:solidFill>
                  <a:srgbClr val="000000"/>
                </a:solidFill>
                <a:effectLst/>
                <a:latin typeface="+mj-lt"/>
              </a:rPr>
              <a:t>taalvaardigheid</a:t>
            </a:r>
            <a:r>
              <a:rPr lang="nl-BE" sz="1600" b="0" i="0" dirty="0">
                <a:solidFill>
                  <a:srgbClr val="000000"/>
                </a:solidFill>
                <a:effectLst/>
                <a:latin typeface="+mj-lt"/>
              </a:rPr>
              <a:t> - leeslabo </a:t>
            </a:r>
            <a:endParaRPr lang="nl-BE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marL="0" indent="0" algn="l" rtl="0" fontAlgn="base">
              <a:lnSpc>
                <a:spcPct val="100000"/>
              </a:lnSpc>
              <a:spcBef>
                <a:spcPts val="800"/>
              </a:spcBef>
              <a:buNone/>
            </a:pPr>
            <a:endParaRPr lang="nl-BE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 fontAlgn="base">
              <a:lnSpc>
                <a:spcPct val="100000"/>
              </a:lnSpc>
              <a:spcBef>
                <a:spcPts val="800"/>
              </a:spcBef>
            </a:pPr>
            <a:r>
              <a:rPr lang="nl-BE" sz="1600" b="1" dirty="0">
                <a:solidFill>
                  <a:srgbClr val="000000"/>
                </a:solidFill>
                <a:latin typeface="+mj-lt"/>
              </a:rPr>
              <a:t>g</a:t>
            </a:r>
            <a:r>
              <a:rPr lang="nl-BE" sz="1600" b="1" i="0" dirty="0">
                <a:solidFill>
                  <a:srgbClr val="000000"/>
                </a:solidFill>
                <a:effectLst/>
                <a:latin typeface="+mj-lt"/>
              </a:rPr>
              <a:t>elijktijdig geïntegreerd </a:t>
            </a:r>
            <a:r>
              <a:rPr lang="nl-BE" sz="1600" b="1" dirty="0">
                <a:solidFill>
                  <a:srgbClr val="000000"/>
                </a:solidFill>
                <a:latin typeface="+mj-lt"/>
              </a:rPr>
              <a:t>o</a:t>
            </a:r>
            <a:r>
              <a:rPr lang="nl-BE" sz="1600" b="1" i="0" dirty="0">
                <a:solidFill>
                  <a:srgbClr val="000000"/>
                </a:solidFill>
                <a:effectLst/>
                <a:latin typeface="+mj-lt"/>
              </a:rPr>
              <a:t>nderwijs </a:t>
            </a:r>
            <a:r>
              <a:rPr lang="nl-BE" sz="1600" b="0" i="0" dirty="0">
                <a:solidFill>
                  <a:srgbClr val="000000"/>
                </a:solidFill>
                <a:effectLst/>
                <a:latin typeface="+mj-lt"/>
              </a:rPr>
              <a:t>–  met 2 voor </a:t>
            </a:r>
            <a:r>
              <a:rPr lang="nl-BE" sz="1600" b="0" i="0">
                <a:solidFill>
                  <a:srgbClr val="000000"/>
                </a:solidFill>
                <a:effectLst/>
                <a:latin typeface="+mj-lt"/>
              </a:rPr>
              <a:t>de klas – </a:t>
            </a:r>
            <a:r>
              <a:rPr lang="nl-BE" sz="1600" dirty="0">
                <a:solidFill>
                  <a:srgbClr val="000000"/>
                </a:solidFill>
                <a:latin typeface="+mj-lt"/>
              </a:rPr>
              <a:t>aanklampend werken, individuele opvolging, acute</a:t>
            </a:r>
            <a:r>
              <a:rPr lang="nl-BE" sz="1600" b="0" i="0" dirty="0">
                <a:solidFill>
                  <a:srgbClr val="000000"/>
                </a:solidFill>
                <a:effectLst/>
                <a:latin typeface="+mj-lt"/>
              </a:rPr>
              <a:t> nood, instant </a:t>
            </a:r>
            <a:r>
              <a:rPr lang="nl-BE" sz="1600" b="0" i="0" dirty="0" err="1">
                <a:solidFill>
                  <a:srgbClr val="000000"/>
                </a:solidFill>
                <a:effectLst/>
                <a:latin typeface="+mj-lt"/>
              </a:rPr>
              <a:t>gratification</a:t>
            </a:r>
            <a:r>
              <a:rPr lang="nl-BE" sz="1600" b="0" i="0" dirty="0">
                <a:solidFill>
                  <a:srgbClr val="000000"/>
                </a:solidFill>
                <a:effectLst/>
                <a:latin typeface="+mj-lt"/>
              </a:rPr>
              <a:t> =&gt; leerproces =&gt; vragen bundelen (ex. </a:t>
            </a:r>
            <a:r>
              <a:rPr lang="nl-BE" sz="1600" dirty="0">
                <a:solidFill>
                  <a:srgbClr val="000000"/>
                </a:solidFill>
                <a:latin typeface="+mj-lt"/>
              </a:rPr>
              <a:t>f</a:t>
            </a:r>
            <a:r>
              <a:rPr lang="nl-BE" sz="1600" b="0" i="0" dirty="0">
                <a:solidFill>
                  <a:srgbClr val="000000"/>
                </a:solidFill>
                <a:effectLst/>
                <a:latin typeface="+mj-lt"/>
              </a:rPr>
              <a:t>uncties)</a:t>
            </a:r>
            <a:endParaRPr lang="nl-BE" sz="1600" b="0" i="0" dirty="0">
              <a:solidFill>
                <a:srgbClr val="000000"/>
              </a:solidFill>
              <a:effectLst/>
              <a:latin typeface="+mj-lt"/>
              <a:ea typeface="Verdana"/>
            </a:endParaRPr>
          </a:p>
          <a:p>
            <a:pPr indent="0">
              <a:lnSpc>
                <a:spcPct val="100000"/>
              </a:lnSpc>
              <a:spcBef>
                <a:spcPts val="800"/>
              </a:spcBef>
            </a:pPr>
            <a:endParaRPr lang="nl-BE" sz="1600" dirty="0">
              <a:ea typeface="Verdana"/>
            </a:endParaRPr>
          </a:p>
        </p:txBody>
      </p:sp>
      <p:pic>
        <p:nvPicPr>
          <p:cNvPr id="4" name="Graphic 3" descr="Boter-kaas-en-eieren met effen opvulling">
            <a:extLst>
              <a:ext uri="{FF2B5EF4-FFF2-40B4-BE49-F238E27FC236}">
                <a16:creationId xmlns:a16="http://schemas.microsoft.com/office/drawing/2014/main" id="{AC511C96-2252-4755-BA92-33A807926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8256" y="57252"/>
            <a:ext cx="1651268" cy="16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30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AA0EC-48A0-4D90-AC78-42AA086EF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Samen TaKO</a:t>
            </a:r>
            <a:endParaRPr lang="nl-BE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CDAC92-6AAF-411E-8E28-97E309F06A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544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7D0B8-8306-4A0A-8130-FB56772C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Onderwijs en welzijn werken samen</a:t>
            </a:r>
            <a:endParaRPr lang="nl-BE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4E9B2F-9B40-4C31-80E7-5A17C2749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Provinciaal Platform tegen Schooluitval (</a:t>
            </a:r>
            <a:r>
              <a:rPr lang="nl-NL" b="1" dirty="0"/>
              <a:t>ROL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Stad Leuven</a:t>
            </a:r>
          </a:p>
          <a:p>
            <a:pPr lvl="1"/>
            <a:r>
              <a:rPr lang="nl-NL" dirty="0"/>
              <a:t>Steunpunt tegen Schooluitval - preventie</a:t>
            </a:r>
          </a:p>
          <a:p>
            <a:pPr lvl="1"/>
            <a:r>
              <a:rPr lang="nl-NL" dirty="0"/>
              <a:t>Meldpunt SI = CLB en tal van Naft-partners</a:t>
            </a:r>
          </a:p>
          <a:p>
            <a:endParaRPr lang="nl-NL" dirty="0"/>
          </a:p>
          <a:p>
            <a:r>
              <a:rPr lang="nl-NL" b="1" dirty="0"/>
              <a:t>VLOR</a:t>
            </a:r>
            <a:r>
              <a:rPr lang="nl-NL" dirty="0"/>
              <a:t> – flexibele opleidingstrajecten voor niet-arbeidsrijpe en arbeidsbereide lln.</a:t>
            </a:r>
          </a:p>
          <a:p>
            <a:endParaRPr lang="nl-NL" dirty="0"/>
          </a:p>
          <a:p>
            <a:r>
              <a:rPr lang="nl-NL" b="1" dirty="0"/>
              <a:t>navolging TaKO </a:t>
            </a:r>
            <a:r>
              <a:rPr lang="nl-NL" dirty="0"/>
              <a:t>regio Kempen – </a:t>
            </a:r>
            <a:r>
              <a:rPr lang="nl-NL" dirty="0">
                <a:hlinkClick r:id="rId3"/>
              </a:rPr>
              <a:t>VOUW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verdere samenwerkingen exploreren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8711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1FAE2-528D-4E64-991E-C4509CB8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Schooluitval tegengaan vergt een inspanning van velen …</a:t>
            </a:r>
            <a:endParaRPr lang="nl-BE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3DEC5-9347-4E70-8F26-EB9CFA66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324" cy="418465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Arial,Sans-Serif" panose="020B0604020202020204" pitchFamily="34" charset="0"/>
              <a:buChar char="•"/>
            </a:pPr>
            <a:r>
              <a:rPr lang="nl-NL" dirty="0">
                <a:ea typeface="Verdana"/>
                <a:cs typeface="Calibri Light"/>
              </a:rPr>
              <a:t>ondersteuning op maat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nl-NL" sz="2800" dirty="0">
                <a:ea typeface="+mn-lt"/>
                <a:cs typeface="Calibri Light"/>
              </a:rPr>
              <a:t>minder (tijds)druk, minder focus op schoolse vooruitgang: flexibel traject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nl-NL" sz="2800" dirty="0">
                <a:ea typeface="Calibri Light"/>
                <a:cs typeface="Calibri Light"/>
              </a:rPr>
              <a:t>opvolging binnen en buiten de schoolse context – gespreide taaklast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nl-NL" sz="2800" dirty="0">
                <a:ea typeface="Calibri Light"/>
                <a:cs typeface="Calibri Light"/>
              </a:rPr>
              <a:t>multidisciplinaire aanpak + contextbegeleiding</a:t>
            </a:r>
          </a:p>
          <a:p>
            <a:pPr marL="457200" lvl="1" indent="0">
              <a:buNone/>
            </a:pPr>
            <a:endParaRPr lang="nl-NL" sz="2800" dirty="0">
              <a:ea typeface="Calibri Light"/>
              <a:cs typeface="Calibri Light"/>
            </a:endParaRPr>
          </a:p>
          <a:p>
            <a:pPr>
              <a:buFont typeface="Arial,Sans-Serif" panose="020B0604020202020204" pitchFamily="34" charset="0"/>
            </a:pPr>
            <a:r>
              <a:rPr lang="nl-NL" dirty="0">
                <a:ea typeface="Calibri Light"/>
                <a:cs typeface="Calibri Light"/>
              </a:rPr>
              <a:t>regelgevend kader en financiering</a:t>
            </a:r>
          </a:p>
          <a:p>
            <a:pPr lvl="1">
              <a:buFont typeface="Arial,Sans-Serif" panose="020B0604020202020204" pitchFamily="34" charset="0"/>
            </a:pPr>
            <a:r>
              <a:rPr lang="nl-NL" sz="2800" dirty="0">
                <a:ea typeface="Calibri Light"/>
                <a:cs typeface="Calibri Light"/>
              </a:rPr>
              <a:t>leerplicht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nl-NL" sz="2800" dirty="0">
                <a:ea typeface="Verdana"/>
                <a:cs typeface="Calibri Light"/>
              </a:rPr>
              <a:t>SVWO:</a:t>
            </a: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nl-NL" sz="2400" dirty="0">
                <a:ea typeface="Verdana"/>
                <a:cs typeface="Calibri Light"/>
              </a:rPr>
              <a:t>geen extra middelen voor begeleiding </a:t>
            </a: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nl-NL" sz="2400" dirty="0">
                <a:ea typeface="Verdana"/>
                <a:cs typeface="Calibri Light"/>
              </a:rPr>
              <a:t>geen CLB</a:t>
            </a:r>
          </a:p>
          <a:p>
            <a:pPr marL="457200" lvl="1" indent="0">
              <a:buNone/>
            </a:pPr>
            <a:endParaRPr lang="nl-NL" sz="2800" b="1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nl-NL" sz="3200" b="1" dirty="0">
                <a:ea typeface="Calibri Light"/>
                <a:cs typeface="Calibri Light"/>
              </a:rPr>
              <a:t>=&gt; externe subsidies en/of partners met duidelijke rolafbakening</a:t>
            </a:r>
            <a:endParaRPr lang="en-US" sz="3200" b="1" dirty="0">
              <a:ea typeface="Calibri Light"/>
              <a:cs typeface="Calibri Light"/>
            </a:endParaRPr>
          </a:p>
          <a:p>
            <a:endParaRPr lang="nl-BE" dirty="0"/>
          </a:p>
        </p:txBody>
      </p:sp>
      <p:pic>
        <p:nvPicPr>
          <p:cNvPr id="4" name="Graphic 3" descr="Verkeersdrempel met effen opvulling">
            <a:extLst>
              <a:ext uri="{FF2B5EF4-FFF2-40B4-BE49-F238E27FC236}">
                <a16:creationId xmlns:a16="http://schemas.microsoft.com/office/drawing/2014/main" id="{01AB7409-D627-4D0E-A748-42734D54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1340" y="2286434"/>
            <a:ext cx="2484685" cy="24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7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9486A7-10F7-4164-BF7A-00BB042229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65" y="810041"/>
            <a:ext cx="8308050" cy="49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5F3D991-D83D-4F9B-941C-D3C20883D93D}"/>
              </a:ext>
            </a:extLst>
          </p:cNvPr>
          <p:cNvSpPr txBox="1"/>
          <p:nvPr/>
        </p:nvSpPr>
        <p:spPr>
          <a:xfrm>
            <a:off x="2716567" y="1846555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Vragen?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D237B3B-C26E-45C0-9A82-790AC4448DA4}"/>
              </a:ext>
            </a:extLst>
          </p:cNvPr>
          <p:cNvSpPr txBox="1"/>
          <p:nvPr/>
        </p:nvSpPr>
        <p:spPr>
          <a:xfrm>
            <a:off x="4370919" y="2068497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Ideeën?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809731-6E72-4511-8E12-1D40FD31C57D}"/>
              </a:ext>
            </a:extLst>
          </p:cNvPr>
          <p:cNvSpPr txBox="1"/>
          <p:nvPr/>
        </p:nvSpPr>
        <p:spPr>
          <a:xfrm>
            <a:off x="5850386" y="2013465"/>
            <a:ext cx="120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Kansen?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203E1D2-C94B-41FE-A881-D8262FED49EF}"/>
              </a:ext>
            </a:extLst>
          </p:cNvPr>
          <p:cNvSpPr txBox="1"/>
          <p:nvPr/>
        </p:nvSpPr>
        <p:spPr>
          <a:xfrm>
            <a:off x="7226424" y="2013465"/>
            <a:ext cx="10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Noden?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F5F498-D7EE-4072-BCC0-D202F5E35656}"/>
              </a:ext>
            </a:extLst>
          </p:cNvPr>
          <p:cNvSpPr txBox="1"/>
          <p:nvPr/>
        </p:nvSpPr>
        <p:spPr>
          <a:xfrm>
            <a:off x="8421806" y="1846555"/>
            <a:ext cx="171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Bedenkingen?</a:t>
            </a:r>
          </a:p>
        </p:txBody>
      </p:sp>
    </p:spTree>
    <p:extLst>
      <p:ext uri="{BB962C8B-B14F-4D97-AF65-F5344CB8AC3E}">
        <p14:creationId xmlns:p14="http://schemas.microsoft.com/office/powerpoint/2010/main" val="167866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F6014-BF7E-46E2-937F-102081AC7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Exit ticket</a:t>
            </a:r>
            <a:endParaRPr lang="nl-BE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C172C4-395B-467F-B784-195773C02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5652" y="3828180"/>
            <a:ext cx="7010400" cy="858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Noteer iets wat je uit deze sessie zeker onthoudt en/of (niet) wil gebruiken.</a:t>
            </a:r>
          </a:p>
          <a:p>
            <a:endParaRPr lang="nl-NL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9130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700B4-B225-4B96-BDB3-8604AB89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1 op 7 jongeren in Vlaanderen en Brussel behaalt geen diploma secundair onderwijs.</a:t>
            </a:r>
            <a:endParaRPr lang="nl-BE" sz="2800" b="1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D2211A9-3655-4CDF-82C8-0401A43B5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1756" y="1565051"/>
            <a:ext cx="4705832" cy="4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9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6DCE5-66BC-3234-2035-E494C5AC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b="1"/>
              <a:t>Waarom verlaat een jongere de schoolbanken?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453232B-60A8-D499-A049-574E394EB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834414"/>
              </p:ext>
            </p:extLst>
          </p:nvPr>
        </p:nvGraphicFramePr>
        <p:xfrm>
          <a:off x="838200" y="1825625"/>
          <a:ext cx="10515600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034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="" xmlns:p188="http://schemas.microsoft.com/office/powerpoint/2018/8/main" r:id="rId7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99DDE-87CB-19CA-B6F9-7D67BE75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b="1"/>
              <a:t>De TaKO-klas. Een rondje ...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6534D45-FE17-AF02-F669-5A483C1AD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179424"/>
              </p:ext>
            </p:extLst>
          </p:nvPr>
        </p:nvGraphicFramePr>
        <p:xfrm>
          <a:off x="838200" y="1825625"/>
          <a:ext cx="10515600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301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83612-8D68-D346-F4CF-052448FF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ea typeface="Verdana"/>
              </a:rPr>
              <a:t>Wat heeft jouw personage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8AA04-8FF7-EA7F-1488-2FB1835A4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Verdana"/>
              </a:rPr>
              <a:t>een time-out =&gt; terugkeer naar regulier onderwijs</a:t>
            </a:r>
            <a:endParaRPr lang="nl-NL" dirty="0"/>
          </a:p>
          <a:p>
            <a:r>
              <a:rPr lang="nl-NL" dirty="0">
                <a:ea typeface="Verdana"/>
              </a:rPr>
              <a:t>zicht op een diploma via een examencommissietraject</a:t>
            </a:r>
          </a:p>
          <a:p>
            <a:r>
              <a:rPr lang="nl-NL" dirty="0">
                <a:ea typeface="Verdana"/>
              </a:rPr>
              <a:t>een duaal leertraject</a:t>
            </a:r>
          </a:p>
          <a:p>
            <a:pPr marL="0" indent="0">
              <a:buNone/>
            </a:pPr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  <a:p>
            <a:pPr marL="0" indent="0" algn="ctr">
              <a:buNone/>
            </a:pPr>
            <a:r>
              <a:rPr lang="nl-NL" b="1" dirty="0">
                <a:ea typeface="Verdana"/>
              </a:rPr>
              <a:t>Korte denkoefening</a:t>
            </a:r>
          </a:p>
          <a:p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074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29D77-8E48-4D24-A5F9-C9E6E3D0F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TaKO</a:t>
            </a:r>
            <a:endParaRPr lang="nl-BE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7215C2-4E06-4674-BE9E-CA2A8808F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Wat, wie, met wie?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472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25B3E-AA97-4BAA-B503-3D7A7D02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nl-NL" b="1"/>
              <a:t>TaKO – Wat?</a:t>
            </a:r>
            <a:endParaRPr lang="nl-BE" b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EA21C82-4980-4125-96EF-EFB2BF4C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216" y="1744417"/>
            <a:ext cx="5508172" cy="3974126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A8630-4DA1-495F-8F43-918BD9490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7874" y="2220685"/>
            <a:ext cx="4585379" cy="4182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/>
          </a:p>
          <a:p>
            <a:pPr marL="228600" lvl="1">
              <a:spcBef>
                <a:spcPts val="1000"/>
              </a:spcBef>
            </a:pPr>
            <a:r>
              <a:rPr lang="nl-NL" sz="1600" dirty="0"/>
              <a:t>alternatief traject voor het S.O. binnen het volwassenonderwijs</a:t>
            </a:r>
            <a:endParaRPr lang="nl-NL" sz="1600" dirty="0">
              <a:ea typeface="Verdana"/>
            </a:endParaRPr>
          </a:p>
          <a:p>
            <a:pPr marL="228600" lvl="1">
              <a:spcBef>
                <a:spcPts val="1000"/>
              </a:spcBef>
            </a:pPr>
            <a:r>
              <a:rPr lang="nl-NL" sz="1600" dirty="0"/>
              <a:t>Brug naar een beroepsgericht of diplomatraject/werk/SO …</a:t>
            </a:r>
            <a:endParaRPr lang="en-US" sz="1600" dirty="0"/>
          </a:p>
          <a:p>
            <a:pPr marL="228600" lvl="1">
              <a:spcBef>
                <a:spcPts val="1000"/>
              </a:spcBef>
            </a:pPr>
            <a:r>
              <a:rPr lang="nl-NL" sz="1600" dirty="0"/>
              <a:t>traject op maat i.s.m. </a:t>
            </a:r>
            <a:r>
              <a:rPr lang="nl-NL" sz="1600" dirty="0" err="1"/>
              <a:t>toeleiders</a:t>
            </a:r>
            <a:r>
              <a:rPr lang="nl-NL" sz="1600" dirty="0"/>
              <a:t>/ouders/externe begeleiders </a:t>
            </a:r>
            <a:endParaRPr lang="en-US" sz="1600" dirty="0"/>
          </a:p>
          <a:p>
            <a:pPr marL="228600" lvl="1">
              <a:spcBef>
                <a:spcPts val="1000"/>
              </a:spcBef>
            </a:pPr>
            <a:endParaRPr lang="nl-NL" sz="1600"/>
          </a:p>
          <a:p>
            <a:pPr marL="457200" lvl="1" indent="0">
              <a:buNone/>
            </a:pPr>
            <a:endParaRPr lang="nl-NL" sz="1600"/>
          </a:p>
          <a:p>
            <a:pPr lvl="1"/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844275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70288-CE87-477C-8C19-A6693138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b="1"/>
              <a:t>TaKO- Wie?</a:t>
            </a:r>
            <a:endParaRPr lang="nl-BE" b="1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6A91477-F0CB-3710-95DB-E0ABDC58F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078672"/>
              </p:ext>
            </p:extLst>
          </p:nvPr>
        </p:nvGraphicFramePr>
        <p:xfrm>
          <a:off x="838200" y="1825625"/>
          <a:ext cx="10515600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283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="" xmlns:p188="http://schemas.microsoft.com/office/powerpoint/2018/8/main" r:id="rId7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B344-B6D3-4FBA-A53C-B848A106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3" y="665501"/>
            <a:ext cx="10515600" cy="1937309"/>
          </a:xfrm>
        </p:spPr>
        <p:txBody>
          <a:bodyPr>
            <a:normAutofit fontScale="90000"/>
          </a:bodyPr>
          <a:lstStyle/>
          <a:p>
            <a:r>
              <a:rPr lang="en-US" sz="3100" b="1" dirty="0" err="1"/>
              <a:t>TaKO</a:t>
            </a:r>
            <a:r>
              <a:rPr lang="en-US" sz="3100" b="1" dirty="0"/>
              <a:t> – met </a:t>
            </a:r>
            <a:r>
              <a:rPr lang="en-US" sz="3100" b="1" dirty="0" err="1"/>
              <a:t>wie</a:t>
            </a:r>
            <a:r>
              <a:rPr lang="en-US" sz="3100" b="1" dirty="0"/>
              <a:t>?</a:t>
            </a:r>
            <a:br>
              <a:rPr lang="en-US" sz="3200" b="1" dirty="0">
                <a:latin typeface="Calibri"/>
                <a:ea typeface="Verdana"/>
                <a:cs typeface="Calibri"/>
              </a:rPr>
            </a:br>
            <a:br>
              <a:rPr lang="en-US" sz="3200" b="1" dirty="0">
                <a:latin typeface="Calibri"/>
                <a:ea typeface="Verdana"/>
                <a:cs typeface="Calibri"/>
              </a:rPr>
            </a:br>
            <a:r>
              <a:rPr lang="en-US" sz="3200" b="1" dirty="0">
                <a:latin typeface="Calibri"/>
                <a:ea typeface="Verdana"/>
                <a:cs typeface="Calibri"/>
              </a:rPr>
              <a:t>Flowchart </a:t>
            </a:r>
            <a:r>
              <a:rPr lang="en-US" sz="3200" b="1" dirty="0" err="1">
                <a:latin typeface="Calibri"/>
                <a:ea typeface="Verdana"/>
                <a:cs typeface="Calibri"/>
              </a:rPr>
              <a:t>toeleiding</a:t>
            </a:r>
            <a:r>
              <a:rPr lang="en-US" sz="3200" b="1" dirty="0">
                <a:latin typeface="Calibri"/>
                <a:ea typeface="Verdana"/>
                <a:cs typeface="Calibri"/>
              </a:rPr>
              <a:t>: STEEDS via CLB's</a:t>
            </a:r>
            <a:br>
              <a:rPr lang="en-US" sz="3200" b="1" dirty="0">
                <a:latin typeface="Calibri"/>
                <a:ea typeface="Verdana"/>
                <a:cs typeface="Calibri"/>
              </a:rPr>
            </a:br>
            <a:r>
              <a:rPr lang="en-US" sz="2000" dirty="0" err="1">
                <a:latin typeface="Calibri"/>
                <a:ea typeface="Verdana"/>
                <a:cs typeface="Calibri"/>
              </a:rPr>
              <a:t>Belangrijk</a:t>
            </a:r>
            <a:r>
              <a:rPr lang="en-US" sz="2000" dirty="0">
                <a:latin typeface="Calibri"/>
                <a:ea typeface="Verdana"/>
                <a:cs typeface="Calibri"/>
              </a:rPr>
              <a:t>: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leerling</a:t>
            </a:r>
            <a:r>
              <a:rPr lang="en-US" sz="2000" dirty="0">
                <a:latin typeface="Calibri"/>
                <a:ea typeface="Verdana"/>
                <a:cs typeface="Calibri"/>
              </a:rPr>
              <a:t>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blijft</a:t>
            </a:r>
            <a:r>
              <a:rPr lang="en-US" sz="2000" dirty="0">
                <a:latin typeface="Calibri"/>
                <a:ea typeface="Verdana"/>
                <a:cs typeface="Calibri"/>
              </a:rPr>
              <a:t>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ingeschreven</a:t>
            </a:r>
            <a:r>
              <a:rPr lang="en-US" sz="2000" dirty="0">
                <a:latin typeface="Calibri"/>
                <a:ea typeface="Verdana"/>
                <a:cs typeface="Calibri"/>
              </a:rPr>
              <a:t> in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secundaire</a:t>
            </a:r>
            <a:r>
              <a:rPr lang="en-US" sz="2000" dirty="0">
                <a:latin typeface="Calibri"/>
                <a:ea typeface="Verdana"/>
                <a:cs typeface="Calibri"/>
              </a:rPr>
              <a:t> school!</a:t>
            </a:r>
            <a:br>
              <a:rPr lang="en-US" sz="2000" b="1" dirty="0">
                <a:latin typeface="Calibri"/>
                <a:ea typeface="Verdana"/>
                <a:cs typeface="Calibri"/>
              </a:rPr>
            </a:br>
            <a:br>
              <a:rPr lang="en-US" sz="2000" b="1" dirty="0">
                <a:latin typeface="Calibri"/>
                <a:ea typeface="Verdana"/>
                <a:cs typeface="Calibri"/>
              </a:rPr>
            </a:br>
            <a:r>
              <a:rPr lang="en-US" sz="2000" dirty="0" err="1">
                <a:latin typeface="Calibri"/>
                <a:ea typeface="Verdana"/>
                <a:cs typeface="Calibri"/>
              </a:rPr>
              <a:t>Belangrijk</a:t>
            </a:r>
            <a:r>
              <a:rPr lang="en-US" sz="2000" dirty="0">
                <a:latin typeface="Calibri"/>
                <a:ea typeface="Verdana"/>
                <a:cs typeface="Calibri"/>
              </a:rPr>
              <a:t>: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slechts</a:t>
            </a:r>
            <a:r>
              <a:rPr lang="en-US" sz="2000" dirty="0">
                <a:latin typeface="Calibri"/>
                <a:ea typeface="Verdana"/>
                <a:cs typeface="Calibri"/>
              </a:rPr>
              <a:t>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na</a:t>
            </a:r>
            <a:r>
              <a:rPr lang="en-US" sz="2000" dirty="0">
                <a:latin typeface="Calibri"/>
                <a:ea typeface="Verdana"/>
                <a:cs typeface="Calibri"/>
              </a:rPr>
              <a:t>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determinatie</a:t>
            </a:r>
            <a:r>
              <a:rPr lang="en-US" sz="2000" dirty="0">
                <a:latin typeface="Calibri"/>
                <a:ea typeface="Verdana"/>
                <a:cs typeface="Calibri"/>
              </a:rPr>
              <a:t> door CLB =&gt;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TaKO</a:t>
            </a:r>
            <a:r>
              <a:rPr lang="en-US" sz="2000" dirty="0">
                <a:latin typeface="Calibri"/>
                <a:ea typeface="Verdana"/>
                <a:cs typeface="Calibri"/>
              </a:rPr>
              <a:t> =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geen</a:t>
            </a:r>
            <a:r>
              <a:rPr lang="en-US" sz="2000" dirty="0">
                <a:latin typeface="Calibri"/>
                <a:ea typeface="Verdana"/>
                <a:cs typeface="Calibri"/>
              </a:rPr>
              <a:t> "shop-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gedrag</a:t>
            </a:r>
            <a:r>
              <a:rPr lang="en-US" sz="2000" dirty="0">
                <a:latin typeface="Calibri"/>
                <a:ea typeface="Verdana"/>
                <a:cs typeface="Calibri"/>
              </a:rPr>
              <a:t>“.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8276C93C-C5AF-4BDB-B56D-C9C1DADA4BBC}"/>
              </a:ext>
            </a:extLst>
          </p:cNvPr>
          <p:cNvSpPr txBox="1"/>
          <p:nvPr/>
        </p:nvSpPr>
        <p:spPr>
          <a:xfrm>
            <a:off x="835493" y="2962204"/>
            <a:ext cx="20635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Calibri Light"/>
                <a:cs typeface="Calibri Light"/>
              </a:rPr>
              <a:t>Rechtstreeks TaKO</a:t>
            </a:r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5" name="Pijl: rechts 5">
            <a:extLst>
              <a:ext uri="{FF2B5EF4-FFF2-40B4-BE49-F238E27FC236}">
                <a16:creationId xmlns:a16="http://schemas.microsoft.com/office/drawing/2014/main" id="{DD655701-7C9E-42CB-80E1-202E7D02DF67}"/>
              </a:ext>
            </a:extLst>
          </p:cNvPr>
          <p:cNvSpPr/>
          <p:nvPr/>
        </p:nvSpPr>
        <p:spPr>
          <a:xfrm>
            <a:off x="3169216" y="3047266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09DE4DB5-78E7-4411-80D5-DAB685ACBCAD}"/>
              </a:ext>
            </a:extLst>
          </p:cNvPr>
          <p:cNvSpPr txBox="1"/>
          <p:nvPr/>
        </p:nvSpPr>
        <p:spPr>
          <a:xfrm>
            <a:off x="4095594" y="2974145"/>
            <a:ext cx="67984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>
                <a:latin typeface="Calibri Light"/>
                <a:cs typeface="Calibri Light"/>
              </a:rPr>
              <a:t>CLB</a:t>
            </a:r>
            <a:endParaRPr lang="nl-BE" sz="2000" b="1">
              <a:latin typeface="Calibri Light"/>
              <a:cs typeface="Calibri Light"/>
            </a:endParaRPr>
          </a:p>
        </p:txBody>
      </p:sp>
      <p:sp>
        <p:nvSpPr>
          <p:cNvPr id="10" name="Vierkante haak links 12">
            <a:extLst>
              <a:ext uri="{FF2B5EF4-FFF2-40B4-BE49-F238E27FC236}">
                <a16:creationId xmlns:a16="http://schemas.microsoft.com/office/drawing/2014/main" id="{DC566E59-414A-4D96-8C06-4357083AFD73}"/>
              </a:ext>
            </a:extLst>
          </p:cNvPr>
          <p:cNvSpPr/>
          <p:nvPr/>
        </p:nvSpPr>
        <p:spPr>
          <a:xfrm>
            <a:off x="839751" y="2903153"/>
            <a:ext cx="73152" cy="522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11" name="Vierkante haak rechts 14">
            <a:extLst>
              <a:ext uri="{FF2B5EF4-FFF2-40B4-BE49-F238E27FC236}">
                <a16:creationId xmlns:a16="http://schemas.microsoft.com/office/drawing/2014/main" id="{B2F498D4-56BA-4585-A5EC-EF647B261BB8}"/>
              </a:ext>
            </a:extLst>
          </p:cNvPr>
          <p:cNvSpPr/>
          <p:nvPr/>
        </p:nvSpPr>
        <p:spPr>
          <a:xfrm>
            <a:off x="3922918" y="2896692"/>
            <a:ext cx="84357" cy="53340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id="{44D5CCF0-856C-4186-B02B-42FB95E89D81}"/>
              </a:ext>
            </a:extLst>
          </p:cNvPr>
          <p:cNvSpPr txBox="1"/>
          <p:nvPr/>
        </p:nvSpPr>
        <p:spPr>
          <a:xfrm>
            <a:off x="5739568" y="2962970"/>
            <a:ext cx="1434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latin typeface="Calibri Light"/>
                <a:cs typeface="Calibri Light"/>
              </a:rPr>
              <a:t>Meldpunt SI</a:t>
            </a:r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14" name="Pijl: rechts 17">
            <a:extLst>
              <a:ext uri="{FF2B5EF4-FFF2-40B4-BE49-F238E27FC236}">
                <a16:creationId xmlns:a16="http://schemas.microsoft.com/office/drawing/2014/main" id="{370AE484-BC99-41C7-8ADF-0DD85DA3EC74}"/>
              </a:ext>
            </a:extLst>
          </p:cNvPr>
          <p:cNvSpPr/>
          <p:nvPr/>
        </p:nvSpPr>
        <p:spPr>
          <a:xfrm rot="20520000">
            <a:off x="7353088" y="2760880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15" name="Tekstvak 18">
            <a:extLst>
              <a:ext uri="{FF2B5EF4-FFF2-40B4-BE49-F238E27FC236}">
                <a16:creationId xmlns:a16="http://schemas.microsoft.com/office/drawing/2014/main" id="{9BD33A8E-C13D-4A39-BAFE-4F81FB27C20B}"/>
              </a:ext>
            </a:extLst>
          </p:cNvPr>
          <p:cNvSpPr txBox="1"/>
          <p:nvPr/>
        </p:nvSpPr>
        <p:spPr>
          <a:xfrm>
            <a:off x="8266203" y="2576748"/>
            <a:ext cx="69390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Calibri Light"/>
                <a:cs typeface="Calibri Light"/>
              </a:rPr>
              <a:t>TaKO</a:t>
            </a:r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16" name="Tekstvak 19">
            <a:extLst>
              <a:ext uri="{FF2B5EF4-FFF2-40B4-BE49-F238E27FC236}">
                <a16:creationId xmlns:a16="http://schemas.microsoft.com/office/drawing/2014/main" id="{61C66431-4FB8-4427-9115-41D4B3B946ED}"/>
              </a:ext>
            </a:extLst>
          </p:cNvPr>
          <p:cNvSpPr txBox="1"/>
          <p:nvPr/>
        </p:nvSpPr>
        <p:spPr>
          <a:xfrm>
            <a:off x="8266203" y="3457356"/>
            <a:ext cx="22136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err="1">
                <a:latin typeface="Calibri Light"/>
                <a:cs typeface="Calibri Light"/>
              </a:rPr>
              <a:t>TaKO</a:t>
            </a:r>
            <a:r>
              <a:rPr lang="nl-NL" sz="2000">
                <a:latin typeface="Calibri Light"/>
                <a:cs typeface="Calibri Light"/>
              </a:rPr>
              <a:t> + Naft-traject</a:t>
            </a:r>
            <a:r>
              <a:rPr lang="nl-NL" sz="2000" baseline="30000">
                <a:latin typeface="Calibri Light"/>
                <a:cs typeface="Calibri Light"/>
              </a:rPr>
              <a:t>*</a:t>
            </a:r>
            <a:endParaRPr lang="nl-BE" sz="2000" baseline="30000">
              <a:latin typeface="Calibri Light"/>
              <a:ea typeface="Verdana"/>
              <a:cs typeface="Calibri Light"/>
            </a:endParaRPr>
          </a:p>
        </p:txBody>
      </p:sp>
      <p:sp>
        <p:nvSpPr>
          <p:cNvPr id="17" name="Pijl: rechts 20">
            <a:extLst>
              <a:ext uri="{FF2B5EF4-FFF2-40B4-BE49-F238E27FC236}">
                <a16:creationId xmlns:a16="http://schemas.microsoft.com/office/drawing/2014/main" id="{66C970AD-95DA-4DD6-B421-83FBDEA4DF90}"/>
              </a:ext>
            </a:extLst>
          </p:cNvPr>
          <p:cNvSpPr/>
          <p:nvPr/>
        </p:nvSpPr>
        <p:spPr>
          <a:xfrm rot="1306387">
            <a:off x="7346847" y="3365003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18" name="Tekstvak 21">
            <a:extLst>
              <a:ext uri="{FF2B5EF4-FFF2-40B4-BE49-F238E27FC236}">
                <a16:creationId xmlns:a16="http://schemas.microsoft.com/office/drawing/2014/main" id="{F5809EF5-2C02-44C3-A4AF-D31E12746347}"/>
              </a:ext>
            </a:extLst>
          </p:cNvPr>
          <p:cNvSpPr txBox="1"/>
          <p:nvPr/>
        </p:nvSpPr>
        <p:spPr>
          <a:xfrm>
            <a:off x="8960111" y="3848152"/>
            <a:ext cx="313616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err="1">
                <a:latin typeface="Calibri Light"/>
                <a:cs typeface="Calibri Light"/>
              </a:rPr>
              <a:t>Koïnoor</a:t>
            </a:r>
            <a:endParaRPr lang="nl-NL" sz="2000"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latin typeface="Calibri Light"/>
                <a:cs typeface="Calibri Light"/>
              </a:rPr>
              <a:t>Leerrecht</a:t>
            </a:r>
            <a:endParaRPr lang="nl-NL" sz="2000">
              <a:latin typeface="Calibri Light"/>
              <a:ea typeface="Verdana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err="1">
                <a:latin typeface="Calibri Light"/>
                <a:cs typeface="Calibri Light"/>
              </a:rPr>
              <a:t>Arktos</a:t>
            </a:r>
            <a:endParaRPr lang="nl-NL" sz="2000"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err="1">
                <a:latin typeface="Calibri Light"/>
                <a:cs typeface="Calibri Light"/>
              </a:rPr>
              <a:t>Profo</a:t>
            </a:r>
            <a:endParaRPr lang="nl-NL" sz="2000"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latin typeface="Calibri Light"/>
                <a:cs typeface="Calibri Light"/>
              </a:rPr>
              <a:t>Sherpa (</a:t>
            </a:r>
            <a:r>
              <a:rPr lang="nl-NL" sz="2000" err="1">
                <a:latin typeface="Calibri Light"/>
                <a:cs typeface="Calibri Light"/>
              </a:rPr>
              <a:t>ReisburO</a:t>
            </a:r>
            <a:r>
              <a:rPr lang="nl-NL" sz="2000">
                <a:latin typeface="Calibri Light"/>
                <a:cs typeface="Calibri Light"/>
              </a:rPr>
              <a:t> </a:t>
            </a:r>
            <a:r>
              <a:rPr lang="nl-NL" sz="2000" err="1">
                <a:latin typeface="Calibri Light"/>
                <a:cs typeface="Calibri Light"/>
              </a:rPr>
              <a:t>Roulot</a:t>
            </a:r>
            <a:r>
              <a:rPr lang="nl-NL" sz="2000">
                <a:latin typeface="Calibri Light"/>
                <a:cs typeface="Calibri Ligh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latin typeface="Calibri Light"/>
                <a:cs typeface="Calibri Light"/>
              </a:rPr>
              <a:t>…</a:t>
            </a:r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19" name="Pijl: rechts 25">
            <a:extLst>
              <a:ext uri="{FF2B5EF4-FFF2-40B4-BE49-F238E27FC236}">
                <a16:creationId xmlns:a16="http://schemas.microsoft.com/office/drawing/2014/main" id="{3585BFA6-3313-4C24-99B3-73A001F4ED50}"/>
              </a:ext>
            </a:extLst>
          </p:cNvPr>
          <p:cNvSpPr/>
          <p:nvPr/>
        </p:nvSpPr>
        <p:spPr>
          <a:xfrm>
            <a:off x="4872403" y="3047266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20" name="Tekstvak 18">
            <a:extLst>
              <a:ext uri="{FF2B5EF4-FFF2-40B4-BE49-F238E27FC236}">
                <a16:creationId xmlns:a16="http://schemas.microsoft.com/office/drawing/2014/main" id="{5DFFE670-95FB-4919-A7B3-AFCC98FC2C15}"/>
              </a:ext>
            </a:extLst>
          </p:cNvPr>
          <p:cNvSpPr txBox="1"/>
          <p:nvPr/>
        </p:nvSpPr>
        <p:spPr>
          <a:xfrm>
            <a:off x="8287080" y="2994282"/>
            <a:ext cx="13758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latin typeface="Calibri Light"/>
                <a:cs typeface="Calibri Light"/>
              </a:rPr>
              <a:t>Naft-traject</a:t>
            </a:r>
            <a:endParaRPr lang="nl-BE" sz="2000">
              <a:latin typeface="Calibri Light"/>
              <a:cs typeface="Calibri Light"/>
            </a:endParaRPr>
          </a:p>
        </p:txBody>
      </p:sp>
      <p:sp>
        <p:nvSpPr>
          <p:cNvPr id="22" name="Pijl: rechts 17">
            <a:extLst>
              <a:ext uri="{FF2B5EF4-FFF2-40B4-BE49-F238E27FC236}">
                <a16:creationId xmlns:a16="http://schemas.microsoft.com/office/drawing/2014/main" id="{767E2B0F-2628-4E41-8CCC-4EF2F03CD87C}"/>
              </a:ext>
            </a:extLst>
          </p:cNvPr>
          <p:cNvSpPr/>
          <p:nvPr/>
        </p:nvSpPr>
        <p:spPr>
          <a:xfrm>
            <a:off x="7363525" y="3042714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616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cvo vo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26A"/>
      </a:accent1>
      <a:accent2>
        <a:srgbClr val="02A697"/>
      </a:accent2>
      <a:accent3>
        <a:srgbClr val="C01919"/>
      </a:accent3>
      <a:accent4>
        <a:srgbClr val="8D134F"/>
      </a:accent4>
      <a:accent5>
        <a:srgbClr val="CF2063"/>
      </a:accent5>
      <a:accent6>
        <a:srgbClr val="11526A"/>
      </a:accent6>
      <a:hlink>
        <a:srgbClr val="0563C1"/>
      </a:hlink>
      <a:folHlink>
        <a:srgbClr val="954F72"/>
      </a:folHlink>
    </a:clrScheme>
    <a:fontScheme name="cvo vo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KO.pptx  -  Alleen-lezen" id="{47CC07A9-8FAE-41D7-94B4-A82DBA945383}" vid="{1C4CCC4B-6457-406F-AE34-B0FD7E458EB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183e09-c796-41a2-ba5a-4d319536ae41">
      <UserInfo>
        <DisplayName>Dieter WAEYENBERGH</DisplayName>
        <AccountId>120</AccountId>
        <AccountType/>
      </UserInfo>
      <UserInfo>
        <DisplayName>Ilse ARENS</DisplayName>
        <AccountId>16</AccountId>
        <AccountType/>
      </UserInfo>
      <UserInfo>
        <DisplayName>Arnoldine PETERS</DisplayName>
        <AccountId>12</AccountId>
        <AccountType/>
      </UserInfo>
      <UserInfo>
        <DisplayName>Lies STEENO</DisplayName>
        <AccountId>286</AccountId>
        <AccountType/>
      </UserInfo>
    </SharedWithUsers>
    <lcf76f155ced4ddcb4097134ff3c332f xmlns="8555b667-2fb2-4613-9aff-ece2c589111e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F5D2DC04A674497A716D2AC77AECC" ma:contentTypeVersion="20" ma:contentTypeDescription="Een nieuw document maken." ma:contentTypeScope="" ma:versionID="621d42e7092ee76ba93dbe784269a298">
  <xsd:schema xmlns:xsd="http://www.w3.org/2001/XMLSchema" xmlns:xs="http://www.w3.org/2001/XMLSchema" xmlns:p="http://schemas.microsoft.com/office/2006/metadata/properties" xmlns:ns2="8555b667-2fb2-4613-9aff-ece2c589111e" xmlns:ns3="e1183e09-c796-41a2-ba5a-4d319536ae41" xmlns:ns4="9a9ec0f0-7796-43d0-ac1f-4c8c46ee0bd1" targetNamespace="http://schemas.microsoft.com/office/2006/metadata/properties" ma:root="true" ma:fieldsID="03c8ed934872f769090c7a0c8152cb4d" ns2:_="" ns3:_="" ns4:_="">
    <xsd:import namespace="8555b667-2fb2-4613-9aff-ece2c589111e"/>
    <xsd:import namespace="e1183e09-c796-41a2-ba5a-4d319536ae41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5b667-2fb2-4613-9aff-ece2c5891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83e09-c796-41a2-ba5a-4d319536a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754bc06-0c05-4ae4-bc31-bdda4afd3f4a}" ma:internalName="TaxCatchAll" ma:showField="CatchAllData" ma:web="e1183e09-c796-41a2-ba5a-4d319536a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8FE31-B924-46D4-8440-23E7751ED44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03196e87-014a-4633-88c7-7a1074ff81fe"/>
    <ds:schemaRef ds:uri="59e51765-de96-4d2a-bd1b-ef6636860a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C26903-FAAF-4CEE-BF1F-F0FBD910A6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031C0B-9CDC-4692-B6F1-6FF0E3BA9261}"/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TKO (1)</Template>
  <TotalTime>329</TotalTime>
  <Words>738</Words>
  <Application>Microsoft Office PowerPoint</Application>
  <PresentationFormat>Breedbeeld</PresentationFormat>
  <Paragraphs>139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Verdana</vt:lpstr>
      <vt:lpstr>Kantoorthema</vt:lpstr>
      <vt:lpstr>TaKO </vt:lpstr>
      <vt:lpstr>1 op 7 jongeren in Vlaanderen en Brussel behaalt geen diploma secundair onderwijs.</vt:lpstr>
      <vt:lpstr>Waarom verlaat een jongere de schoolbanken?</vt:lpstr>
      <vt:lpstr>De TaKO-klas. Een rondje ...</vt:lpstr>
      <vt:lpstr>Wat heeft jouw personage nodig?</vt:lpstr>
      <vt:lpstr>TaKO</vt:lpstr>
      <vt:lpstr>TaKO – Wat?</vt:lpstr>
      <vt:lpstr>TaKO- Wie?</vt:lpstr>
      <vt:lpstr>TaKO – met wie?  Flowchart toeleiding: STEEDS via CLB's Belangrijk: leerling blijft ingeschreven in secundaire school!  Belangrijk: slechts na determinatie door CLB =&gt; TaKO = geen "shop-gedrag“.</vt:lpstr>
      <vt:lpstr>Resultaten en effecten</vt:lpstr>
      <vt:lpstr>Verloop</vt:lpstr>
      <vt:lpstr>Schooluitval tegengaan … enkele cijfers</vt:lpstr>
      <vt:lpstr>PowerPoint-presentatie</vt:lpstr>
      <vt:lpstr>TaKO – hoe?</vt:lpstr>
      <vt:lpstr>Samen TaKO</vt:lpstr>
      <vt:lpstr>Onderwijs en welzijn werken samen</vt:lpstr>
      <vt:lpstr>Schooluitval tegengaan vergt een inspanning van velen …</vt:lpstr>
      <vt:lpstr>PowerPoint-presentatie</vt:lpstr>
      <vt:lpstr>Exit ticket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jaar tweedekansonderwijs Leuven 40 jaar kansen</dc:title>
  <dc:creator>Arnoldine Peters</dc:creator>
  <cp:lastModifiedBy>Arnoldine PETERS</cp:lastModifiedBy>
  <cp:revision>130</cp:revision>
  <cp:lastPrinted>2024-03-14T16:48:55Z</cp:lastPrinted>
  <dcterms:created xsi:type="dcterms:W3CDTF">2020-11-19T08:19:25Z</dcterms:created>
  <dcterms:modified xsi:type="dcterms:W3CDTF">2024-03-18T14:10:09Z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0x0101009F0F5D2DC04A674497A716D2AC77AECC</vt:lpwstr>
  </property>
  <property fmtid="{D5CDD505-2E9C-101B-9397-08002B2CF9AE}" pid="3" name="MediaServiceImageTags">
    <vt:lpwstr/>
  </property>
</Properties>
</file>