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4"/>
  </p:notesMasterIdLst>
  <p:sldIdLst>
    <p:sldId id="256" r:id="rId5"/>
    <p:sldId id="282" r:id="rId6"/>
    <p:sldId id="315" r:id="rId7"/>
    <p:sldId id="257" r:id="rId8"/>
    <p:sldId id="313" r:id="rId9"/>
    <p:sldId id="285" r:id="rId10"/>
    <p:sldId id="287" r:id="rId11"/>
    <p:sldId id="286" r:id="rId12"/>
    <p:sldId id="288" r:id="rId13"/>
    <p:sldId id="290" r:id="rId14"/>
    <p:sldId id="289" r:id="rId15"/>
    <p:sldId id="291" r:id="rId16"/>
    <p:sldId id="274" r:id="rId17"/>
    <p:sldId id="304" r:id="rId18"/>
    <p:sldId id="306" r:id="rId19"/>
    <p:sldId id="308" r:id="rId20"/>
    <p:sldId id="307" r:id="rId21"/>
    <p:sldId id="296" r:id="rId22"/>
    <p:sldId id="297" r:id="rId23"/>
    <p:sldId id="298" r:id="rId24"/>
    <p:sldId id="299" r:id="rId25"/>
    <p:sldId id="418" r:id="rId26"/>
    <p:sldId id="295" r:id="rId27"/>
    <p:sldId id="294" r:id="rId28"/>
    <p:sldId id="293" r:id="rId29"/>
    <p:sldId id="292" r:id="rId30"/>
    <p:sldId id="417" r:id="rId31"/>
    <p:sldId id="314" r:id="rId32"/>
    <p:sldId id="309"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30F833-1967-74F9-A728-33BDE242E83E}" name="An Kwanten" initials="AK" userId="S::an.kwanten@hik.be::09166ce5-6cfa-4bfb-864c-f19665e780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CB83F-F094-5688-F0C7-ADCCAD5373CB}" v="633" dt="2024-03-13T15:28:38.894"/>
    <p1510:client id="{8BD0C7E5-7390-FE8F-9B2D-1229C8F5BE32}" v="28" dt="2024-03-13T07:50:06.558"/>
    <p1510:client id="{98A4F788-0443-E27C-3A47-BC9A33CB007A}" v="1474" dt="2024-03-13T18:33:44.036"/>
    <p1510:client id="{CAAC5D63-6ACE-467B-AF1A-39AE03BEC8DB}" v="7" dt="2024-03-11T18:38:17.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ve Deboel" userId="39ee4787-c5ab-4de9-91d7-ce83e8d72a3a" providerId="ADAL" clId="{CAAC5D63-6ACE-467B-AF1A-39AE03BEC8DB}"/>
    <pc:docChg chg="undo custSel modSld">
      <pc:chgData name="Lieve Deboel" userId="39ee4787-c5ab-4de9-91d7-ce83e8d72a3a" providerId="ADAL" clId="{CAAC5D63-6ACE-467B-AF1A-39AE03BEC8DB}" dt="2024-03-11T19:59:56.036" v="633" actId="20577"/>
      <pc:docMkLst>
        <pc:docMk/>
      </pc:docMkLst>
      <pc:sldChg chg="modSp mod">
        <pc:chgData name="Lieve Deboel" userId="39ee4787-c5ab-4de9-91d7-ce83e8d72a3a" providerId="ADAL" clId="{CAAC5D63-6ACE-467B-AF1A-39AE03BEC8DB}" dt="2024-03-11T18:39:47.619" v="387" actId="14100"/>
        <pc:sldMkLst>
          <pc:docMk/>
          <pc:sldMk cId="3662731136" sldId="281"/>
        </pc:sldMkLst>
        <pc:spChg chg="mod">
          <ac:chgData name="Lieve Deboel" userId="39ee4787-c5ab-4de9-91d7-ce83e8d72a3a" providerId="ADAL" clId="{CAAC5D63-6ACE-467B-AF1A-39AE03BEC8DB}" dt="2024-03-11T18:39:47.619" v="387" actId="14100"/>
          <ac:spMkLst>
            <pc:docMk/>
            <pc:sldMk cId="3662731136" sldId="281"/>
            <ac:spMk id="5" creationId="{82BD5AEE-2968-1A96-3856-6E6597D6DCD4}"/>
          </ac:spMkLst>
        </pc:spChg>
      </pc:sldChg>
      <pc:sldChg chg="modSp mod">
        <pc:chgData name="Lieve Deboel" userId="39ee4787-c5ab-4de9-91d7-ce83e8d72a3a" providerId="ADAL" clId="{CAAC5D63-6ACE-467B-AF1A-39AE03BEC8DB}" dt="2024-03-11T18:14:13.889" v="1" actId="1076"/>
        <pc:sldMkLst>
          <pc:docMk/>
          <pc:sldMk cId="2587362069" sldId="285"/>
        </pc:sldMkLst>
        <pc:spChg chg="mod">
          <ac:chgData name="Lieve Deboel" userId="39ee4787-c5ab-4de9-91d7-ce83e8d72a3a" providerId="ADAL" clId="{CAAC5D63-6ACE-467B-AF1A-39AE03BEC8DB}" dt="2024-03-11T18:14:13.889" v="1" actId="1076"/>
          <ac:spMkLst>
            <pc:docMk/>
            <pc:sldMk cId="2587362069" sldId="285"/>
            <ac:spMk id="5" creationId="{77AB0028-67CB-F251-8ED8-B65EAB1458F0}"/>
          </ac:spMkLst>
        </pc:spChg>
      </pc:sldChg>
      <pc:sldChg chg="addSp modSp mod">
        <pc:chgData name="Lieve Deboel" userId="39ee4787-c5ab-4de9-91d7-ce83e8d72a3a" providerId="ADAL" clId="{CAAC5D63-6ACE-467B-AF1A-39AE03BEC8DB}" dt="2024-03-11T18:22:14.362" v="135" actId="1076"/>
        <pc:sldMkLst>
          <pc:docMk/>
          <pc:sldMk cId="2543517248" sldId="286"/>
        </pc:sldMkLst>
        <pc:spChg chg="add mod">
          <ac:chgData name="Lieve Deboel" userId="39ee4787-c5ab-4de9-91d7-ce83e8d72a3a" providerId="ADAL" clId="{CAAC5D63-6ACE-467B-AF1A-39AE03BEC8DB}" dt="2024-03-11T18:22:14.362" v="135" actId="1076"/>
          <ac:spMkLst>
            <pc:docMk/>
            <pc:sldMk cId="2543517248" sldId="286"/>
            <ac:spMk id="2" creationId="{14228785-D3F9-5679-A5B4-700DFCD4F5DD}"/>
          </ac:spMkLst>
        </pc:spChg>
        <pc:spChg chg="mod">
          <ac:chgData name="Lieve Deboel" userId="39ee4787-c5ab-4de9-91d7-ce83e8d72a3a" providerId="ADAL" clId="{CAAC5D63-6ACE-467B-AF1A-39AE03BEC8DB}" dt="2024-03-11T18:21:46.854" v="131" actId="21"/>
          <ac:spMkLst>
            <pc:docMk/>
            <pc:sldMk cId="2543517248" sldId="286"/>
            <ac:spMk id="5" creationId="{042276F5-AEC4-29FC-030B-E9C74CEDAB4B}"/>
          </ac:spMkLst>
        </pc:spChg>
      </pc:sldChg>
      <pc:sldChg chg="addSp delSp modSp mod">
        <pc:chgData name="Lieve Deboel" userId="39ee4787-c5ab-4de9-91d7-ce83e8d72a3a" providerId="ADAL" clId="{CAAC5D63-6ACE-467B-AF1A-39AE03BEC8DB}" dt="2024-03-11T18:20:24.196" v="112" actId="255"/>
        <pc:sldMkLst>
          <pc:docMk/>
          <pc:sldMk cId="3446194657" sldId="287"/>
        </pc:sldMkLst>
        <pc:spChg chg="add del mod">
          <ac:chgData name="Lieve Deboel" userId="39ee4787-c5ab-4de9-91d7-ce83e8d72a3a" providerId="ADAL" clId="{CAAC5D63-6ACE-467B-AF1A-39AE03BEC8DB}" dt="2024-03-11T18:16:21.904" v="36"/>
          <ac:spMkLst>
            <pc:docMk/>
            <pc:sldMk cId="3446194657" sldId="287"/>
            <ac:spMk id="2" creationId="{69CA6572-3E1D-D41E-417F-178963A6DFF1}"/>
          </ac:spMkLst>
        </pc:spChg>
        <pc:spChg chg="add mod">
          <ac:chgData name="Lieve Deboel" userId="39ee4787-c5ab-4de9-91d7-ce83e8d72a3a" providerId="ADAL" clId="{CAAC5D63-6ACE-467B-AF1A-39AE03BEC8DB}" dt="2024-03-11T18:19:13.503" v="103" actId="20577"/>
          <ac:spMkLst>
            <pc:docMk/>
            <pc:sldMk cId="3446194657" sldId="287"/>
            <ac:spMk id="3" creationId="{B182AF6F-82DE-813B-8895-9893E97B68D4}"/>
          </ac:spMkLst>
        </pc:spChg>
        <pc:spChg chg="mod">
          <ac:chgData name="Lieve Deboel" userId="39ee4787-c5ab-4de9-91d7-ce83e8d72a3a" providerId="ADAL" clId="{CAAC5D63-6ACE-467B-AF1A-39AE03BEC8DB}" dt="2024-03-11T18:20:24.196" v="112" actId="255"/>
          <ac:spMkLst>
            <pc:docMk/>
            <pc:sldMk cId="3446194657" sldId="287"/>
            <ac:spMk id="5" creationId="{D73A1286-9C1F-B8BD-4F70-102295C47089}"/>
          </ac:spMkLst>
        </pc:spChg>
      </pc:sldChg>
      <pc:sldChg chg="addSp modSp mod">
        <pc:chgData name="Lieve Deboel" userId="39ee4787-c5ab-4de9-91d7-ce83e8d72a3a" providerId="ADAL" clId="{CAAC5D63-6ACE-467B-AF1A-39AE03BEC8DB}" dt="2024-03-11T19:59:56.036" v="633" actId="20577"/>
        <pc:sldMkLst>
          <pc:docMk/>
          <pc:sldMk cId="3076753768" sldId="288"/>
        </pc:sldMkLst>
        <pc:spChg chg="add mod">
          <ac:chgData name="Lieve Deboel" userId="39ee4787-c5ab-4de9-91d7-ce83e8d72a3a" providerId="ADAL" clId="{CAAC5D63-6ACE-467B-AF1A-39AE03BEC8DB}" dt="2024-03-11T18:29:30.428" v="175" actId="1076"/>
          <ac:spMkLst>
            <pc:docMk/>
            <pc:sldMk cId="3076753768" sldId="288"/>
            <ac:spMk id="2" creationId="{8598C470-0BE3-20B7-5415-C59D06777FCE}"/>
          </ac:spMkLst>
        </pc:spChg>
        <pc:spChg chg="add mod ord">
          <ac:chgData name="Lieve Deboel" userId="39ee4787-c5ab-4de9-91d7-ce83e8d72a3a" providerId="ADAL" clId="{CAAC5D63-6ACE-467B-AF1A-39AE03BEC8DB}" dt="2024-03-11T18:28:09.614" v="167" actId="14100"/>
          <ac:spMkLst>
            <pc:docMk/>
            <pc:sldMk cId="3076753768" sldId="288"/>
            <ac:spMk id="3" creationId="{C0C498F1-DA3B-E4AF-E08C-8C3FF21BE795}"/>
          </ac:spMkLst>
        </pc:spChg>
        <pc:spChg chg="mod">
          <ac:chgData name="Lieve Deboel" userId="39ee4787-c5ab-4de9-91d7-ce83e8d72a3a" providerId="ADAL" clId="{CAAC5D63-6ACE-467B-AF1A-39AE03BEC8DB}" dt="2024-03-11T19:59:56.036" v="633" actId="20577"/>
          <ac:spMkLst>
            <pc:docMk/>
            <pc:sldMk cId="3076753768" sldId="288"/>
            <ac:spMk id="5" creationId="{79E6C2A2-2E45-562A-B997-D12A8ABCF622}"/>
          </ac:spMkLst>
        </pc:spChg>
      </pc:sldChg>
      <pc:sldChg chg="modSp mod">
        <pc:chgData name="Lieve Deboel" userId="39ee4787-c5ab-4de9-91d7-ce83e8d72a3a" providerId="ADAL" clId="{CAAC5D63-6ACE-467B-AF1A-39AE03BEC8DB}" dt="2024-03-11T18:37:53.270" v="284" actId="255"/>
        <pc:sldMkLst>
          <pc:docMk/>
          <pc:sldMk cId="3568093915" sldId="289"/>
        </pc:sldMkLst>
        <pc:spChg chg="mod">
          <ac:chgData name="Lieve Deboel" userId="39ee4787-c5ab-4de9-91d7-ce83e8d72a3a" providerId="ADAL" clId="{CAAC5D63-6ACE-467B-AF1A-39AE03BEC8DB}" dt="2024-03-11T18:37:53.270" v="284" actId="255"/>
          <ac:spMkLst>
            <pc:docMk/>
            <pc:sldMk cId="3568093915" sldId="289"/>
            <ac:spMk id="5" creationId="{4712ACFF-50AB-599E-7360-AF40440D5826}"/>
          </ac:spMkLst>
        </pc:spChg>
      </pc:sldChg>
      <pc:sldChg chg="addSp modSp mod">
        <pc:chgData name="Lieve Deboel" userId="39ee4787-c5ab-4de9-91d7-ce83e8d72a3a" providerId="ADAL" clId="{CAAC5D63-6ACE-467B-AF1A-39AE03BEC8DB}" dt="2024-03-11T18:34:13.550" v="228" actId="1076"/>
        <pc:sldMkLst>
          <pc:docMk/>
          <pc:sldMk cId="1251393204" sldId="290"/>
        </pc:sldMkLst>
        <pc:spChg chg="add mod">
          <ac:chgData name="Lieve Deboel" userId="39ee4787-c5ab-4de9-91d7-ce83e8d72a3a" providerId="ADAL" clId="{CAAC5D63-6ACE-467B-AF1A-39AE03BEC8DB}" dt="2024-03-11T18:33:27.490" v="220" actId="21"/>
          <ac:spMkLst>
            <pc:docMk/>
            <pc:sldMk cId="1251393204" sldId="290"/>
            <ac:spMk id="2" creationId="{97147624-BC7E-A5CC-58AA-F8C4465B3B71}"/>
          </ac:spMkLst>
        </pc:spChg>
        <pc:spChg chg="add mod">
          <ac:chgData name="Lieve Deboel" userId="39ee4787-c5ab-4de9-91d7-ce83e8d72a3a" providerId="ADAL" clId="{CAAC5D63-6ACE-467B-AF1A-39AE03BEC8DB}" dt="2024-03-11T18:34:13.550" v="228" actId="1076"/>
          <ac:spMkLst>
            <pc:docMk/>
            <pc:sldMk cId="1251393204" sldId="290"/>
            <ac:spMk id="3" creationId="{BD92ECA6-153E-F32D-2D68-4E52C5F5F2EF}"/>
          </ac:spMkLst>
        </pc:spChg>
        <pc:spChg chg="mod">
          <ac:chgData name="Lieve Deboel" userId="39ee4787-c5ab-4de9-91d7-ce83e8d72a3a" providerId="ADAL" clId="{CAAC5D63-6ACE-467B-AF1A-39AE03BEC8DB}" dt="2024-03-11T18:33:37.451" v="222" actId="20577"/>
          <ac:spMkLst>
            <pc:docMk/>
            <pc:sldMk cId="1251393204" sldId="290"/>
            <ac:spMk id="5" creationId="{8B1394C1-2F28-293E-196B-63D76614EEF5}"/>
          </ac:spMkLst>
        </pc:spChg>
      </pc:sldChg>
      <pc:sldChg chg="modSp mod">
        <pc:chgData name="Lieve Deboel" userId="39ee4787-c5ab-4de9-91d7-ce83e8d72a3a" providerId="ADAL" clId="{CAAC5D63-6ACE-467B-AF1A-39AE03BEC8DB}" dt="2024-03-11T19:57:52.609" v="600" actId="20577"/>
        <pc:sldMkLst>
          <pc:docMk/>
          <pc:sldMk cId="606439206" sldId="291"/>
        </pc:sldMkLst>
        <pc:spChg chg="mod">
          <ac:chgData name="Lieve Deboel" userId="39ee4787-c5ab-4de9-91d7-ce83e8d72a3a" providerId="ADAL" clId="{CAAC5D63-6ACE-467B-AF1A-39AE03BEC8DB}" dt="2024-03-11T19:57:52.609" v="600" actId="20577"/>
          <ac:spMkLst>
            <pc:docMk/>
            <pc:sldMk cId="606439206" sldId="291"/>
            <ac:spMk id="5" creationId="{08C14D86-235B-B2A1-71BB-5BAFAD4812D8}"/>
          </ac:spMkLst>
        </pc:spChg>
      </pc:sldChg>
      <pc:sldChg chg="modSp mod">
        <pc:chgData name="Lieve Deboel" userId="39ee4787-c5ab-4de9-91d7-ce83e8d72a3a" providerId="ADAL" clId="{CAAC5D63-6ACE-467B-AF1A-39AE03BEC8DB}" dt="2024-03-11T19:52:58.566" v="494" actId="1076"/>
        <pc:sldMkLst>
          <pc:docMk/>
          <pc:sldMk cId="1864429815" sldId="292"/>
        </pc:sldMkLst>
        <pc:spChg chg="mod">
          <ac:chgData name="Lieve Deboel" userId="39ee4787-c5ab-4de9-91d7-ce83e8d72a3a" providerId="ADAL" clId="{CAAC5D63-6ACE-467B-AF1A-39AE03BEC8DB}" dt="2024-03-11T19:52:58.566" v="494" actId="1076"/>
          <ac:spMkLst>
            <pc:docMk/>
            <pc:sldMk cId="1864429815" sldId="292"/>
            <ac:spMk id="3" creationId="{3E5417A4-A032-A98B-5CB5-51ADF14A9701}"/>
          </ac:spMkLst>
        </pc:spChg>
        <pc:spChg chg="mod">
          <ac:chgData name="Lieve Deboel" userId="39ee4787-c5ab-4de9-91d7-ce83e8d72a3a" providerId="ADAL" clId="{CAAC5D63-6ACE-467B-AF1A-39AE03BEC8DB}" dt="2024-03-11T18:41:45.771" v="467" actId="20577"/>
          <ac:spMkLst>
            <pc:docMk/>
            <pc:sldMk cId="1864429815" sldId="292"/>
            <ac:spMk id="5" creationId="{9B8E3A74-3ADE-6883-413C-43913D312F00}"/>
          </ac:spMkLst>
        </pc:spChg>
      </pc:sldChg>
      <pc:sldChg chg="modSp mod">
        <pc:chgData name="Lieve Deboel" userId="39ee4787-c5ab-4de9-91d7-ce83e8d72a3a" providerId="ADAL" clId="{CAAC5D63-6ACE-467B-AF1A-39AE03BEC8DB}" dt="2024-03-11T19:53:56.346" v="533" actId="1076"/>
        <pc:sldMkLst>
          <pc:docMk/>
          <pc:sldMk cId="2337527438" sldId="293"/>
        </pc:sldMkLst>
        <pc:spChg chg="mod">
          <ac:chgData name="Lieve Deboel" userId="39ee4787-c5ab-4de9-91d7-ce83e8d72a3a" providerId="ADAL" clId="{CAAC5D63-6ACE-467B-AF1A-39AE03BEC8DB}" dt="2024-03-11T19:53:56.346" v="533" actId="1076"/>
          <ac:spMkLst>
            <pc:docMk/>
            <pc:sldMk cId="2337527438" sldId="293"/>
            <ac:spMk id="2" creationId="{CE6356D5-069F-ABA1-3D6B-4906E3868B39}"/>
          </ac:spMkLst>
        </pc:spChg>
        <pc:spChg chg="mod">
          <ac:chgData name="Lieve Deboel" userId="39ee4787-c5ab-4de9-91d7-ce83e8d72a3a" providerId="ADAL" clId="{CAAC5D63-6ACE-467B-AF1A-39AE03BEC8DB}" dt="2024-03-11T19:53:15.604" v="519" actId="20577"/>
          <ac:spMkLst>
            <pc:docMk/>
            <pc:sldMk cId="2337527438" sldId="293"/>
            <ac:spMk id="5" creationId="{490659D0-3F52-C36E-1031-17E3CB4612B8}"/>
          </ac:spMkLst>
        </pc:spChg>
      </pc:sldChg>
      <pc:sldChg chg="modSp mod">
        <pc:chgData name="Lieve Deboel" userId="39ee4787-c5ab-4de9-91d7-ce83e8d72a3a" providerId="ADAL" clId="{CAAC5D63-6ACE-467B-AF1A-39AE03BEC8DB}" dt="2024-03-11T18:39:26.797" v="334" actId="20577"/>
        <pc:sldMkLst>
          <pc:docMk/>
          <pc:sldMk cId="1258932757" sldId="294"/>
        </pc:sldMkLst>
        <pc:spChg chg="mod">
          <ac:chgData name="Lieve Deboel" userId="39ee4787-c5ab-4de9-91d7-ce83e8d72a3a" providerId="ADAL" clId="{CAAC5D63-6ACE-467B-AF1A-39AE03BEC8DB}" dt="2024-03-11T18:39:26.797" v="334" actId="20577"/>
          <ac:spMkLst>
            <pc:docMk/>
            <pc:sldMk cId="1258932757" sldId="294"/>
            <ac:spMk id="5" creationId="{8868805D-34ED-4A73-3EAC-987CF2D8408E}"/>
          </ac:spMkLst>
        </pc:spChg>
      </pc:sldChg>
      <pc:sldChg chg="modSp mod">
        <pc:chgData name="Lieve Deboel" userId="39ee4787-c5ab-4de9-91d7-ce83e8d72a3a" providerId="ADAL" clId="{CAAC5D63-6ACE-467B-AF1A-39AE03BEC8DB}" dt="2024-03-11T19:59:24.999" v="623" actId="5793"/>
        <pc:sldMkLst>
          <pc:docMk/>
          <pc:sldMk cId="3473772508" sldId="295"/>
        </pc:sldMkLst>
        <pc:spChg chg="mod">
          <ac:chgData name="Lieve Deboel" userId="39ee4787-c5ab-4de9-91d7-ce83e8d72a3a" providerId="ADAL" clId="{CAAC5D63-6ACE-467B-AF1A-39AE03BEC8DB}" dt="2024-03-11T19:59:24.999" v="623" actId="5793"/>
          <ac:spMkLst>
            <pc:docMk/>
            <pc:sldMk cId="3473772508" sldId="295"/>
            <ac:spMk id="5" creationId="{1AFA1A35-EDB5-2270-7835-093429E038B6}"/>
          </ac:spMkLst>
        </pc:spChg>
      </pc:sldChg>
      <pc:sldChg chg="modSp mod">
        <pc:chgData name="Lieve Deboel" userId="39ee4787-c5ab-4de9-91d7-ce83e8d72a3a" providerId="ADAL" clId="{CAAC5D63-6ACE-467B-AF1A-39AE03BEC8DB}" dt="2024-03-11T18:41:19.343" v="445" actId="20577"/>
        <pc:sldMkLst>
          <pc:docMk/>
          <pc:sldMk cId="1443768787" sldId="309"/>
        </pc:sldMkLst>
        <pc:spChg chg="mod">
          <ac:chgData name="Lieve Deboel" userId="39ee4787-c5ab-4de9-91d7-ce83e8d72a3a" providerId="ADAL" clId="{CAAC5D63-6ACE-467B-AF1A-39AE03BEC8DB}" dt="2024-03-11T18:41:19.343" v="445" actId="20577"/>
          <ac:spMkLst>
            <pc:docMk/>
            <pc:sldMk cId="1443768787" sldId="309"/>
            <ac:spMk id="3" creationId="{3C1FB658-135C-411C-37AE-FD73F86EE359}"/>
          </ac:spMkLst>
        </pc:spChg>
      </pc:sldChg>
      <pc:sldChg chg="modSp mod">
        <pc:chgData name="Lieve Deboel" userId="39ee4787-c5ab-4de9-91d7-ce83e8d72a3a" providerId="ADAL" clId="{CAAC5D63-6ACE-467B-AF1A-39AE03BEC8DB}" dt="2024-03-11T18:40:09.188" v="432" actId="14100"/>
        <pc:sldMkLst>
          <pc:docMk/>
          <pc:sldMk cId="1558842803" sldId="310"/>
        </pc:sldMkLst>
        <pc:spChg chg="mod">
          <ac:chgData name="Lieve Deboel" userId="39ee4787-c5ab-4de9-91d7-ce83e8d72a3a" providerId="ADAL" clId="{CAAC5D63-6ACE-467B-AF1A-39AE03BEC8DB}" dt="2024-03-11T18:40:09.188" v="432" actId="14100"/>
          <ac:spMkLst>
            <pc:docMk/>
            <pc:sldMk cId="1558842803" sldId="310"/>
            <ac:spMk id="5" creationId="{11528108-DEB5-E3D0-0385-5755508F7C35}"/>
          </ac:spMkLst>
        </pc:spChg>
      </pc:sldChg>
      <pc:sldChg chg="modSp mod">
        <pc:chgData name="Lieve Deboel" userId="39ee4787-c5ab-4de9-91d7-ce83e8d72a3a" providerId="ADAL" clId="{CAAC5D63-6ACE-467B-AF1A-39AE03BEC8DB}" dt="2024-03-11T18:13:58.876" v="0" actId="20577"/>
        <pc:sldMkLst>
          <pc:docMk/>
          <pc:sldMk cId="2272754242" sldId="315"/>
        </pc:sldMkLst>
        <pc:spChg chg="mod">
          <ac:chgData name="Lieve Deboel" userId="39ee4787-c5ab-4de9-91d7-ce83e8d72a3a" providerId="ADAL" clId="{CAAC5D63-6ACE-467B-AF1A-39AE03BEC8DB}" dt="2024-03-11T18:13:58.876" v="0" actId="20577"/>
          <ac:spMkLst>
            <pc:docMk/>
            <pc:sldMk cId="2272754242" sldId="315"/>
            <ac:spMk id="7" creationId="{2C6A2CD8-1CD1-FE17-4658-46CCCFE95C19}"/>
          </ac:spMkLst>
        </pc:spChg>
      </pc:sldChg>
    </pc:docChg>
  </pc:docChgLst>
  <pc:docChgLst>
    <pc:chgData name="Lieve Deboel" userId="S::lieve.deboel_hik.be#ext#@edukempen.onmicrosoft.com::65f61932-8f76-42cb-8535-ce0b46b3f049" providerId="AD" clId="Web-{BD03F3E3-DE2F-C9BC-AD9F-FF80F2AA96AB}"/>
    <pc:docChg chg="modSld">
      <pc:chgData name="Lieve Deboel" userId="S::lieve.deboel_hik.be#ext#@edukempen.onmicrosoft.com::65f61932-8f76-42cb-8535-ce0b46b3f049" providerId="AD" clId="Web-{BD03F3E3-DE2F-C9BC-AD9F-FF80F2AA96AB}" dt="2024-03-11T18:06:03.277" v="6"/>
      <pc:docMkLst>
        <pc:docMk/>
      </pc:docMkLst>
      <pc:sldChg chg="modSp">
        <pc:chgData name="Lieve Deboel" userId="S::lieve.deboel_hik.be#ext#@edukempen.onmicrosoft.com::65f61932-8f76-42cb-8535-ce0b46b3f049" providerId="AD" clId="Web-{BD03F3E3-DE2F-C9BC-AD9F-FF80F2AA96AB}" dt="2024-03-11T18:05:41.324" v="5" actId="1076"/>
        <pc:sldMkLst>
          <pc:docMk/>
          <pc:sldMk cId="3224505664" sldId="282"/>
        </pc:sldMkLst>
        <pc:spChg chg="mod">
          <ac:chgData name="Lieve Deboel" userId="S::lieve.deboel_hik.be#ext#@edukempen.onmicrosoft.com::65f61932-8f76-42cb-8535-ce0b46b3f049" providerId="AD" clId="Web-{BD03F3E3-DE2F-C9BC-AD9F-FF80F2AA96AB}" dt="2024-03-11T18:05:41.324" v="5" actId="1076"/>
          <ac:spMkLst>
            <pc:docMk/>
            <pc:sldMk cId="3224505664" sldId="282"/>
            <ac:spMk id="5" creationId="{CF8391DD-C7E4-AD99-D804-44502FBF0C9E}"/>
          </ac:spMkLst>
        </pc:spChg>
      </pc:sldChg>
      <pc:sldChg chg="delSp">
        <pc:chgData name="Lieve Deboel" userId="S::lieve.deboel_hik.be#ext#@edukempen.onmicrosoft.com::65f61932-8f76-42cb-8535-ce0b46b3f049" providerId="AD" clId="Web-{BD03F3E3-DE2F-C9BC-AD9F-FF80F2AA96AB}" dt="2024-03-11T18:06:03.277" v="6"/>
        <pc:sldMkLst>
          <pc:docMk/>
          <pc:sldMk cId="2236994277" sldId="284"/>
        </pc:sldMkLst>
        <pc:picChg chg="del">
          <ac:chgData name="Lieve Deboel" userId="S::lieve.deboel_hik.be#ext#@edukempen.onmicrosoft.com::65f61932-8f76-42cb-8535-ce0b46b3f049" providerId="AD" clId="Web-{BD03F3E3-DE2F-C9BC-AD9F-FF80F2AA96AB}" dt="2024-03-11T18:06:03.277" v="6"/>
          <ac:picMkLst>
            <pc:docMk/>
            <pc:sldMk cId="2236994277" sldId="284"/>
            <ac:picMk id="6" creationId="{92D3D3F7-53A4-8AC1-A0BD-7BE67C0EEE4E}"/>
          </ac:picMkLst>
        </pc:picChg>
      </pc:sldChg>
    </pc:docChg>
  </pc:docChgLst>
  <pc:docChgLst>
    <pc:chgData name="An Kwanten" userId="S::an.kwanten_hik.be#ext#@edukempen.onmicrosoft.com::46ce194d-ddab-4de6-be8a-ebeec0d88544" providerId="AD" clId="Web-{8BD0C7E5-7390-FE8F-9B2D-1229C8F5BE32}"/>
    <pc:docChg chg="addSld modSld">
      <pc:chgData name="An Kwanten" userId="S::an.kwanten_hik.be#ext#@edukempen.onmicrosoft.com::46ce194d-ddab-4de6-be8a-ebeec0d88544" providerId="AD" clId="Web-{8BD0C7E5-7390-FE8F-9B2D-1229C8F5BE32}" dt="2024-03-13T07:50:06.558" v="27" actId="20577"/>
      <pc:docMkLst>
        <pc:docMk/>
      </pc:docMkLst>
      <pc:sldChg chg="add">
        <pc:chgData name="An Kwanten" userId="S::an.kwanten_hik.be#ext#@edukempen.onmicrosoft.com::46ce194d-ddab-4de6-be8a-ebeec0d88544" providerId="AD" clId="Web-{8BD0C7E5-7390-FE8F-9B2D-1229C8F5BE32}" dt="2024-03-13T07:47:48.130" v="1"/>
        <pc:sldMkLst>
          <pc:docMk/>
          <pc:sldMk cId="285765457" sldId="355"/>
        </pc:sldMkLst>
      </pc:sldChg>
      <pc:sldChg chg="add">
        <pc:chgData name="An Kwanten" userId="S::an.kwanten_hik.be#ext#@edukempen.onmicrosoft.com::46ce194d-ddab-4de6-be8a-ebeec0d88544" providerId="AD" clId="Web-{8BD0C7E5-7390-FE8F-9B2D-1229C8F5BE32}" dt="2024-03-13T07:46:57.769" v="0"/>
        <pc:sldMkLst>
          <pc:docMk/>
          <pc:sldMk cId="1713559003" sldId="367"/>
        </pc:sldMkLst>
      </pc:sldChg>
      <pc:sldChg chg="modSp add">
        <pc:chgData name="An Kwanten" userId="S::an.kwanten_hik.be#ext#@edukempen.onmicrosoft.com::46ce194d-ddab-4de6-be8a-ebeec0d88544" providerId="AD" clId="Web-{8BD0C7E5-7390-FE8F-9B2D-1229C8F5BE32}" dt="2024-03-13T07:48:21.585" v="18" actId="14100"/>
        <pc:sldMkLst>
          <pc:docMk/>
          <pc:sldMk cId="1670577629" sldId="378"/>
        </pc:sldMkLst>
        <pc:spChg chg="mod">
          <ac:chgData name="An Kwanten" userId="S::an.kwanten_hik.be#ext#@edukempen.onmicrosoft.com::46ce194d-ddab-4de6-be8a-ebeec0d88544" providerId="AD" clId="Web-{8BD0C7E5-7390-FE8F-9B2D-1229C8F5BE32}" dt="2024-03-13T07:48:21.585" v="18" actId="14100"/>
          <ac:spMkLst>
            <pc:docMk/>
            <pc:sldMk cId="1670577629" sldId="378"/>
            <ac:spMk id="3" creationId="{0A3ECAB4-972E-4A4B-92FF-7F1B3EDEB322}"/>
          </ac:spMkLst>
        </pc:spChg>
      </pc:sldChg>
      <pc:sldChg chg="modSp add">
        <pc:chgData name="An Kwanten" userId="S::an.kwanten_hik.be#ext#@edukempen.onmicrosoft.com::46ce194d-ddab-4de6-be8a-ebeec0d88544" providerId="AD" clId="Web-{8BD0C7E5-7390-FE8F-9B2D-1229C8F5BE32}" dt="2024-03-13T07:48:33.460" v="19" actId="14100"/>
        <pc:sldMkLst>
          <pc:docMk/>
          <pc:sldMk cId="388320787" sldId="379"/>
        </pc:sldMkLst>
        <pc:spChg chg="mod">
          <ac:chgData name="An Kwanten" userId="S::an.kwanten_hik.be#ext#@edukempen.onmicrosoft.com::46ce194d-ddab-4de6-be8a-ebeec0d88544" providerId="AD" clId="Web-{8BD0C7E5-7390-FE8F-9B2D-1229C8F5BE32}" dt="2024-03-13T07:48:33.460" v="19" actId="14100"/>
          <ac:spMkLst>
            <pc:docMk/>
            <pc:sldMk cId="388320787" sldId="379"/>
            <ac:spMk id="3" creationId="{3A927E70-93BE-493F-AD5C-7109696DB352}"/>
          </ac:spMkLst>
        </pc:spChg>
      </pc:sldChg>
      <pc:sldChg chg="modSp add">
        <pc:chgData name="An Kwanten" userId="S::an.kwanten_hik.be#ext#@edukempen.onmicrosoft.com::46ce194d-ddab-4de6-be8a-ebeec0d88544" providerId="AD" clId="Web-{8BD0C7E5-7390-FE8F-9B2D-1229C8F5BE32}" dt="2024-03-13T07:50:06.558" v="27" actId="20577"/>
        <pc:sldMkLst>
          <pc:docMk/>
          <pc:sldMk cId="773260295" sldId="381"/>
        </pc:sldMkLst>
        <pc:spChg chg="mod">
          <ac:chgData name="An Kwanten" userId="S::an.kwanten_hik.be#ext#@edukempen.onmicrosoft.com::46ce194d-ddab-4de6-be8a-ebeec0d88544" providerId="AD" clId="Web-{8BD0C7E5-7390-FE8F-9B2D-1229C8F5BE32}" dt="2024-03-13T07:50:06.558" v="27" actId="20577"/>
          <ac:spMkLst>
            <pc:docMk/>
            <pc:sldMk cId="773260295" sldId="381"/>
            <ac:spMk id="3" creationId="{A6513CA1-7E3F-41C0-B9BF-9DEEE2E25E78}"/>
          </ac:spMkLst>
        </pc:spChg>
      </pc:sldChg>
      <pc:sldChg chg="add">
        <pc:chgData name="An Kwanten" userId="S::an.kwanten_hik.be#ext#@edukempen.onmicrosoft.com::46ce194d-ddab-4de6-be8a-ebeec0d88544" providerId="AD" clId="Web-{8BD0C7E5-7390-FE8F-9B2D-1229C8F5BE32}" dt="2024-03-13T07:47:48.318" v="4"/>
        <pc:sldMkLst>
          <pc:docMk/>
          <pc:sldMk cId="4195609615" sldId="383"/>
        </pc:sldMkLst>
      </pc:sldChg>
      <pc:sldChg chg="modSp add">
        <pc:chgData name="An Kwanten" userId="S::an.kwanten_hik.be#ext#@edukempen.onmicrosoft.com::46ce194d-ddab-4de6-be8a-ebeec0d88544" providerId="AD" clId="Web-{8BD0C7E5-7390-FE8F-9B2D-1229C8F5BE32}" dt="2024-03-13T07:49:55.120" v="25" actId="20577"/>
        <pc:sldMkLst>
          <pc:docMk/>
          <pc:sldMk cId="474933671" sldId="384"/>
        </pc:sldMkLst>
        <pc:spChg chg="mod">
          <ac:chgData name="An Kwanten" userId="S::an.kwanten_hik.be#ext#@edukempen.onmicrosoft.com::46ce194d-ddab-4de6-be8a-ebeec0d88544" providerId="AD" clId="Web-{8BD0C7E5-7390-FE8F-9B2D-1229C8F5BE32}" dt="2024-03-13T07:49:55.120" v="25" actId="20577"/>
          <ac:spMkLst>
            <pc:docMk/>
            <pc:sldMk cId="474933671" sldId="384"/>
            <ac:spMk id="3" creationId="{A6513CA1-7E3F-41C0-B9BF-9DEEE2E25E78}"/>
          </ac:spMkLst>
        </pc:spChg>
      </pc:sldChg>
      <pc:sldChg chg="add">
        <pc:chgData name="An Kwanten" userId="S::an.kwanten_hik.be#ext#@edukempen.onmicrosoft.com::46ce194d-ddab-4de6-be8a-ebeec0d88544" providerId="AD" clId="Web-{8BD0C7E5-7390-FE8F-9B2D-1229C8F5BE32}" dt="2024-03-13T07:47:49.224" v="15"/>
        <pc:sldMkLst>
          <pc:docMk/>
          <pc:sldMk cId="3414299174" sldId="403"/>
        </pc:sldMkLst>
      </pc:sldChg>
      <pc:sldChg chg="modSp add">
        <pc:chgData name="An Kwanten" userId="S::an.kwanten_hik.be#ext#@edukempen.onmicrosoft.com::46ce194d-ddab-4de6-be8a-ebeec0d88544" providerId="AD" clId="Web-{8BD0C7E5-7390-FE8F-9B2D-1229C8F5BE32}" dt="2024-03-13T07:49:08.493" v="23" actId="14100"/>
        <pc:sldMkLst>
          <pc:docMk/>
          <pc:sldMk cId="313890215" sldId="404"/>
        </pc:sldMkLst>
        <pc:spChg chg="mod">
          <ac:chgData name="An Kwanten" userId="S::an.kwanten_hik.be#ext#@edukempen.onmicrosoft.com::46ce194d-ddab-4de6-be8a-ebeec0d88544" providerId="AD" clId="Web-{8BD0C7E5-7390-FE8F-9B2D-1229C8F5BE32}" dt="2024-03-13T07:49:01.305" v="21" actId="14100"/>
          <ac:spMkLst>
            <pc:docMk/>
            <pc:sldMk cId="313890215" sldId="404"/>
            <ac:spMk id="2" creationId="{B05D0A56-95FC-410C-B9E8-AA4A90352C20}"/>
          </ac:spMkLst>
        </pc:spChg>
        <pc:spChg chg="mod">
          <ac:chgData name="An Kwanten" userId="S::an.kwanten_hik.be#ext#@edukempen.onmicrosoft.com::46ce194d-ddab-4de6-be8a-ebeec0d88544" providerId="AD" clId="Web-{8BD0C7E5-7390-FE8F-9B2D-1229C8F5BE32}" dt="2024-03-13T07:49:08.493" v="23" actId="14100"/>
          <ac:spMkLst>
            <pc:docMk/>
            <pc:sldMk cId="313890215" sldId="404"/>
            <ac:spMk id="3" creationId="{3A927E70-93BE-493F-AD5C-7109696DB352}"/>
          </ac:spMkLst>
        </pc:spChg>
      </pc:sldChg>
      <pc:sldChg chg="add">
        <pc:chgData name="An Kwanten" userId="S::an.kwanten_hik.be#ext#@edukempen.onmicrosoft.com::46ce194d-ddab-4de6-be8a-ebeec0d88544" providerId="AD" clId="Web-{8BD0C7E5-7390-FE8F-9B2D-1229C8F5BE32}" dt="2024-03-13T07:47:49.115" v="13"/>
        <pc:sldMkLst>
          <pc:docMk/>
          <pc:sldMk cId="2138288587" sldId="405"/>
        </pc:sldMkLst>
      </pc:sldChg>
      <pc:sldChg chg="add">
        <pc:chgData name="An Kwanten" userId="S::an.kwanten_hik.be#ext#@edukempen.onmicrosoft.com::46ce194d-ddab-4de6-be8a-ebeec0d88544" providerId="AD" clId="Web-{8BD0C7E5-7390-FE8F-9B2D-1229C8F5BE32}" dt="2024-03-13T07:47:48.724" v="9"/>
        <pc:sldMkLst>
          <pc:docMk/>
          <pc:sldMk cId="4176125559" sldId="406"/>
        </pc:sldMkLst>
      </pc:sldChg>
      <pc:sldChg chg="add">
        <pc:chgData name="An Kwanten" userId="S::an.kwanten_hik.be#ext#@edukempen.onmicrosoft.com::46ce194d-ddab-4de6-be8a-ebeec0d88544" providerId="AD" clId="Web-{8BD0C7E5-7390-FE8F-9B2D-1229C8F5BE32}" dt="2024-03-13T07:47:48.959" v="11"/>
        <pc:sldMkLst>
          <pc:docMk/>
          <pc:sldMk cId="688055637" sldId="408"/>
        </pc:sldMkLst>
      </pc:sldChg>
      <pc:sldChg chg="add">
        <pc:chgData name="An Kwanten" userId="S::an.kwanten_hik.be#ext#@edukempen.onmicrosoft.com::46ce194d-ddab-4de6-be8a-ebeec0d88544" providerId="AD" clId="Web-{8BD0C7E5-7390-FE8F-9B2D-1229C8F5BE32}" dt="2024-03-13T07:47:48.865" v="10"/>
        <pc:sldMkLst>
          <pc:docMk/>
          <pc:sldMk cId="2772912724" sldId="409"/>
        </pc:sldMkLst>
      </pc:sldChg>
      <pc:sldChg chg="add">
        <pc:chgData name="An Kwanten" userId="S::an.kwanten_hik.be#ext#@edukempen.onmicrosoft.com::46ce194d-ddab-4de6-be8a-ebeec0d88544" providerId="AD" clId="Web-{8BD0C7E5-7390-FE8F-9B2D-1229C8F5BE32}" dt="2024-03-13T07:47:48.646" v="8"/>
        <pc:sldMkLst>
          <pc:docMk/>
          <pc:sldMk cId="2855403720" sldId="410"/>
        </pc:sldMkLst>
      </pc:sldChg>
      <pc:sldChg chg="add">
        <pc:chgData name="An Kwanten" userId="S::an.kwanten_hik.be#ext#@edukempen.onmicrosoft.com::46ce194d-ddab-4de6-be8a-ebeec0d88544" providerId="AD" clId="Web-{8BD0C7E5-7390-FE8F-9B2D-1229C8F5BE32}" dt="2024-03-13T07:47:48.474" v="6"/>
        <pc:sldMkLst>
          <pc:docMk/>
          <pc:sldMk cId="1907470298" sldId="411"/>
        </pc:sldMkLst>
      </pc:sldChg>
      <pc:sldChg chg="add">
        <pc:chgData name="An Kwanten" userId="S::an.kwanten_hik.be#ext#@edukempen.onmicrosoft.com::46ce194d-ddab-4de6-be8a-ebeec0d88544" providerId="AD" clId="Web-{8BD0C7E5-7390-FE8F-9B2D-1229C8F5BE32}" dt="2024-03-13T07:47:48.396" v="5"/>
        <pc:sldMkLst>
          <pc:docMk/>
          <pc:sldMk cId="3874949856" sldId="412"/>
        </pc:sldMkLst>
      </pc:sldChg>
      <pc:sldChg chg="add">
        <pc:chgData name="An Kwanten" userId="S::an.kwanten_hik.be#ext#@edukempen.onmicrosoft.com::46ce194d-ddab-4de6-be8a-ebeec0d88544" providerId="AD" clId="Web-{8BD0C7E5-7390-FE8F-9B2D-1229C8F5BE32}" dt="2024-03-13T07:47:48.584" v="7"/>
        <pc:sldMkLst>
          <pc:docMk/>
          <pc:sldMk cId="3991282893" sldId="413"/>
        </pc:sldMkLst>
      </pc:sldChg>
      <pc:sldChg chg="add">
        <pc:chgData name="An Kwanten" userId="S::an.kwanten_hik.be#ext#@edukempen.onmicrosoft.com::46ce194d-ddab-4de6-be8a-ebeec0d88544" providerId="AD" clId="Web-{8BD0C7E5-7390-FE8F-9B2D-1229C8F5BE32}" dt="2024-03-13T07:47:49.052" v="12"/>
        <pc:sldMkLst>
          <pc:docMk/>
          <pc:sldMk cId="3809833408" sldId="414"/>
        </pc:sldMkLst>
      </pc:sldChg>
      <pc:sldMasterChg chg="addSldLayout">
        <pc:chgData name="An Kwanten" userId="S::an.kwanten_hik.be#ext#@edukempen.onmicrosoft.com::46ce194d-ddab-4de6-be8a-ebeec0d88544" providerId="AD" clId="Web-{8BD0C7E5-7390-FE8F-9B2D-1229C8F5BE32}" dt="2024-03-13T07:47:48.396" v="5"/>
        <pc:sldMasterMkLst>
          <pc:docMk/>
          <pc:sldMasterMk cId="3079416507" sldId="2147483677"/>
        </pc:sldMasterMkLst>
        <pc:sldLayoutChg chg="add">
          <pc:chgData name="An Kwanten" userId="S::an.kwanten_hik.be#ext#@edukempen.onmicrosoft.com::46ce194d-ddab-4de6-be8a-ebeec0d88544" providerId="AD" clId="Web-{8BD0C7E5-7390-FE8F-9B2D-1229C8F5BE32}" dt="2024-03-13T07:47:48.130" v="1"/>
          <pc:sldLayoutMkLst>
            <pc:docMk/>
            <pc:sldMasterMk cId="3079416507" sldId="2147483677"/>
            <pc:sldLayoutMk cId="3479096138" sldId="2147483689"/>
          </pc:sldLayoutMkLst>
        </pc:sldLayoutChg>
        <pc:sldLayoutChg chg="add">
          <pc:chgData name="An Kwanten" userId="S::an.kwanten_hik.be#ext#@edukempen.onmicrosoft.com::46ce194d-ddab-4de6-be8a-ebeec0d88544" providerId="AD" clId="Web-{8BD0C7E5-7390-FE8F-9B2D-1229C8F5BE32}" dt="2024-03-13T07:47:48.396" v="5"/>
          <pc:sldLayoutMkLst>
            <pc:docMk/>
            <pc:sldMasterMk cId="3079416507" sldId="2147483677"/>
            <pc:sldLayoutMk cId="2645187411" sldId="2147483690"/>
          </pc:sldLayoutMkLst>
        </pc:sldLayoutChg>
      </pc:sldMasterChg>
    </pc:docChg>
  </pc:docChgLst>
  <pc:docChgLst>
    <pc:chgData name="Lieve Deboel" userId="S::lieve.deboel_hik.be#ext#@edukempen.onmicrosoft.com::65f61932-8f76-42cb-8535-ce0b46b3f049" providerId="AD" clId="Web-{CA296059-6CDB-61B5-C622-1DB8B1FF4662}"/>
    <pc:docChg chg="addSld delSld modSld">
      <pc:chgData name="Lieve Deboel" userId="S::lieve.deboel_hik.be#ext#@edukempen.onmicrosoft.com::65f61932-8f76-42cb-8535-ce0b46b3f049" providerId="AD" clId="Web-{CA296059-6CDB-61B5-C622-1DB8B1FF4662}" dt="2024-03-11T18:12:46.856" v="59" actId="1076"/>
      <pc:docMkLst>
        <pc:docMk/>
      </pc:docMkLst>
      <pc:sldChg chg="modSp">
        <pc:chgData name="Lieve Deboel" userId="S::lieve.deboel_hik.be#ext#@edukempen.onmicrosoft.com::65f61932-8f76-42cb-8535-ce0b46b3f049" providerId="AD" clId="Web-{CA296059-6CDB-61B5-C622-1DB8B1FF4662}" dt="2024-03-11T18:09:17.325" v="29" actId="1076"/>
        <pc:sldMkLst>
          <pc:docMk/>
          <pc:sldMk cId="3224505664" sldId="282"/>
        </pc:sldMkLst>
        <pc:spChg chg="mod">
          <ac:chgData name="Lieve Deboel" userId="S::lieve.deboel_hik.be#ext#@edukempen.onmicrosoft.com::65f61932-8f76-42cb-8535-ce0b46b3f049" providerId="AD" clId="Web-{CA296059-6CDB-61B5-C622-1DB8B1FF4662}" dt="2024-03-11T18:09:17.325" v="29" actId="1076"/>
          <ac:spMkLst>
            <pc:docMk/>
            <pc:sldMk cId="3224505664" sldId="282"/>
            <ac:spMk id="5" creationId="{CF8391DD-C7E4-AD99-D804-44502FBF0C9E}"/>
          </ac:spMkLst>
        </pc:spChg>
      </pc:sldChg>
      <pc:sldChg chg="addSp modSp del">
        <pc:chgData name="Lieve Deboel" userId="S::lieve.deboel_hik.be#ext#@edukempen.onmicrosoft.com::65f61932-8f76-42cb-8535-ce0b46b3f049" providerId="AD" clId="Web-{CA296059-6CDB-61B5-C622-1DB8B1FF4662}" dt="2024-03-11T18:11:06.364" v="41"/>
        <pc:sldMkLst>
          <pc:docMk/>
          <pc:sldMk cId="2236994277" sldId="284"/>
        </pc:sldMkLst>
        <pc:spChg chg="mod">
          <ac:chgData name="Lieve Deboel" userId="S::lieve.deboel_hik.be#ext#@edukempen.onmicrosoft.com::65f61932-8f76-42cb-8535-ce0b46b3f049" providerId="AD" clId="Web-{CA296059-6CDB-61B5-C622-1DB8B1FF4662}" dt="2024-03-11T18:08:38.760" v="26" actId="20577"/>
          <ac:spMkLst>
            <pc:docMk/>
            <pc:sldMk cId="2236994277" sldId="284"/>
            <ac:spMk id="5" creationId="{D9F0AC87-88EA-447D-F3CA-ED8488A9876D}"/>
          </ac:spMkLst>
        </pc:spChg>
        <pc:picChg chg="add mod ord modCrop">
          <ac:chgData name="Lieve Deboel" userId="S::lieve.deboel_hik.be#ext#@edukempen.onmicrosoft.com::65f61932-8f76-42cb-8535-ce0b46b3f049" providerId="AD" clId="Web-{CA296059-6CDB-61B5-C622-1DB8B1FF4662}" dt="2024-03-11T18:10:03.016" v="32" actId="1076"/>
          <ac:picMkLst>
            <pc:docMk/>
            <pc:sldMk cId="2236994277" sldId="284"/>
            <ac:picMk id="3" creationId="{2367D175-0B6D-5188-4564-A266B8503991}"/>
          </ac:picMkLst>
        </pc:picChg>
      </pc:sldChg>
      <pc:sldChg chg="modSp">
        <pc:chgData name="Lieve Deboel" userId="S::lieve.deboel_hik.be#ext#@edukempen.onmicrosoft.com::65f61932-8f76-42cb-8535-ce0b46b3f049" providerId="AD" clId="Web-{CA296059-6CDB-61B5-C622-1DB8B1FF4662}" dt="2024-03-11T18:12:46.856" v="59" actId="1076"/>
        <pc:sldMkLst>
          <pc:docMk/>
          <pc:sldMk cId="2587362069" sldId="285"/>
        </pc:sldMkLst>
        <pc:spChg chg="mod">
          <ac:chgData name="Lieve Deboel" userId="S::lieve.deboel_hik.be#ext#@edukempen.onmicrosoft.com::65f61932-8f76-42cb-8535-ce0b46b3f049" providerId="AD" clId="Web-{CA296059-6CDB-61B5-C622-1DB8B1FF4662}" dt="2024-03-11T18:12:46.856" v="59" actId="1076"/>
          <ac:spMkLst>
            <pc:docMk/>
            <pc:sldMk cId="2587362069" sldId="285"/>
            <ac:spMk id="5" creationId="{77AB0028-67CB-F251-8ED8-B65EAB1458F0}"/>
          </ac:spMkLst>
        </pc:spChg>
      </pc:sldChg>
      <pc:sldChg chg="addSp delSp modSp new">
        <pc:chgData name="Lieve Deboel" userId="S::lieve.deboel_hik.be#ext#@edukempen.onmicrosoft.com::65f61932-8f76-42cb-8535-ce0b46b3f049" providerId="AD" clId="Web-{CA296059-6CDB-61B5-C622-1DB8B1FF4662}" dt="2024-03-11T18:11:00.989" v="40"/>
        <pc:sldMkLst>
          <pc:docMk/>
          <pc:sldMk cId="2272754242" sldId="315"/>
        </pc:sldMkLst>
        <pc:spChg chg="del">
          <ac:chgData name="Lieve Deboel" userId="S::lieve.deboel_hik.be#ext#@edukempen.onmicrosoft.com::65f61932-8f76-42cb-8535-ce0b46b3f049" providerId="AD" clId="Web-{CA296059-6CDB-61B5-C622-1DB8B1FF4662}" dt="2024-03-11T18:10:56.911" v="38"/>
          <ac:spMkLst>
            <pc:docMk/>
            <pc:sldMk cId="2272754242" sldId="315"/>
            <ac:spMk id="2" creationId="{E35DC563-2A41-17FF-141A-86E0C0309628}"/>
          </ac:spMkLst>
        </pc:spChg>
        <pc:spChg chg="del">
          <ac:chgData name="Lieve Deboel" userId="S::lieve.deboel_hik.be#ext#@edukempen.onmicrosoft.com::65f61932-8f76-42cb-8535-ce0b46b3f049" providerId="AD" clId="Web-{CA296059-6CDB-61B5-C622-1DB8B1FF4662}" dt="2024-03-11T18:10:59.411" v="39"/>
          <ac:spMkLst>
            <pc:docMk/>
            <pc:sldMk cId="2272754242" sldId="315"/>
            <ac:spMk id="3" creationId="{2B1E3F6D-CF36-9DBA-D806-CDD92198494A}"/>
          </ac:spMkLst>
        </pc:spChg>
        <pc:spChg chg="add">
          <ac:chgData name="Lieve Deboel" userId="S::lieve.deboel_hik.be#ext#@edukempen.onmicrosoft.com::65f61932-8f76-42cb-8535-ce0b46b3f049" providerId="AD" clId="Web-{CA296059-6CDB-61B5-C622-1DB8B1FF4662}" dt="2024-03-11T18:11:00.989" v="40"/>
          <ac:spMkLst>
            <pc:docMk/>
            <pc:sldMk cId="2272754242" sldId="315"/>
            <ac:spMk id="7" creationId="{2C6A2CD8-1CD1-FE17-4658-46CCCFE95C19}"/>
          </ac:spMkLst>
        </pc:spChg>
        <pc:picChg chg="add del ord">
          <ac:chgData name="Lieve Deboel" userId="S::lieve.deboel_hik.be#ext#@edukempen.onmicrosoft.com::65f61932-8f76-42cb-8535-ce0b46b3f049" providerId="AD" clId="Web-{CA296059-6CDB-61B5-C622-1DB8B1FF4662}" dt="2024-03-11T18:10:54.645" v="37"/>
          <ac:picMkLst>
            <pc:docMk/>
            <pc:sldMk cId="2272754242" sldId="315"/>
            <ac:picMk id="5" creationId="{010C7B51-C583-6F36-C03F-CD67D421A606}"/>
          </ac:picMkLst>
        </pc:picChg>
      </pc:sldChg>
    </pc:docChg>
  </pc:docChgLst>
  <pc:docChgLst>
    <pc:chgData name="An Kwanten" userId="S::an.kwanten_hik.be#ext#@edukempen.onmicrosoft.com::46ce194d-ddab-4de6-be8a-ebeec0d88544" providerId="AD" clId="Web-{654CB83F-F094-5688-F0C7-ADCCAD5373CB}"/>
    <pc:docChg chg="addSld delSld modSld">
      <pc:chgData name="An Kwanten" userId="S::an.kwanten_hik.be#ext#@edukempen.onmicrosoft.com::46ce194d-ddab-4de6-be8a-ebeec0d88544" providerId="AD" clId="Web-{654CB83F-F094-5688-F0C7-ADCCAD5373CB}" dt="2024-03-13T15:28:38.894" v="417" actId="20577"/>
      <pc:docMkLst>
        <pc:docMk/>
      </pc:docMkLst>
      <pc:sldChg chg="addSp">
        <pc:chgData name="An Kwanten" userId="S::an.kwanten_hik.be#ext#@edukempen.onmicrosoft.com::46ce194d-ddab-4de6-be8a-ebeec0d88544" providerId="AD" clId="Web-{654CB83F-F094-5688-F0C7-ADCCAD5373CB}" dt="2024-03-13T13:50:59.498" v="47"/>
        <pc:sldMkLst>
          <pc:docMk/>
          <pc:sldMk cId="3662731136" sldId="281"/>
        </pc:sldMkLst>
        <pc:spChg chg="add">
          <ac:chgData name="An Kwanten" userId="S::an.kwanten_hik.be#ext#@edukempen.onmicrosoft.com::46ce194d-ddab-4de6-be8a-ebeec0d88544" providerId="AD" clId="Web-{654CB83F-F094-5688-F0C7-ADCCAD5373CB}" dt="2024-03-13T13:50:59.498" v="47"/>
          <ac:spMkLst>
            <pc:docMk/>
            <pc:sldMk cId="3662731136" sldId="281"/>
            <ac:spMk id="3" creationId="{385B5332-BB4B-CACC-76FB-93B1810DD83D}"/>
          </ac:spMkLst>
        </pc:spChg>
      </pc:sldChg>
      <pc:sldChg chg="modSp">
        <pc:chgData name="An Kwanten" userId="S::an.kwanten_hik.be#ext#@edukempen.onmicrosoft.com::46ce194d-ddab-4de6-be8a-ebeec0d88544" providerId="AD" clId="Web-{654CB83F-F094-5688-F0C7-ADCCAD5373CB}" dt="2024-03-13T13:32:37.922" v="9" actId="20577"/>
        <pc:sldMkLst>
          <pc:docMk/>
          <pc:sldMk cId="3224505664" sldId="282"/>
        </pc:sldMkLst>
        <pc:spChg chg="mod">
          <ac:chgData name="An Kwanten" userId="S::an.kwanten_hik.be#ext#@edukempen.onmicrosoft.com::46ce194d-ddab-4de6-be8a-ebeec0d88544" providerId="AD" clId="Web-{654CB83F-F094-5688-F0C7-ADCCAD5373CB}" dt="2024-03-13T13:32:37.922" v="9" actId="20577"/>
          <ac:spMkLst>
            <pc:docMk/>
            <pc:sldMk cId="3224505664" sldId="282"/>
            <ac:spMk id="5" creationId="{CF8391DD-C7E4-AD99-D804-44502FBF0C9E}"/>
          </ac:spMkLst>
        </pc:spChg>
      </pc:sldChg>
      <pc:sldChg chg="modSp">
        <pc:chgData name="An Kwanten" userId="S::an.kwanten_hik.be#ext#@edukempen.onmicrosoft.com::46ce194d-ddab-4de6-be8a-ebeec0d88544" providerId="AD" clId="Web-{654CB83F-F094-5688-F0C7-ADCCAD5373CB}" dt="2024-03-13T14:59:07.265" v="174" actId="20577"/>
        <pc:sldMkLst>
          <pc:docMk/>
          <pc:sldMk cId="606439206" sldId="291"/>
        </pc:sldMkLst>
        <pc:spChg chg="mod">
          <ac:chgData name="An Kwanten" userId="S::an.kwanten_hik.be#ext#@edukempen.onmicrosoft.com::46ce194d-ddab-4de6-be8a-ebeec0d88544" providerId="AD" clId="Web-{654CB83F-F094-5688-F0C7-ADCCAD5373CB}" dt="2024-03-13T14:59:07.265" v="174" actId="20577"/>
          <ac:spMkLst>
            <pc:docMk/>
            <pc:sldMk cId="606439206" sldId="291"/>
            <ac:spMk id="5" creationId="{08C14D86-235B-B2A1-71BB-5BAFAD4812D8}"/>
          </ac:spMkLst>
        </pc:spChg>
      </pc:sldChg>
      <pc:sldChg chg="modSp">
        <pc:chgData name="An Kwanten" userId="S::an.kwanten_hik.be#ext#@edukempen.onmicrosoft.com::46ce194d-ddab-4de6-be8a-ebeec0d88544" providerId="AD" clId="Web-{654CB83F-F094-5688-F0C7-ADCCAD5373CB}" dt="2024-03-13T15:02:05.129" v="176" actId="20577"/>
        <pc:sldMkLst>
          <pc:docMk/>
          <pc:sldMk cId="2506729957" sldId="299"/>
        </pc:sldMkLst>
        <pc:spChg chg="mod">
          <ac:chgData name="An Kwanten" userId="S::an.kwanten_hik.be#ext#@edukempen.onmicrosoft.com::46ce194d-ddab-4de6-be8a-ebeec0d88544" providerId="AD" clId="Web-{654CB83F-F094-5688-F0C7-ADCCAD5373CB}" dt="2024-03-13T15:02:05.129" v="176" actId="20577"/>
          <ac:spMkLst>
            <pc:docMk/>
            <pc:sldMk cId="2506729957" sldId="299"/>
            <ac:spMk id="3" creationId="{053C76AC-8AC1-0B8F-4C01-C1C709D36493}"/>
          </ac:spMkLst>
        </pc:spChg>
      </pc:sldChg>
      <pc:sldChg chg="addSp modSp">
        <pc:chgData name="An Kwanten" userId="S::an.kwanten_hik.be#ext#@edukempen.onmicrosoft.com::46ce194d-ddab-4de6-be8a-ebeec0d88544" providerId="AD" clId="Web-{654CB83F-F094-5688-F0C7-ADCCAD5373CB}" dt="2024-03-13T14:10:02.388" v="148" actId="20577"/>
        <pc:sldMkLst>
          <pc:docMk/>
          <pc:sldMk cId="3003790064" sldId="301"/>
        </pc:sldMkLst>
        <pc:spChg chg="add mod">
          <ac:chgData name="An Kwanten" userId="S::an.kwanten_hik.be#ext#@edukempen.onmicrosoft.com::46ce194d-ddab-4de6-be8a-ebeec0d88544" providerId="AD" clId="Web-{654CB83F-F094-5688-F0C7-ADCCAD5373CB}" dt="2024-03-13T14:10:02.388" v="148" actId="20577"/>
          <ac:spMkLst>
            <pc:docMk/>
            <pc:sldMk cId="3003790064" sldId="301"/>
            <ac:spMk id="3" creationId="{7748E9E0-0193-6D35-F928-41A1DA945551}"/>
          </ac:spMkLst>
        </pc:spChg>
        <pc:spChg chg="mod">
          <ac:chgData name="An Kwanten" userId="S::an.kwanten_hik.be#ext#@edukempen.onmicrosoft.com::46ce194d-ddab-4de6-be8a-ebeec0d88544" providerId="AD" clId="Web-{654CB83F-F094-5688-F0C7-ADCCAD5373CB}" dt="2024-03-13T13:34:38.378" v="20" actId="20577"/>
          <ac:spMkLst>
            <pc:docMk/>
            <pc:sldMk cId="3003790064" sldId="301"/>
            <ac:spMk id="5" creationId="{61D2AD87-2CA0-57DC-C3CA-F5BB9FD8E4E9}"/>
          </ac:spMkLst>
        </pc:spChg>
      </pc:sldChg>
      <pc:sldChg chg="modSp">
        <pc:chgData name="An Kwanten" userId="S::an.kwanten_hik.be#ext#@edukempen.onmicrosoft.com::46ce194d-ddab-4de6-be8a-ebeec0d88544" providerId="AD" clId="Web-{654CB83F-F094-5688-F0C7-ADCCAD5373CB}" dt="2024-03-13T14:59:23.172" v="175" actId="1076"/>
        <pc:sldMkLst>
          <pc:docMk/>
          <pc:sldMk cId="2413062616" sldId="304"/>
        </pc:sldMkLst>
        <pc:picChg chg="mod">
          <ac:chgData name="An Kwanten" userId="S::an.kwanten_hik.be#ext#@edukempen.onmicrosoft.com::46ce194d-ddab-4de6-be8a-ebeec0d88544" providerId="AD" clId="Web-{654CB83F-F094-5688-F0C7-ADCCAD5373CB}" dt="2024-03-13T14:59:23.172" v="175" actId="1076"/>
          <ac:picMkLst>
            <pc:docMk/>
            <pc:sldMk cId="2413062616" sldId="304"/>
            <ac:picMk id="5" creationId="{27B39DEC-ABBB-6147-3CFB-0EAF0EE381E7}"/>
          </ac:picMkLst>
        </pc:picChg>
      </pc:sldChg>
      <pc:sldChg chg="modSp">
        <pc:chgData name="An Kwanten" userId="S::an.kwanten_hik.be#ext#@edukempen.onmicrosoft.com::46ce194d-ddab-4de6-be8a-ebeec0d88544" providerId="AD" clId="Web-{654CB83F-F094-5688-F0C7-ADCCAD5373CB}" dt="2024-03-13T13:53:22.252" v="72" actId="1076"/>
        <pc:sldMkLst>
          <pc:docMk/>
          <pc:sldMk cId="1558842803" sldId="310"/>
        </pc:sldMkLst>
        <pc:spChg chg="mod">
          <ac:chgData name="An Kwanten" userId="S::an.kwanten_hik.be#ext#@edukempen.onmicrosoft.com::46ce194d-ddab-4de6-be8a-ebeec0d88544" providerId="AD" clId="Web-{654CB83F-F094-5688-F0C7-ADCCAD5373CB}" dt="2024-03-13T13:53:11.423" v="70" actId="14100"/>
          <ac:spMkLst>
            <pc:docMk/>
            <pc:sldMk cId="1558842803" sldId="310"/>
            <ac:spMk id="5" creationId="{11528108-DEB5-E3D0-0385-5755508F7C35}"/>
          </ac:spMkLst>
        </pc:spChg>
        <pc:picChg chg="mod">
          <ac:chgData name="An Kwanten" userId="S::an.kwanten_hik.be#ext#@edukempen.onmicrosoft.com::46ce194d-ddab-4de6-be8a-ebeec0d88544" providerId="AD" clId="Web-{654CB83F-F094-5688-F0C7-ADCCAD5373CB}" dt="2024-03-13T13:53:22.252" v="72" actId="1076"/>
          <ac:picMkLst>
            <pc:docMk/>
            <pc:sldMk cId="1558842803" sldId="310"/>
            <ac:picMk id="4" creationId="{EA094D31-91BD-41C7-E2AC-E0EB53EAD7B9}"/>
          </ac:picMkLst>
        </pc:picChg>
      </pc:sldChg>
      <pc:sldChg chg="modSp">
        <pc:chgData name="An Kwanten" userId="S::an.kwanten_hik.be#ext#@edukempen.onmicrosoft.com::46ce194d-ddab-4de6-be8a-ebeec0d88544" providerId="AD" clId="Web-{654CB83F-F094-5688-F0C7-ADCCAD5373CB}" dt="2024-03-13T13:49:46.371" v="46" actId="20577"/>
        <pc:sldMkLst>
          <pc:docMk/>
          <pc:sldMk cId="2272754242" sldId="315"/>
        </pc:sldMkLst>
        <pc:spChg chg="mod">
          <ac:chgData name="An Kwanten" userId="S::an.kwanten_hik.be#ext#@edukempen.onmicrosoft.com::46ce194d-ddab-4de6-be8a-ebeec0d88544" providerId="AD" clId="Web-{654CB83F-F094-5688-F0C7-ADCCAD5373CB}" dt="2024-03-13T13:49:46.371" v="46" actId="20577"/>
          <ac:spMkLst>
            <pc:docMk/>
            <pc:sldMk cId="2272754242" sldId="315"/>
            <ac:spMk id="7" creationId="{2C6A2CD8-1CD1-FE17-4658-46CCCFE95C19}"/>
          </ac:spMkLst>
        </pc:spChg>
      </pc:sldChg>
      <pc:sldChg chg="modSp">
        <pc:chgData name="An Kwanten" userId="S::an.kwanten_hik.be#ext#@edukempen.onmicrosoft.com::46ce194d-ddab-4de6-be8a-ebeec0d88544" providerId="AD" clId="Web-{654CB83F-F094-5688-F0C7-ADCCAD5373CB}" dt="2024-03-13T14:10:21.513" v="153" actId="20577"/>
        <pc:sldMkLst>
          <pc:docMk/>
          <pc:sldMk cId="285765457" sldId="355"/>
        </pc:sldMkLst>
        <pc:spChg chg="mod">
          <ac:chgData name="An Kwanten" userId="S::an.kwanten_hik.be#ext#@edukempen.onmicrosoft.com::46ce194d-ddab-4de6-be8a-ebeec0d88544" providerId="AD" clId="Web-{654CB83F-F094-5688-F0C7-ADCCAD5373CB}" dt="2024-03-13T14:10:21.513" v="153" actId="20577"/>
          <ac:spMkLst>
            <pc:docMk/>
            <pc:sldMk cId="285765457" sldId="355"/>
            <ac:spMk id="2" creationId="{00000000-0000-0000-0000-000000000000}"/>
          </ac:spMkLst>
        </pc:spChg>
      </pc:sldChg>
      <pc:sldChg chg="delSp modSp">
        <pc:chgData name="An Kwanten" userId="S::an.kwanten_hik.be#ext#@edukempen.onmicrosoft.com::46ce194d-ddab-4de6-be8a-ebeec0d88544" providerId="AD" clId="Web-{654CB83F-F094-5688-F0C7-ADCCAD5373CB}" dt="2024-03-13T13:33:48.861" v="12" actId="14100"/>
        <pc:sldMkLst>
          <pc:docMk/>
          <pc:sldMk cId="1713559003" sldId="367"/>
        </pc:sldMkLst>
        <pc:spChg chg="del">
          <ac:chgData name="An Kwanten" userId="S::an.kwanten_hik.be#ext#@edukempen.onmicrosoft.com::46ce194d-ddab-4de6-be8a-ebeec0d88544" providerId="AD" clId="Web-{654CB83F-F094-5688-F0C7-ADCCAD5373CB}" dt="2024-03-13T13:33:35.501" v="10"/>
          <ac:spMkLst>
            <pc:docMk/>
            <pc:sldMk cId="1713559003" sldId="367"/>
            <ac:spMk id="2" creationId="{0CFDDC43-424F-4370-91BC-AD3A4A7768E1}"/>
          </ac:spMkLst>
        </pc:spChg>
        <pc:picChg chg="mod">
          <ac:chgData name="An Kwanten" userId="S::an.kwanten_hik.be#ext#@edukempen.onmicrosoft.com::46ce194d-ddab-4de6-be8a-ebeec0d88544" providerId="AD" clId="Web-{654CB83F-F094-5688-F0C7-ADCCAD5373CB}" dt="2024-03-13T13:33:48.861" v="12" actId="14100"/>
          <ac:picMkLst>
            <pc:docMk/>
            <pc:sldMk cId="1713559003" sldId="367"/>
            <ac:picMk id="6" creationId="{BFB394D6-F948-4927-9681-51970D4222E8}"/>
          </ac:picMkLst>
        </pc:picChg>
      </pc:sldChg>
      <pc:sldChg chg="modSp">
        <pc:chgData name="An Kwanten" userId="S::an.kwanten_hik.be#ext#@edukempen.onmicrosoft.com::46ce194d-ddab-4de6-be8a-ebeec0d88544" providerId="AD" clId="Web-{654CB83F-F094-5688-F0C7-ADCCAD5373CB}" dt="2024-03-13T13:35:09.582" v="22" actId="20577"/>
        <pc:sldMkLst>
          <pc:docMk/>
          <pc:sldMk cId="388320787" sldId="379"/>
        </pc:sldMkLst>
        <pc:spChg chg="mod">
          <ac:chgData name="An Kwanten" userId="S::an.kwanten_hik.be#ext#@edukempen.onmicrosoft.com::46ce194d-ddab-4de6-be8a-ebeec0d88544" providerId="AD" clId="Web-{654CB83F-F094-5688-F0C7-ADCCAD5373CB}" dt="2024-03-13T13:35:09.582" v="22" actId="20577"/>
          <ac:spMkLst>
            <pc:docMk/>
            <pc:sldMk cId="388320787" sldId="379"/>
            <ac:spMk id="3" creationId="{3A927E70-93BE-493F-AD5C-7109696DB352}"/>
          </ac:spMkLst>
        </pc:spChg>
      </pc:sldChg>
      <pc:sldChg chg="modSp">
        <pc:chgData name="An Kwanten" userId="S::an.kwanten_hik.be#ext#@edukempen.onmicrosoft.com::46ce194d-ddab-4de6-be8a-ebeec0d88544" providerId="AD" clId="Web-{654CB83F-F094-5688-F0C7-ADCCAD5373CB}" dt="2024-03-13T13:35:41.552" v="26" actId="1076"/>
        <pc:sldMkLst>
          <pc:docMk/>
          <pc:sldMk cId="3414299174" sldId="403"/>
        </pc:sldMkLst>
        <pc:spChg chg="mod">
          <ac:chgData name="An Kwanten" userId="S::an.kwanten_hik.be#ext#@edukempen.onmicrosoft.com::46ce194d-ddab-4de6-be8a-ebeec0d88544" providerId="AD" clId="Web-{654CB83F-F094-5688-F0C7-ADCCAD5373CB}" dt="2024-03-13T13:35:41.552" v="26" actId="1076"/>
          <ac:spMkLst>
            <pc:docMk/>
            <pc:sldMk cId="3414299174" sldId="403"/>
            <ac:spMk id="4" creationId="{3B2249F0-4729-F50D-22E5-293CA84F9BE4}"/>
          </ac:spMkLst>
        </pc:spChg>
        <pc:picChg chg="mod">
          <ac:chgData name="An Kwanten" userId="S::an.kwanten_hik.be#ext#@edukempen.onmicrosoft.com::46ce194d-ddab-4de6-be8a-ebeec0d88544" providerId="AD" clId="Web-{654CB83F-F094-5688-F0C7-ADCCAD5373CB}" dt="2024-03-13T13:35:35.723" v="25" actId="14100"/>
          <ac:picMkLst>
            <pc:docMk/>
            <pc:sldMk cId="3414299174" sldId="403"/>
            <ac:picMk id="5" creationId="{629E2BAF-76E3-1AF0-156E-88DAFC70339C}"/>
          </ac:picMkLst>
        </pc:picChg>
      </pc:sldChg>
      <pc:sldChg chg="modSp">
        <pc:chgData name="An Kwanten" userId="S::an.kwanten_hik.be#ext#@edukempen.onmicrosoft.com::46ce194d-ddab-4de6-be8a-ebeec0d88544" providerId="AD" clId="Web-{654CB83F-F094-5688-F0C7-ADCCAD5373CB}" dt="2024-03-13T13:38:46.307" v="36" actId="14100"/>
        <pc:sldMkLst>
          <pc:docMk/>
          <pc:sldMk cId="313890215" sldId="404"/>
        </pc:sldMkLst>
        <pc:spChg chg="mod">
          <ac:chgData name="An Kwanten" userId="S::an.kwanten_hik.be#ext#@edukempen.onmicrosoft.com::46ce194d-ddab-4de6-be8a-ebeec0d88544" providerId="AD" clId="Web-{654CB83F-F094-5688-F0C7-ADCCAD5373CB}" dt="2024-03-13T13:38:46.307" v="36" actId="14100"/>
          <ac:spMkLst>
            <pc:docMk/>
            <pc:sldMk cId="313890215" sldId="404"/>
            <ac:spMk id="2" creationId="{B05D0A56-95FC-410C-B9E8-AA4A90352C20}"/>
          </ac:spMkLst>
        </pc:spChg>
        <pc:spChg chg="mod">
          <ac:chgData name="An Kwanten" userId="S::an.kwanten_hik.be#ext#@edukempen.onmicrosoft.com::46ce194d-ddab-4de6-be8a-ebeec0d88544" providerId="AD" clId="Web-{654CB83F-F094-5688-F0C7-ADCCAD5373CB}" dt="2024-03-13T13:38:34.666" v="35" actId="14100"/>
          <ac:spMkLst>
            <pc:docMk/>
            <pc:sldMk cId="313890215" sldId="404"/>
            <ac:spMk id="3" creationId="{3A927E70-93BE-493F-AD5C-7109696DB352}"/>
          </ac:spMkLst>
        </pc:spChg>
      </pc:sldChg>
      <pc:sldChg chg="addSp delSp modSp add mod replId setBg">
        <pc:chgData name="An Kwanten" userId="S::an.kwanten_hik.be#ext#@edukempen.onmicrosoft.com::46ce194d-ddab-4de6-be8a-ebeec0d88544" providerId="AD" clId="Web-{654CB83F-F094-5688-F0C7-ADCCAD5373CB}" dt="2024-03-13T14:07:50.447" v="137" actId="1076"/>
        <pc:sldMkLst>
          <pc:docMk/>
          <pc:sldMk cId="1102135430" sldId="415"/>
        </pc:sldMkLst>
        <pc:spChg chg="add mod">
          <ac:chgData name="An Kwanten" userId="S::an.kwanten_hik.be#ext#@edukempen.onmicrosoft.com::46ce194d-ddab-4de6-be8a-ebeec0d88544" providerId="AD" clId="Web-{654CB83F-F094-5688-F0C7-ADCCAD5373CB}" dt="2024-03-13T14:07:50.447" v="137" actId="1076"/>
          <ac:spMkLst>
            <pc:docMk/>
            <pc:sldMk cId="1102135430" sldId="415"/>
            <ac:spMk id="3" creationId="{E823E04C-4E14-F1D0-9E7B-0C9A04DC9B63}"/>
          </ac:spMkLst>
        </pc:spChg>
        <pc:spChg chg="del mod">
          <ac:chgData name="An Kwanten" userId="S::an.kwanten_hik.be#ext#@edukempen.onmicrosoft.com::46ce194d-ddab-4de6-be8a-ebeec0d88544" providerId="AD" clId="Web-{654CB83F-F094-5688-F0C7-ADCCAD5373CB}" dt="2024-03-13T14:00:55.623" v="129"/>
          <ac:spMkLst>
            <pc:docMk/>
            <pc:sldMk cId="1102135430" sldId="415"/>
            <ac:spMk id="5" creationId="{2509AAF3-099F-F895-47B2-A1A1AAC4D955}"/>
          </ac:spMkLst>
        </pc:spChg>
        <pc:spChg chg="add del">
          <ac:chgData name="An Kwanten" userId="S::an.kwanten_hik.be#ext#@edukempen.onmicrosoft.com::46ce194d-ddab-4de6-be8a-ebeec0d88544" providerId="AD" clId="Web-{654CB83F-F094-5688-F0C7-ADCCAD5373CB}" dt="2024-03-13T13:59:06.667" v="125"/>
          <ac:spMkLst>
            <pc:docMk/>
            <pc:sldMk cId="1102135430" sldId="415"/>
            <ac:spMk id="11" creationId="{63F5877B-98C7-49DD-83AB-0F6F57CB6543}"/>
          </ac:spMkLst>
        </pc:spChg>
        <pc:spChg chg="add del">
          <ac:chgData name="An Kwanten" userId="S::an.kwanten_hik.be#ext#@edukempen.onmicrosoft.com::46ce194d-ddab-4de6-be8a-ebeec0d88544" providerId="AD" clId="Web-{654CB83F-F094-5688-F0C7-ADCCAD5373CB}" dt="2024-03-13T13:59:06.667" v="125"/>
          <ac:spMkLst>
            <pc:docMk/>
            <pc:sldMk cId="1102135430" sldId="415"/>
            <ac:spMk id="13" creationId="{4EA91930-66BC-4C41-B4F5-C31EB216F64B}"/>
          </ac:spMkLst>
        </pc:spChg>
        <pc:spChg chg="add del">
          <ac:chgData name="An Kwanten" userId="S::an.kwanten_hik.be#ext#@edukempen.onmicrosoft.com::46ce194d-ddab-4de6-be8a-ebeec0d88544" providerId="AD" clId="Web-{654CB83F-F094-5688-F0C7-ADCCAD5373CB}" dt="2024-03-13T13:59:06.667" v="125"/>
          <ac:spMkLst>
            <pc:docMk/>
            <pc:sldMk cId="1102135430" sldId="415"/>
            <ac:spMk id="15" creationId="{6313CF8F-B436-401E-9575-DE0F8E8B5B17}"/>
          </ac:spMkLst>
        </pc:spChg>
        <pc:spChg chg="add del">
          <ac:chgData name="An Kwanten" userId="S::an.kwanten_hik.be#ext#@edukempen.onmicrosoft.com::46ce194d-ddab-4de6-be8a-ebeec0d88544" providerId="AD" clId="Web-{654CB83F-F094-5688-F0C7-ADCCAD5373CB}" dt="2024-03-13T13:59:06.667" v="125"/>
          <ac:spMkLst>
            <pc:docMk/>
            <pc:sldMk cId="1102135430" sldId="415"/>
            <ac:spMk id="17" creationId="{2A38CFE9-C30A-4551-ACCB-D5808FBC39CD}"/>
          </ac:spMkLst>
        </pc:spChg>
        <pc:spChg chg="add del">
          <ac:chgData name="An Kwanten" userId="S::an.kwanten_hik.be#ext#@edukempen.onmicrosoft.com::46ce194d-ddab-4de6-be8a-ebeec0d88544" providerId="AD" clId="Web-{654CB83F-F094-5688-F0C7-ADCCAD5373CB}" dt="2024-03-13T13:59:06.667" v="125"/>
          <ac:spMkLst>
            <pc:docMk/>
            <pc:sldMk cId="1102135430" sldId="415"/>
            <ac:spMk id="19" creationId="{67EF550F-47CE-4FB2-9DAC-12AD835C833D}"/>
          </ac:spMkLst>
        </pc:spChg>
        <pc:spChg chg="add">
          <ac:chgData name="An Kwanten" userId="S::an.kwanten_hik.be#ext#@edukempen.onmicrosoft.com::46ce194d-ddab-4de6-be8a-ebeec0d88544" providerId="AD" clId="Web-{654CB83F-F094-5688-F0C7-ADCCAD5373CB}" dt="2024-03-13T13:59:06.683" v="126"/>
          <ac:spMkLst>
            <pc:docMk/>
            <pc:sldMk cId="1102135430" sldId="415"/>
            <ac:spMk id="21" creationId="{4CBC69AF-AE9D-43C7-A183-244646418BB4}"/>
          </ac:spMkLst>
        </pc:spChg>
        <pc:spChg chg="add">
          <ac:chgData name="An Kwanten" userId="S::an.kwanten_hik.be#ext#@edukempen.onmicrosoft.com::46ce194d-ddab-4de6-be8a-ebeec0d88544" providerId="AD" clId="Web-{654CB83F-F094-5688-F0C7-ADCCAD5373CB}" dt="2024-03-13T13:59:06.683" v="126"/>
          <ac:spMkLst>
            <pc:docMk/>
            <pc:sldMk cId="1102135430" sldId="415"/>
            <ac:spMk id="22" creationId="{BE64232A-D912-4882-BF58-104918115741}"/>
          </ac:spMkLst>
        </pc:spChg>
        <pc:spChg chg="add">
          <ac:chgData name="An Kwanten" userId="S::an.kwanten_hik.be#ext#@edukempen.onmicrosoft.com::46ce194d-ddab-4de6-be8a-ebeec0d88544" providerId="AD" clId="Web-{654CB83F-F094-5688-F0C7-ADCCAD5373CB}" dt="2024-03-13T13:59:06.683" v="126"/>
          <ac:spMkLst>
            <pc:docMk/>
            <pc:sldMk cId="1102135430" sldId="415"/>
            <ac:spMk id="23" creationId="{E8E4E9D8-6D9C-4646-83A2-11844D84EAE4}"/>
          </ac:spMkLst>
        </pc:spChg>
        <pc:picChg chg="add mod ord">
          <ac:chgData name="An Kwanten" userId="S::an.kwanten_hik.be#ext#@edukempen.onmicrosoft.com::46ce194d-ddab-4de6-be8a-ebeec0d88544" providerId="AD" clId="Web-{654CB83F-F094-5688-F0C7-ADCCAD5373CB}" dt="2024-03-13T13:59:06.683" v="126"/>
          <ac:picMkLst>
            <pc:docMk/>
            <pc:sldMk cId="1102135430" sldId="415"/>
            <ac:picMk id="4" creationId="{E5F9B481-070E-6BD4-ED96-AA96B4F0C74A}"/>
          </ac:picMkLst>
        </pc:picChg>
        <pc:picChg chg="del mod">
          <ac:chgData name="An Kwanten" userId="S::an.kwanten_hik.be#ext#@edukempen.onmicrosoft.com::46ce194d-ddab-4de6-be8a-ebeec0d88544" providerId="AD" clId="Web-{654CB83F-F094-5688-F0C7-ADCCAD5373CB}" dt="2024-03-13T14:01:26.093" v="130"/>
          <ac:picMkLst>
            <pc:docMk/>
            <pc:sldMk cId="1102135430" sldId="415"/>
            <ac:picMk id="6" creationId="{CB2CFF0E-36EE-14B3-1407-CD2D6ECFCFEF}"/>
          </ac:picMkLst>
        </pc:picChg>
      </pc:sldChg>
      <pc:sldChg chg="new del">
        <pc:chgData name="An Kwanten" userId="S::an.kwanten_hik.be#ext#@edukempen.onmicrosoft.com::46ce194d-ddab-4de6-be8a-ebeec0d88544" providerId="AD" clId="Web-{654CB83F-F094-5688-F0C7-ADCCAD5373CB}" dt="2024-03-13T13:53:46.268" v="74"/>
        <pc:sldMkLst>
          <pc:docMk/>
          <pc:sldMk cId="1543901886" sldId="415"/>
        </pc:sldMkLst>
      </pc:sldChg>
      <pc:sldChg chg="addSp delSp modSp add replId">
        <pc:chgData name="An Kwanten" userId="S::an.kwanten_hik.be#ext#@edukempen.onmicrosoft.com::46ce194d-ddab-4de6-be8a-ebeec0d88544" providerId="AD" clId="Web-{654CB83F-F094-5688-F0C7-ADCCAD5373CB}" dt="2024-03-13T15:15:16.793" v="247" actId="20577"/>
        <pc:sldMkLst>
          <pc:docMk/>
          <pc:sldMk cId="1353100923" sldId="416"/>
        </pc:sldMkLst>
        <pc:spChg chg="del">
          <ac:chgData name="An Kwanten" userId="S::an.kwanten_hik.be#ext#@edukempen.onmicrosoft.com::46ce194d-ddab-4de6-be8a-ebeec0d88544" providerId="AD" clId="Web-{654CB83F-F094-5688-F0C7-ADCCAD5373CB}" dt="2024-03-13T15:07:28.701" v="190"/>
          <ac:spMkLst>
            <pc:docMk/>
            <pc:sldMk cId="1353100923" sldId="416"/>
            <ac:spMk id="2" creationId="{1B641515-6A5A-1AB3-522E-65958F2A7DDA}"/>
          </ac:spMkLst>
        </pc:spChg>
        <pc:spChg chg="add mod">
          <ac:chgData name="An Kwanten" userId="S::an.kwanten_hik.be#ext#@edukempen.onmicrosoft.com::46ce194d-ddab-4de6-be8a-ebeec0d88544" providerId="AD" clId="Web-{654CB83F-F094-5688-F0C7-ADCCAD5373CB}" dt="2024-03-13T15:15:16.793" v="247" actId="20577"/>
          <ac:spMkLst>
            <pc:docMk/>
            <pc:sldMk cId="1353100923" sldId="416"/>
            <ac:spMk id="3" creationId="{9E8869F1-E159-3EFD-3408-6E5F23B9483C}"/>
          </ac:spMkLst>
        </pc:spChg>
        <pc:spChg chg="mod">
          <ac:chgData name="An Kwanten" userId="S::an.kwanten_hik.be#ext#@edukempen.onmicrosoft.com::46ce194d-ddab-4de6-be8a-ebeec0d88544" providerId="AD" clId="Web-{654CB83F-F094-5688-F0C7-ADCCAD5373CB}" dt="2024-03-13T15:08:38.344" v="196" actId="1076"/>
          <ac:spMkLst>
            <pc:docMk/>
            <pc:sldMk cId="1353100923" sldId="416"/>
            <ac:spMk id="5" creationId="{11528108-DEB5-E3D0-0385-5755508F7C35}"/>
          </ac:spMkLst>
        </pc:spChg>
        <pc:picChg chg="add del">
          <ac:chgData name="An Kwanten" userId="S::an.kwanten_hik.be#ext#@edukempen.onmicrosoft.com::46ce194d-ddab-4de6-be8a-ebeec0d88544" providerId="AD" clId="Web-{654CB83F-F094-5688-F0C7-ADCCAD5373CB}" dt="2024-03-13T15:06:57.372" v="180"/>
          <ac:picMkLst>
            <pc:docMk/>
            <pc:sldMk cId="1353100923" sldId="416"/>
            <ac:picMk id="4" creationId="{EA094D31-91BD-41C7-E2AC-E0EB53EAD7B9}"/>
          </ac:picMkLst>
        </pc:picChg>
      </pc:sldChg>
      <pc:sldChg chg="addSp delSp modSp add replId">
        <pc:chgData name="An Kwanten" userId="S::an.kwanten_hik.be#ext#@edukempen.onmicrosoft.com::46ce194d-ddab-4de6-be8a-ebeec0d88544" providerId="AD" clId="Web-{654CB83F-F094-5688-F0C7-ADCCAD5373CB}" dt="2024-03-13T15:28:38.894" v="417" actId="20577"/>
        <pc:sldMkLst>
          <pc:docMk/>
          <pc:sldMk cId="482868733" sldId="417"/>
        </pc:sldMkLst>
        <pc:spChg chg="add mod">
          <ac:chgData name="An Kwanten" userId="S::an.kwanten_hik.be#ext#@edukempen.onmicrosoft.com::46ce194d-ddab-4de6-be8a-ebeec0d88544" providerId="AD" clId="Web-{654CB83F-F094-5688-F0C7-ADCCAD5373CB}" dt="2024-03-13T15:28:38.894" v="417" actId="20577"/>
          <ac:spMkLst>
            <pc:docMk/>
            <pc:sldMk cId="482868733" sldId="417"/>
            <ac:spMk id="2" creationId="{0356FE04-E52D-945B-076E-579FE58B1CAB}"/>
          </ac:spMkLst>
        </pc:spChg>
        <pc:spChg chg="del">
          <ac:chgData name="An Kwanten" userId="S::an.kwanten_hik.be#ext#@edukempen.onmicrosoft.com::46ce194d-ddab-4de6-be8a-ebeec0d88544" providerId="AD" clId="Web-{654CB83F-F094-5688-F0C7-ADCCAD5373CB}" dt="2024-03-13T15:18:21.767" v="251"/>
          <ac:spMkLst>
            <pc:docMk/>
            <pc:sldMk cId="482868733" sldId="417"/>
            <ac:spMk id="3" creationId="{3E5417A4-A032-A98B-5CB5-51ADF14A9701}"/>
          </ac:spMkLst>
        </pc:spChg>
        <pc:spChg chg="mod">
          <ac:chgData name="An Kwanten" userId="S::an.kwanten_hik.be#ext#@edukempen.onmicrosoft.com::46ce194d-ddab-4de6-be8a-ebeec0d88544" providerId="AD" clId="Web-{654CB83F-F094-5688-F0C7-ADCCAD5373CB}" dt="2024-03-13T15:19:59.754" v="287" actId="20577"/>
          <ac:spMkLst>
            <pc:docMk/>
            <pc:sldMk cId="482868733" sldId="417"/>
            <ac:spMk id="5" creationId="{9B8E3A74-3ADE-6883-413C-43913D312F00}"/>
          </ac:spMkLst>
        </pc:spChg>
      </pc:sldChg>
      <pc:sldChg chg="new del">
        <pc:chgData name="An Kwanten" userId="S::an.kwanten_hik.be#ext#@edukempen.onmicrosoft.com::46ce194d-ddab-4de6-be8a-ebeec0d88544" providerId="AD" clId="Web-{654CB83F-F094-5688-F0C7-ADCCAD5373CB}" dt="2024-03-13T15:18:04.626" v="249"/>
        <pc:sldMkLst>
          <pc:docMk/>
          <pc:sldMk cId="4200335833" sldId="417"/>
        </pc:sldMkLst>
      </pc:sldChg>
    </pc:docChg>
  </pc:docChgLst>
  <pc:docChgLst>
    <pc:chgData name="Manu Bracke" userId="S::manu.bracke_lbconderwijs.be#ext#@edukempen.onmicrosoft.com::f48e142a-097a-4c08-88cc-4dc8a821e9af" providerId="AD" clId="Web-{98A4F788-0443-E27C-3A47-BC9A33CB007A}"/>
    <pc:docChg chg="delSld modSld">
      <pc:chgData name="Manu Bracke" userId="S::manu.bracke_lbconderwijs.be#ext#@edukempen.onmicrosoft.com::f48e142a-097a-4c08-88cc-4dc8a821e9af" providerId="AD" clId="Web-{98A4F788-0443-E27C-3A47-BC9A33CB007A}" dt="2024-03-13T18:33:44.036" v="835" actId="20577"/>
      <pc:docMkLst>
        <pc:docMk/>
      </pc:docMkLst>
      <pc:sldChg chg="addSp delSp modSp">
        <pc:chgData name="Manu Bracke" userId="S::manu.bracke_lbconderwijs.be#ext#@edukempen.onmicrosoft.com::f48e142a-097a-4c08-88cc-4dc8a821e9af" providerId="AD" clId="Web-{98A4F788-0443-E27C-3A47-BC9A33CB007A}" dt="2024-03-13T18:33:44.036" v="835" actId="20577"/>
        <pc:sldMkLst>
          <pc:docMk/>
          <pc:sldMk cId="3820955076" sldId="257"/>
        </pc:sldMkLst>
        <pc:spChg chg="add del">
          <ac:chgData name="Manu Bracke" userId="S::manu.bracke_lbconderwijs.be#ext#@edukempen.onmicrosoft.com::f48e142a-097a-4c08-88cc-4dc8a821e9af" providerId="AD" clId="Web-{98A4F788-0443-E27C-3A47-BC9A33CB007A}" dt="2024-03-13T16:57:09.544" v="46"/>
          <ac:spMkLst>
            <pc:docMk/>
            <pc:sldMk cId="3820955076" sldId="257"/>
            <ac:spMk id="3" creationId="{00EFE611-95EA-D9E6-E60F-69D2C60B7660}"/>
          </ac:spMkLst>
        </pc:spChg>
        <pc:spChg chg="mod">
          <ac:chgData name="Manu Bracke" userId="S::manu.bracke_lbconderwijs.be#ext#@edukempen.onmicrosoft.com::f48e142a-097a-4c08-88cc-4dc8a821e9af" providerId="AD" clId="Web-{98A4F788-0443-E27C-3A47-BC9A33CB007A}" dt="2024-03-13T18:33:44.036" v="835" actId="20577"/>
          <ac:spMkLst>
            <pc:docMk/>
            <pc:sldMk cId="3820955076" sldId="257"/>
            <ac:spMk id="5" creationId="{2509AAF3-099F-F895-47B2-A1A1AAC4D955}"/>
          </ac:spMkLst>
        </pc:spChg>
        <pc:picChg chg="mod">
          <ac:chgData name="Manu Bracke" userId="S::manu.bracke_lbconderwijs.be#ext#@edukempen.onmicrosoft.com::f48e142a-097a-4c08-88cc-4dc8a821e9af" providerId="AD" clId="Web-{98A4F788-0443-E27C-3A47-BC9A33CB007A}" dt="2024-03-13T17:39:35.119" v="448" actId="1076"/>
          <ac:picMkLst>
            <pc:docMk/>
            <pc:sldMk cId="3820955076" sldId="257"/>
            <ac:picMk id="6" creationId="{CB2CFF0E-36EE-14B3-1407-CD2D6ECFCFEF}"/>
          </ac:picMkLst>
        </pc:picChg>
      </pc:sldChg>
      <pc:sldChg chg="modSp">
        <pc:chgData name="Manu Bracke" userId="S::manu.bracke_lbconderwijs.be#ext#@edukempen.onmicrosoft.com::f48e142a-097a-4c08-88cc-4dc8a821e9af" providerId="AD" clId="Web-{98A4F788-0443-E27C-3A47-BC9A33CB007A}" dt="2024-03-13T17:00:51.630" v="193" actId="20577"/>
        <pc:sldMkLst>
          <pc:docMk/>
          <pc:sldMk cId="3662731136" sldId="281"/>
        </pc:sldMkLst>
        <pc:spChg chg="mod">
          <ac:chgData name="Manu Bracke" userId="S::manu.bracke_lbconderwijs.be#ext#@edukempen.onmicrosoft.com::f48e142a-097a-4c08-88cc-4dc8a821e9af" providerId="AD" clId="Web-{98A4F788-0443-E27C-3A47-BC9A33CB007A}" dt="2024-03-13T17:00:51.630" v="193" actId="20577"/>
          <ac:spMkLst>
            <pc:docMk/>
            <pc:sldMk cId="3662731136" sldId="281"/>
            <ac:spMk id="3" creationId="{385B5332-BB4B-CACC-76FB-93B1810DD83D}"/>
          </ac:spMkLst>
        </pc:spChg>
      </pc:sldChg>
      <pc:sldChg chg="del">
        <pc:chgData name="Manu Bracke" userId="S::manu.bracke_lbconderwijs.be#ext#@edukempen.onmicrosoft.com::f48e142a-097a-4c08-88cc-4dc8a821e9af" providerId="AD" clId="Web-{98A4F788-0443-E27C-3A47-BC9A33CB007A}" dt="2024-03-13T16:56:34.230" v="45"/>
        <pc:sldMkLst>
          <pc:docMk/>
          <pc:sldMk cId="2286491779" sldId="283"/>
        </pc:sldMkLst>
      </pc:sldChg>
      <pc:sldChg chg="modSp">
        <pc:chgData name="Manu Bracke" userId="S::manu.bracke_lbconderwijs.be#ext#@edukempen.onmicrosoft.com::f48e142a-097a-4c08-88cc-4dc8a821e9af" providerId="AD" clId="Web-{98A4F788-0443-E27C-3A47-BC9A33CB007A}" dt="2024-03-13T16:58:59.517" v="122" actId="20577"/>
        <pc:sldMkLst>
          <pc:docMk/>
          <pc:sldMk cId="2587362069" sldId="285"/>
        </pc:sldMkLst>
        <pc:spChg chg="mod">
          <ac:chgData name="Manu Bracke" userId="S::manu.bracke_lbconderwijs.be#ext#@edukempen.onmicrosoft.com::f48e142a-097a-4c08-88cc-4dc8a821e9af" providerId="AD" clId="Web-{98A4F788-0443-E27C-3A47-BC9A33CB007A}" dt="2024-03-13T16:58:59.517" v="122" actId="20577"/>
          <ac:spMkLst>
            <pc:docMk/>
            <pc:sldMk cId="2587362069" sldId="285"/>
            <ac:spMk id="2" creationId="{ACC09E34-82C7-9563-4BF0-E648E1ECF052}"/>
          </ac:spMkLst>
        </pc:spChg>
      </pc:sldChg>
      <pc:sldChg chg="modSp">
        <pc:chgData name="Manu Bracke" userId="S::manu.bracke_lbconderwijs.be#ext#@edukempen.onmicrosoft.com::f48e142a-097a-4c08-88cc-4dc8a821e9af" providerId="AD" clId="Web-{98A4F788-0443-E27C-3A47-BC9A33CB007A}" dt="2024-03-13T17:00:16.098" v="160" actId="14100"/>
        <pc:sldMkLst>
          <pc:docMk/>
          <pc:sldMk cId="3473772508" sldId="295"/>
        </pc:sldMkLst>
        <pc:spChg chg="mod">
          <ac:chgData name="Manu Bracke" userId="S::manu.bracke_lbconderwijs.be#ext#@edukempen.onmicrosoft.com::f48e142a-097a-4c08-88cc-4dc8a821e9af" providerId="AD" clId="Web-{98A4F788-0443-E27C-3A47-BC9A33CB007A}" dt="2024-03-13T17:00:16.098" v="160" actId="14100"/>
          <ac:spMkLst>
            <pc:docMk/>
            <pc:sldMk cId="3473772508" sldId="295"/>
            <ac:spMk id="2" creationId="{13FD6C47-6B2B-BBEA-71C3-92C2B8E0B650}"/>
          </ac:spMkLst>
        </pc:spChg>
      </pc:sldChg>
      <pc:sldChg chg="modSp">
        <pc:chgData name="Manu Bracke" userId="S::manu.bracke_lbconderwijs.be#ext#@edukempen.onmicrosoft.com::f48e142a-097a-4c08-88cc-4dc8a821e9af" providerId="AD" clId="Web-{98A4F788-0443-E27C-3A47-BC9A33CB007A}" dt="2024-03-13T16:58:12.468" v="80" actId="20577"/>
        <pc:sldMkLst>
          <pc:docMk/>
          <pc:sldMk cId="3003790064" sldId="301"/>
        </pc:sldMkLst>
        <pc:spChg chg="mod">
          <ac:chgData name="Manu Bracke" userId="S::manu.bracke_lbconderwijs.be#ext#@edukempen.onmicrosoft.com::f48e142a-097a-4c08-88cc-4dc8a821e9af" providerId="AD" clId="Web-{98A4F788-0443-E27C-3A47-BC9A33CB007A}" dt="2024-03-13T16:58:12.468" v="80" actId="20577"/>
          <ac:spMkLst>
            <pc:docMk/>
            <pc:sldMk cId="3003790064" sldId="301"/>
            <ac:spMk id="3" creationId="{7748E9E0-0193-6D35-F928-41A1DA945551}"/>
          </ac:spMkLst>
        </pc:spChg>
      </pc:sldChg>
      <pc:sldChg chg="modSp">
        <pc:chgData name="Manu Bracke" userId="S::manu.bracke_lbconderwijs.be#ext#@edukempen.onmicrosoft.com::f48e142a-097a-4c08-88cc-4dc8a821e9af" providerId="AD" clId="Web-{98A4F788-0443-E27C-3A47-BC9A33CB007A}" dt="2024-03-13T16:59:39.362" v="147" actId="20577"/>
        <pc:sldMkLst>
          <pc:docMk/>
          <pc:sldMk cId="2413062616" sldId="304"/>
        </pc:sldMkLst>
        <pc:spChg chg="mod">
          <ac:chgData name="Manu Bracke" userId="S::manu.bracke_lbconderwijs.be#ext#@edukempen.onmicrosoft.com::f48e142a-097a-4c08-88cc-4dc8a821e9af" providerId="AD" clId="Web-{98A4F788-0443-E27C-3A47-BC9A33CB007A}" dt="2024-03-13T16:59:39.362" v="147" actId="20577"/>
          <ac:spMkLst>
            <pc:docMk/>
            <pc:sldMk cId="2413062616" sldId="304"/>
            <ac:spMk id="2" creationId="{99E85ECD-D769-CE95-9D1D-D1432911EA8A}"/>
          </ac:spMkLst>
        </pc:spChg>
      </pc:sldChg>
      <pc:sldChg chg="addSp modSp">
        <pc:chgData name="Manu Bracke" userId="S::manu.bracke_lbconderwijs.be#ext#@edukempen.onmicrosoft.com::f48e142a-097a-4c08-88cc-4dc8a821e9af" providerId="AD" clId="Web-{98A4F788-0443-E27C-3A47-BC9A33CB007A}" dt="2024-03-13T17:01:58.257" v="212" actId="1076"/>
        <pc:sldMkLst>
          <pc:docMk/>
          <pc:sldMk cId="2272754242" sldId="315"/>
        </pc:sldMkLst>
        <pc:spChg chg="add mod">
          <ac:chgData name="Manu Bracke" userId="S::manu.bracke_lbconderwijs.be#ext#@edukempen.onmicrosoft.com::f48e142a-097a-4c08-88cc-4dc8a821e9af" providerId="AD" clId="Web-{98A4F788-0443-E27C-3A47-BC9A33CB007A}" dt="2024-03-13T17:01:58.257" v="212" actId="1076"/>
          <ac:spMkLst>
            <pc:docMk/>
            <pc:sldMk cId="2272754242" sldId="315"/>
            <ac:spMk id="2" creationId="{00EFE611-95EA-D9E6-E60F-69D2C60B7660}"/>
          </ac:spMkLst>
        </pc:spChg>
        <pc:spChg chg="mod">
          <ac:chgData name="Manu Bracke" userId="S::manu.bracke_lbconderwijs.be#ext#@edukempen.onmicrosoft.com::f48e142a-097a-4c08-88cc-4dc8a821e9af" providerId="AD" clId="Web-{98A4F788-0443-E27C-3A47-BC9A33CB007A}" dt="2024-03-13T16:43:53.860" v="43" actId="20577"/>
          <ac:spMkLst>
            <pc:docMk/>
            <pc:sldMk cId="2272754242" sldId="315"/>
            <ac:spMk id="7" creationId="{2C6A2CD8-1CD1-FE17-4658-46CCCFE95C19}"/>
          </ac:spMkLst>
        </pc:spChg>
      </pc:sldChg>
      <pc:sldChg chg="modSp">
        <pc:chgData name="Manu Bracke" userId="S::manu.bracke_lbconderwijs.be#ext#@edukempen.onmicrosoft.com::f48e142a-097a-4c08-88cc-4dc8a821e9af" providerId="AD" clId="Web-{98A4F788-0443-E27C-3A47-BC9A33CB007A}" dt="2024-03-13T16:09:22.001" v="25" actId="1076"/>
        <pc:sldMkLst>
          <pc:docMk/>
          <pc:sldMk cId="285765457" sldId="355"/>
        </pc:sldMkLst>
        <pc:spChg chg="mod">
          <ac:chgData name="Manu Bracke" userId="S::manu.bracke_lbconderwijs.be#ext#@edukempen.onmicrosoft.com::f48e142a-097a-4c08-88cc-4dc8a821e9af" providerId="AD" clId="Web-{98A4F788-0443-E27C-3A47-BC9A33CB007A}" dt="2024-03-13T16:09:22.001" v="25" actId="1076"/>
          <ac:spMkLst>
            <pc:docMk/>
            <pc:sldMk cId="285765457" sldId="35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0CA88-31F1-4492-848D-B6AC4C7ADBEF}" type="datetimeFigureOut">
              <a:rPr lang="nl-BE" smtClean="0"/>
              <a:t>20/03/2024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8A63A-ED8B-48AE-A186-0E03F7AC32E2}" type="slidenum">
              <a:rPr lang="nl-BE" smtClean="0"/>
              <a:t>‹nr.›</a:t>
            </a:fld>
            <a:endParaRPr lang="nl-BE"/>
          </a:p>
        </p:txBody>
      </p:sp>
    </p:spTree>
    <p:extLst>
      <p:ext uri="{BB962C8B-B14F-4D97-AF65-F5344CB8AC3E}">
        <p14:creationId xmlns:p14="http://schemas.microsoft.com/office/powerpoint/2010/main" val="394499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568A63A-ED8B-48AE-A186-0E03F7AC32E2}" type="slidenum">
              <a:rPr lang="nl-BE" smtClean="0"/>
              <a:t>1</a:t>
            </a:fld>
            <a:endParaRPr lang="nl-BE"/>
          </a:p>
        </p:txBody>
      </p:sp>
    </p:spTree>
    <p:extLst>
      <p:ext uri="{BB962C8B-B14F-4D97-AF65-F5344CB8AC3E}">
        <p14:creationId xmlns:p14="http://schemas.microsoft.com/office/powerpoint/2010/main" val="77741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2D7C6-EC6B-6DA1-3960-61A7DD7C8D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85F213-4C54-2C14-8B4F-7163ADEE303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B75298-F24F-1DA8-ADA4-DA6A1431B539}"/>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22F2ACD9-FAC4-2398-A32E-406438B6B80F}"/>
              </a:ext>
            </a:extLst>
          </p:cNvPr>
          <p:cNvSpPr>
            <a:spLocks noGrp="1"/>
          </p:cNvSpPr>
          <p:nvPr>
            <p:ph type="sldNum" sz="quarter" idx="5"/>
          </p:nvPr>
        </p:nvSpPr>
        <p:spPr/>
        <p:txBody>
          <a:bodyPr/>
          <a:lstStyle/>
          <a:p>
            <a:fld id="{8568A63A-ED8B-48AE-A186-0E03F7AC32E2}" type="slidenum">
              <a:rPr lang="nl-BE" smtClean="0"/>
              <a:t>12</a:t>
            </a:fld>
            <a:endParaRPr lang="nl-BE"/>
          </a:p>
        </p:txBody>
      </p:sp>
    </p:spTree>
    <p:extLst>
      <p:ext uri="{BB962C8B-B14F-4D97-AF65-F5344CB8AC3E}">
        <p14:creationId xmlns:p14="http://schemas.microsoft.com/office/powerpoint/2010/main" val="93487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F90A-9F26-E4CE-8582-F7B961AC48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FF2F8D-E95F-D7FA-568E-8986423755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8AAE3D-B91A-3629-9AA6-F86196B32A14}"/>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A3B85483-B195-6D47-BBA9-6DA094F63CF0}"/>
              </a:ext>
            </a:extLst>
          </p:cNvPr>
          <p:cNvSpPr>
            <a:spLocks noGrp="1"/>
          </p:cNvSpPr>
          <p:nvPr>
            <p:ph type="sldNum" sz="quarter" idx="5"/>
          </p:nvPr>
        </p:nvSpPr>
        <p:spPr/>
        <p:txBody>
          <a:bodyPr/>
          <a:lstStyle/>
          <a:p>
            <a:fld id="{8568A63A-ED8B-48AE-A186-0E03F7AC32E2}" type="slidenum">
              <a:rPr lang="nl-BE" smtClean="0"/>
              <a:t>23</a:t>
            </a:fld>
            <a:endParaRPr lang="nl-BE"/>
          </a:p>
        </p:txBody>
      </p:sp>
    </p:spTree>
    <p:extLst>
      <p:ext uri="{BB962C8B-B14F-4D97-AF65-F5344CB8AC3E}">
        <p14:creationId xmlns:p14="http://schemas.microsoft.com/office/powerpoint/2010/main" val="143618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62B83-9310-824F-B102-7389A0027A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1AFB28-0D4B-2D6F-5944-BB97AF3918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8DB0CB-FB09-11B8-5B54-0FD2D006A8C8}"/>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1546FEB8-C70A-80B5-22F2-DF301AC59B8B}"/>
              </a:ext>
            </a:extLst>
          </p:cNvPr>
          <p:cNvSpPr>
            <a:spLocks noGrp="1"/>
          </p:cNvSpPr>
          <p:nvPr>
            <p:ph type="sldNum" sz="quarter" idx="5"/>
          </p:nvPr>
        </p:nvSpPr>
        <p:spPr/>
        <p:txBody>
          <a:bodyPr/>
          <a:lstStyle/>
          <a:p>
            <a:fld id="{8568A63A-ED8B-48AE-A186-0E03F7AC32E2}" type="slidenum">
              <a:rPr lang="nl-BE" smtClean="0"/>
              <a:t>24</a:t>
            </a:fld>
            <a:endParaRPr lang="nl-BE"/>
          </a:p>
        </p:txBody>
      </p:sp>
    </p:spTree>
    <p:extLst>
      <p:ext uri="{BB962C8B-B14F-4D97-AF65-F5344CB8AC3E}">
        <p14:creationId xmlns:p14="http://schemas.microsoft.com/office/powerpoint/2010/main" val="344852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0AF23-20BA-778B-7009-01C431246CF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47C724-5B6A-E121-AAFA-2E169A56B33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5D607A0-3092-322B-7D1D-3B48968E0F8C}"/>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4C048EB9-3003-4EBB-D6A4-E29B77EF0933}"/>
              </a:ext>
            </a:extLst>
          </p:cNvPr>
          <p:cNvSpPr>
            <a:spLocks noGrp="1"/>
          </p:cNvSpPr>
          <p:nvPr>
            <p:ph type="sldNum" sz="quarter" idx="5"/>
          </p:nvPr>
        </p:nvSpPr>
        <p:spPr/>
        <p:txBody>
          <a:bodyPr/>
          <a:lstStyle/>
          <a:p>
            <a:fld id="{8568A63A-ED8B-48AE-A186-0E03F7AC32E2}" type="slidenum">
              <a:rPr lang="nl-BE" smtClean="0"/>
              <a:t>25</a:t>
            </a:fld>
            <a:endParaRPr lang="nl-BE"/>
          </a:p>
        </p:txBody>
      </p:sp>
    </p:spTree>
    <p:extLst>
      <p:ext uri="{BB962C8B-B14F-4D97-AF65-F5344CB8AC3E}">
        <p14:creationId xmlns:p14="http://schemas.microsoft.com/office/powerpoint/2010/main" val="130989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674E-6EBE-E0E6-D846-97345D565F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D8CED23-F036-3DF0-79D6-B8AC4D3E55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399C5FC-4EA0-3059-BD60-6366E2C30951}"/>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BC262343-7510-1692-5165-25CEA9696B96}"/>
              </a:ext>
            </a:extLst>
          </p:cNvPr>
          <p:cNvSpPr>
            <a:spLocks noGrp="1"/>
          </p:cNvSpPr>
          <p:nvPr>
            <p:ph type="sldNum" sz="quarter" idx="5"/>
          </p:nvPr>
        </p:nvSpPr>
        <p:spPr/>
        <p:txBody>
          <a:bodyPr/>
          <a:lstStyle/>
          <a:p>
            <a:fld id="{8568A63A-ED8B-48AE-A186-0E03F7AC32E2}" type="slidenum">
              <a:rPr lang="nl-BE" smtClean="0"/>
              <a:t>26</a:t>
            </a:fld>
            <a:endParaRPr lang="nl-BE"/>
          </a:p>
        </p:txBody>
      </p:sp>
    </p:spTree>
    <p:extLst>
      <p:ext uri="{BB962C8B-B14F-4D97-AF65-F5344CB8AC3E}">
        <p14:creationId xmlns:p14="http://schemas.microsoft.com/office/powerpoint/2010/main" val="311265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674E-6EBE-E0E6-D846-97345D565F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D8CED23-F036-3DF0-79D6-B8AC4D3E55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399C5FC-4EA0-3059-BD60-6366E2C30951}"/>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BC262343-7510-1692-5165-25CEA9696B96}"/>
              </a:ext>
            </a:extLst>
          </p:cNvPr>
          <p:cNvSpPr>
            <a:spLocks noGrp="1"/>
          </p:cNvSpPr>
          <p:nvPr>
            <p:ph type="sldNum" sz="quarter" idx="5"/>
          </p:nvPr>
        </p:nvSpPr>
        <p:spPr/>
        <p:txBody>
          <a:bodyPr/>
          <a:lstStyle/>
          <a:p>
            <a:fld id="{8568A63A-ED8B-48AE-A186-0E03F7AC32E2}" type="slidenum">
              <a:rPr lang="nl-BE" smtClean="0"/>
              <a:t>27</a:t>
            </a:fld>
            <a:endParaRPr lang="nl-BE"/>
          </a:p>
        </p:txBody>
      </p:sp>
    </p:spTree>
    <p:extLst>
      <p:ext uri="{BB962C8B-B14F-4D97-AF65-F5344CB8AC3E}">
        <p14:creationId xmlns:p14="http://schemas.microsoft.com/office/powerpoint/2010/main" val="413740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EDC0A-1EBF-E125-7287-53ACCEC79B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EDA518-BE28-91E4-9112-EF64D7DE17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A622E0-270D-D640-797C-50CA336BA749}"/>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A3B6C4C8-3231-087A-2526-ED22EE59A0C8}"/>
              </a:ext>
            </a:extLst>
          </p:cNvPr>
          <p:cNvSpPr>
            <a:spLocks noGrp="1"/>
          </p:cNvSpPr>
          <p:nvPr>
            <p:ph type="sldNum" sz="quarter" idx="5"/>
          </p:nvPr>
        </p:nvSpPr>
        <p:spPr/>
        <p:txBody>
          <a:bodyPr/>
          <a:lstStyle/>
          <a:p>
            <a:fld id="{8568A63A-ED8B-48AE-A186-0E03F7AC32E2}" type="slidenum">
              <a:rPr lang="nl-BE" smtClean="0"/>
              <a:t>2</a:t>
            </a:fld>
            <a:endParaRPr lang="nl-BE"/>
          </a:p>
        </p:txBody>
      </p:sp>
    </p:spTree>
    <p:extLst>
      <p:ext uri="{BB962C8B-B14F-4D97-AF65-F5344CB8AC3E}">
        <p14:creationId xmlns:p14="http://schemas.microsoft.com/office/powerpoint/2010/main" val="394326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p:cNvSpPr>
            <a:spLocks noGrp="1"/>
          </p:cNvSpPr>
          <p:nvPr>
            <p:ph type="sldNum" sz="quarter" idx="5"/>
          </p:nvPr>
        </p:nvSpPr>
        <p:spPr/>
        <p:txBody>
          <a:bodyPr/>
          <a:lstStyle/>
          <a:p>
            <a:fld id="{8568A63A-ED8B-48AE-A186-0E03F7AC32E2}" type="slidenum">
              <a:rPr lang="nl-BE" smtClean="0"/>
              <a:t>4</a:t>
            </a:fld>
            <a:endParaRPr lang="nl-BE"/>
          </a:p>
        </p:txBody>
      </p:sp>
    </p:spTree>
    <p:extLst>
      <p:ext uri="{BB962C8B-B14F-4D97-AF65-F5344CB8AC3E}">
        <p14:creationId xmlns:p14="http://schemas.microsoft.com/office/powerpoint/2010/main" val="71616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4DB53-B509-3286-487B-CFF31E18F2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67FD68-6FB9-8E1F-E352-C0C720E2BD8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40CF33B-E4E9-680B-9559-631985E29AD2}"/>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CA35CEBB-EEA3-DB79-24AD-D17F9AE666DD}"/>
              </a:ext>
            </a:extLst>
          </p:cNvPr>
          <p:cNvSpPr>
            <a:spLocks noGrp="1"/>
          </p:cNvSpPr>
          <p:nvPr>
            <p:ph type="sldNum" sz="quarter" idx="5"/>
          </p:nvPr>
        </p:nvSpPr>
        <p:spPr/>
        <p:txBody>
          <a:bodyPr/>
          <a:lstStyle/>
          <a:p>
            <a:fld id="{8568A63A-ED8B-48AE-A186-0E03F7AC32E2}" type="slidenum">
              <a:rPr lang="nl-BE" smtClean="0"/>
              <a:t>6</a:t>
            </a:fld>
            <a:endParaRPr lang="nl-BE"/>
          </a:p>
        </p:txBody>
      </p:sp>
    </p:spTree>
    <p:extLst>
      <p:ext uri="{BB962C8B-B14F-4D97-AF65-F5344CB8AC3E}">
        <p14:creationId xmlns:p14="http://schemas.microsoft.com/office/powerpoint/2010/main" val="394742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6741D-E9A2-9B7B-8000-90FCA84F47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635BCF3-FC3D-3039-1B6D-0234FFCB2A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FCB0A9-F72A-BB56-4A2A-4FF61EA84C7C}"/>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E36F16CD-7346-5523-6AFC-324B2C79ACF3}"/>
              </a:ext>
            </a:extLst>
          </p:cNvPr>
          <p:cNvSpPr>
            <a:spLocks noGrp="1"/>
          </p:cNvSpPr>
          <p:nvPr>
            <p:ph type="sldNum" sz="quarter" idx="5"/>
          </p:nvPr>
        </p:nvSpPr>
        <p:spPr/>
        <p:txBody>
          <a:bodyPr/>
          <a:lstStyle/>
          <a:p>
            <a:fld id="{8568A63A-ED8B-48AE-A186-0E03F7AC32E2}" type="slidenum">
              <a:rPr lang="nl-BE" smtClean="0"/>
              <a:t>7</a:t>
            </a:fld>
            <a:endParaRPr lang="nl-BE"/>
          </a:p>
        </p:txBody>
      </p:sp>
    </p:spTree>
    <p:extLst>
      <p:ext uri="{BB962C8B-B14F-4D97-AF65-F5344CB8AC3E}">
        <p14:creationId xmlns:p14="http://schemas.microsoft.com/office/powerpoint/2010/main" val="60358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E65F1-4B8E-DFE2-6ACF-AF75BB4E07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47B7BD-38A5-82DB-E3CA-6C2FF65B5F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8AB0D8-7FDE-9BAF-B4B9-41699CD3E4DF}"/>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A3E837D3-A5AA-63D5-B3BE-0E427F1C9DE7}"/>
              </a:ext>
            </a:extLst>
          </p:cNvPr>
          <p:cNvSpPr>
            <a:spLocks noGrp="1"/>
          </p:cNvSpPr>
          <p:nvPr>
            <p:ph type="sldNum" sz="quarter" idx="5"/>
          </p:nvPr>
        </p:nvSpPr>
        <p:spPr/>
        <p:txBody>
          <a:bodyPr/>
          <a:lstStyle/>
          <a:p>
            <a:fld id="{8568A63A-ED8B-48AE-A186-0E03F7AC32E2}" type="slidenum">
              <a:rPr lang="nl-BE" smtClean="0"/>
              <a:t>8</a:t>
            </a:fld>
            <a:endParaRPr lang="nl-BE"/>
          </a:p>
        </p:txBody>
      </p:sp>
    </p:spTree>
    <p:extLst>
      <p:ext uri="{BB962C8B-B14F-4D97-AF65-F5344CB8AC3E}">
        <p14:creationId xmlns:p14="http://schemas.microsoft.com/office/powerpoint/2010/main" val="269109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1C9AC-2D6F-CE62-3092-3151238A66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6D7E7DF-7D75-5F83-9C33-04461DF48A8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65008C-448D-4B7B-2F07-C9BD4CE7C8AF}"/>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75D3C641-F88F-9CCD-55F8-2A474262E515}"/>
              </a:ext>
            </a:extLst>
          </p:cNvPr>
          <p:cNvSpPr>
            <a:spLocks noGrp="1"/>
          </p:cNvSpPr>
          <p:nvPr>
            <p:ph type="sldNum" sz="quarter" idx="5"/>
          </p:nvPr>
        </p:nvSpPr>
        <p:spPr/>
        <p:txBody>
          <a:bodyPr/>
          <a:lstStyle/>
          <a:p>
            <a:fld id="{8568A63A-ED8B-48AE-A186-0E03F7AC32E2}" type="slidenum">
              <a:rPr lang="nl-BE" smtClean="0"/>
              <a:t>9</a:t>
            </a:fld>
            <a:endParaRPr lang="nl-BE"/>
          </a:p>
        </p:txBody>
      </p:sp>
    </p:spTree>
    <p:extLst>
      <p:ext uri="{BB962C8B-B14F-4D97-AF65-F5344CB8AC3E}">
        <p14:creationId xmlns:p14="http://schemas.microsoft.com/office/powerpoint/2010/main" val="280129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93C4F-1B07-D77F-6E43-D0C03ED0861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3B8456-46FD-D8AF-3909-5FEE9A042BD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2EF405-9A06-25A9-3A8B-5CCCEAEC9BD2}"/>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BE144290-851D-552A-406E-C20BBFBEFAFA}"/>
              </a:ext>
            </a:extLst>
          </p:cNvPr>
          <p:cNvSpPr>
            <a:spLocks noGrp="1"/>
          </p:cNvSpPr>
          <p:nvPr>
            <p:ph type="sldNum" sz="quarter" idx="5"/>
          </p:nvPr>
        </p:nvSpPr>
        <p:spPr/>
        <p:txBody>
          <a:bodyPr/>
          <a:lstStyle/>
          <a:p>
            <a:fld id="{8568A63A-ED8B-48AE-A186-0E03F7AC32E2}" type="slidenum">
              <a:rPr lang="nl-BE" smtClean="0"/>
              <a:t>10</a:t>
            </a:fld>
            <a:endParaRPr lang="nl-BE"/>
          </a:p>
        </p:txBody>
      </p:sp>
    </p:spTree>
    <p:extLst>
      <p:ext uri="{BB962C8B-B14F-4D97-AF65-F5344CB8AC3E}">
        <p14:creationId xmlns:p14="http://schemas.microsoft.com/office/powerpoint/2010/main" val="18865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332B8-D290-6203-4F25-F59FE66583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9BEEAD-FE17-803B-9D0B-872BD11B79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68665F-07D4-3C90-B4BD-CCEB22DD0CE8}"/>
              </a:ext>
            </a:extLst>
          </p:cNvPr>
          <p:cNvSpPr>
            <a:spLocks noGrp="1"/>
          </p:cNvSpPr>
          <p:nvPr>
            <p:ph type="body" idx="1"/>
          </p:nvPr>
        </p:nvSpPr>
        <p:spPr/>
        <p:txBody>
          <a:bodyPr/>
          <a:lstStyle/>
          <a:p>
            <a:r>
              <a:rPr lang="nl-BE"/>
              <a:t>Van waar nood aan dit project?</a:t>
            </a:r>
            <a:br>
              <a:rPr lang="nl-BE"/>
            </a:br>
            <a:r>
              <a:rPr lang="nl-BE"/>
              <a:t>Korte Intro</a:t>
            </a:r>
          </a:p>
        </p:txBody>
      </p:sp>
      <p:sp>
        <p:nvSpPr>
          <p:cNvPr id="4" name="Tijdelijke aanduiding voor dianummer 3">
            <a:extLst>
              <a:ext uri="{FF2B5EF4-FFF2-40B4-BE49-F238E27FC236}">
                <a16:creationId xmlns:a16="http://schemas.microsoft.com/office/drawing/2014/main" id="{A1F59A1E-DA83-4C56-15C8-7D29E1651680}"/>
              </a:ext>
            </a:extLst>
          </p:cNvPr>
          <p:cNvSpPr>
            <a:spLocks noGrp="1"/>
          </p:cNvSpPr>
          <p:nvPr>
            <p:ph type="sldNum" sz="quarter" idx="5"/>
          </p:nvPr>
        </p:nvSpPr>
        <p:spPr/>
        <p:txBody>
          <a:bodyPr/>
          <a:lstStyle/>
          <a:p>
            <a:fld id="{8568A63A-ED8B-48AE-A186-0E03F7AC32E2}" type="slidenum">
              <a:rPr lang="nl-BE" smtClean="0"/>
              <a:t>11</a:t>
            </a:fld>
            <a:endParaRPr lang="nl-BE"/>
          </a:p>
        </p:txBody>
      </p:sp>
    </p:spTree>
    <p:extLst>
      <p:ext uri="{BB962C8B-B14F-4D97-AF65-F5344CB8AC3E}">
        <p14:creationId xmlns:p14="http://schemas.microsoft.com/office/powerpoint/2010/main" val="288892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D01FD-3C44-6D43-92C8-83A53EE7058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F87A551-34A9-B803-C657-55CBEE617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D4C0D89-19F8-CF9C-A97F-2135719FB144}"/>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5" name="Tijdelijke aanduiding voor voettekst 4">
            <a:extLst>
              <a:ext uri="{FF2B5EF4-FFF2-40B4-BE49-F238E27FC236}">
                <a16:creationId xmlns:a16="http://schemas.microsoft.com/office/drawing/2014/main" id="{4A072B61-8BED-CA78-E180-7BBCAD55105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573DFF9-9144-B1FE-767E-4467DE1C228A}"/>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185655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21AF3-E8A9-2BCF-39B5-6D03F4FB0E5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C162021-8881-FA4B-9EEA-5D5A150C22A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78AEFE-50D0-4253-82CB-FF1FA809FDA0}"/>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5" name="Tijdelijke aanduiding voor voettekst 4">
            <a:extLst>
              <a:ext uri="{FF2B5EF4-FFF2-40B4-BE49-F238E27FC236}">
                <a16:creationId xmlns:a16="http://schemas.microsoft.com/office/drawing/2014/main" id="{478317CB-53BC-9D4C-B98C-9A1CB7A3233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7551C6D-3DF1-D3D0-F093-8F9B3E553D21}"/>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274767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7353094-D1A6-D6C1-A5E8-CA11A866656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33F59A3-58E5-9611-3C68-55175D6C13A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4AFF20-0DD4-6009-8C72-65E78B7B221D}"/>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5" name="Tijdelijke aanduiding voor voettekst 4">
            <a:extLst>
              <a:ext uri="{FF2B5EF4-FFF2-40B4-BE49-F238E27FC236}">
                <a16:creationId xmlns:a16="http://schemas.microsoft.com/office/drawing/2014/main" id="{7EE4D801-F083-7912-0165-D1CBBA4F791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5FFE10C-530D-4E55-1658-D4E4A8D75100}"/>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48868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no title)">
    <p:spTree>
      <p:nvGrpSpPr>
        <p:cNvPr id="1" name=""/>
        <p:cNvGrpSpPr/>
        <p:nvPr/>
      </p:nvGrpSpPr>
      <p:grpSpPr>
        <a:xfrm>
          <a:off x="0" y="0"/>
          <a:ext cx="0" cy="0"/>
          <a:chOff x="0" y="0"/>
          <a:chExt cx="0" cy="0"/>
        </a:xfrm>
      </p:grpSpPr>
      <p:sp>
        <p:nvSpPr>
          <p:cNvPr id="2" name="Picture Placeholder 2"/>
          <p:cNvSpPr>
            <a:spLocks noGrp="1"/>
          </p:cNvSpPr>
          <p:nvPr>
            <p:ph type="pic" idx="1"/>
          </p:nvPr>
        </p:nvSpPr>
        <p:spPr>
          <a:xfrm>
            <a:off x="609600" y="457200"/>
            <a:ext cx="109728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3" name="Text Placeholder 3"/>
          <p:cNvSpPr>
            <a:spLocks noGrp="1"/>
          </p:cNvSpPr>
          <p:nvPr>
            <p:ph type="body" sz="half" idx="2" hasCustomPrompt="1"/>
          </p:nvPr>
        </p:nvSpPr>
        <p:spPr>
          <a:xfrm>
            <a:off x="609600" y="5486400"/>
            <a:ext cx="7315200" cy="347662"/>
          </a:xfrm>
        </p:spPr>
        <p:txBody>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Picture caption</a:t>
            </a:r>
          </a:p>
        </p:txBody>
      </p:sp>
    </p:spTree>
    <p:extLst>
      <p:ext uri="{BB962C8B-B14F-4D97-AF65-F5344CB8AC3E}">
        <p14:creationId xmlns:p14="http://schemas.microsoft.com/office/powerpoint/2010/main" val="264518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34F33-284C-52A7-25B1-BE6815BC44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A6CF086-D9E8-0EAE-A6D3-A0FB4FEADE1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AC7293-EC25-C910-E0C7-9C6E2E410E15}"/>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5" name="Tijdelijke aanduiding voor voettekst 4">
            <a:extLst>
              <a:ext uri="{FF2B5EF4-FFF2-40B4-BE49-F238E27FC236}">
                <a16:creationId xmlns:a16="http://schemas.microsoft.com/office/drawing/2014/main" id="{0EABDF4E-C355-A1CD-AAC7-6BB22F123D9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F0365A1-7C07-1BC9-D140-2C617C9C533F}"/>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356932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526F1-46BA-8F57-23F2-7DAA711F788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2F3238-6BFA-E31D-32C9-B04D59236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9A5E0D-D5D5-B57D-E306-0568E2CCF759}"/>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5" name="Tijdelijke aanduiding voor voettekst 4">
            <a:extLst>
              <a:ext uri="{FF2B5EF4-FFF2-40B4-BE49-F238E27FC236}">
                <a16:creationId xmlns:a16="http://schemas.microsoft.com/office/drawing/2014/main" id="{994AC124-4E3D-EBB3-D9A3-BEC75088987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DFA23F0-7066-B1FC-2480-EDEDD4A448E3}"/>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77364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535E4-F3A6-97D5-61F9-68A9AE3E675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7F892E7-7D9B-B94B-4D97-8DF4AC76CE5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6E1BC7F-30EC-8142-7C10-B827EBFE98F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DA0E707-7913-2FAC-677C-570300C29408}"/>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6" name="Tijdelijke aanduiding voor voettekst 5">
            <a:extLst>
              <a:ext uri="{FF2B5EF4-FFF2-40B4-BE49-F238E27FC236}">
                <a16:creationId xmlns:a16="http://schemas.microsoft.com/office/drawing/2014/main" id="{A5973A02-51DB-DED3-8D7C-CEF1B0906C1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3B08C15-A93B-D560-98A2-2C97791C0DCD}"/>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223268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E08C3-4CA9-16F9-58B3-E0A10DF9511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57D042A-38B6-CD5F-3358-0F1FD0C07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18A5E0E-035D-F223-5B21-DE231CB5B5B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0E8CAD3-66F2-E3DF-09F2-7FCE565F0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5101BC6-4D4F-065C-B49A-4CEB9065343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F9C22FE-7698-D2BD-3EF8-8F4ED41C83B6}"/>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8" name="Tijdelijke aanduiding voor voettekst 7">
            <a:extLst>
              <a:ext uri="{FF2B5EF4-FFF2-40B4-BE49-F238E27FC236}">
                <a16:creationId xmlns:a16="http://schemas.microsoft.com/office/drawing/2014/main" id="{4BCE729A-82E6-B13E-154D-C076D5F458F2}"/>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E0FBE4B6-9E45-5386-6A8E-4C16152644D7}"/>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268367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2E235-8DAC-F95E-9B91-794FDB3436C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69A4BA4-E3F6-7064-363F-0D344BD3A9D5}"/>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4" name="Tijdelijke aanduiding voor voettekst 3">
            <a:extLst>
              <a:ext uri="{FF2B5EF4-FFF2-40B4-BE49-F238E27FC236}">
                <a16:creationId xmlns:a16="http://schemas.microsoft.com/office/drawing/2014/main" id="{531ACDF2-E1E5-DC25-E844-9A8C1738B20B}"/>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2BA3CFA7-6945-88C6-FA50-F295EEF565CD}"/>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357860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9FC1358-D1C8-695D-71D1-39B0DFA24260}"/>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3" name="Tijdelijke aanduiding voor voettekst 2">
            <a:extLst>
              <a:ext uri="{FF2B5EF4-FFF2-40B4-BE49-F238E27FC236}">
                <a16:creationId xmlns:a16="http://schemas.microsoft.com/office/drawing/2014/main" id="{84AA892A-7667-F398-BFE7-717D78C39A9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108C31D1-B2C5-F75E-3B81-687BC1D1AF2D}"/>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244892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08E45-9DF4-F62A-6E52-F05059F04C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ACE8052-645F-767F-7978-0BC20FA49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56D4F72-DF6B-2DED-AD59-885568719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36AC7F4-68BB-7FDE-18A8-7ACE14ED11AC}"/>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6" name="Tijdelijke aanduiding voor voettekst 5">
            <a:extLst>
              <a:ext uri="{FF2B5EF4-FFF2-40B4-BE49-F238E27FC236}">
                <a16:creationId xmlns:a16="http://schemas.microsoft.com/office/drawing/2014/main" id="{AA63EFCB-0C36-70B4-A7A2-96D9DFC4E40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E0F9C23-726E-11C8-727E-23AF20424B4E}"/>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338568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C18A8-3E7C-7B1E-F725-C2D0F1C27B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000BE10-06C7-6B73-2254-B1394B56C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FF06CDF-6D6E-15FF-CCEC-F8A8F1D21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E6A270-2E7C-301E-8F78-615FEEADD10B}"/>
              </a:ext>
            </a:extLst>
          </p:cNvPr>
          <p:cNvSpPr>
            <a:spLocks noGrp="1"/>
          </p:cNvSpPr>
          <p:nvPr>
            <p:ph type="dt" sz="half" idx="10"/>
          </p:nvPr>
        </p:nvSpPr>
        <p:spPr/>
        <p:txBody>
          <a:bodyPr/>
          <a:lstStyle/>
          <a:p>
            <a:fld id="{9EAEB255-A442-4069-BAA0-F1B5305CFF23}" type="datetimeFigureOut">
              <a:rPr lang="nl-BE" smtClean="0"/>
              <a:t>20/03/2024</a:t>
            </a:fld>
            <a:endParaRPr lang="nl-BE"/>
          </a:p>
        </p:txBody>
      </p:sp>
      <p:sp>
        <p:nvSpPr>
          <p:cNvPr id="6" name="Tijdelijke aanduiding voor voettekst 5">
            <a:extLst>
              <a:ext uri="{FF2B5EF4-FFF2-40B4-BE49-F238E27FC236}">
                <a16:creationId xmlns:a16="http://schemas.microsoft.com/office/drawing/2014/main" id="{2975F9DF-BD3C-A313-A81F-2FC4D1C0EC3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867621C-BD4B-F416-BFE2-3780BC382ED7}"/>
              </a:ext>
            </a:extLst>
          </p:cNvPr>
          <p:cNvSpPr>
            <a:spLocks noGrp="1"/>
          </p:cNvSpPr>
          <p:nvPr>
            <p:ph type="sldNum" sz="quarter" idx="12"/>
          </p:nvPr>
        </p:nvSpPr>
        <p:spPr/>
        <p:txBody>
          <a:bodyPr/>
          <a:lstStyle/>
          <a:p>
            <a:fld id="{5CA5799A-01BE-48E1-8505-2B5E754561EA}" type="slidenum">
              <a:rPr lang="nl-BE" smtClean="0"/>
              <a:t>‹nr.›</a:t>
            </a:fld>
            <a:endParaRPr lang="nl-BE"/>
          </a:p>
        </p:txBody>
      </p:sp>
    </p:spTree>
    <p:extLst>
      <p:ext uri="{BB962C8B-B14F-4D97-AF65-F5344CB8AC3E}">
        <p14:creationId xmlns:p14="http://schemas.microsoft.com/office/powerpoint/2010/main" val="67395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2523372-84B0-58E1-B438-186B9A16C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6CE700F-D787-E65B-4836-DB6B4DC31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0D0159-B534-5669-4361-B1219A453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EB255-A442-4069-BAA0-F1B5305CFF23}" type="datetimeFigureOut">
              <a:rPr lang="nl-BE" smtClean="0"/>
              <a:t>20/03/2024</a:t>
            </a:fld>
            <a:endParaRPr lang="nl-BE"/>
          </a:p>
        </p:txBody>
      </p:sp>
      <p:sp>
        <p:nvSpPr>
          <p:cNvPr id="5" name="Tijdelijke aanduiding voor voettekst 4">
            <a:extLst>
              <a:ext uri="{FF2B5EF4-FFF2-40B4-BE49-F238E27FC236}">
                <a16:creationId xmlns:a16="http://schemas.microsoft.com/office/drawing/2014/main" id="{70E17D67-852C-8C49-9FED-C3572B58D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56E132E6-7200-6C9F-A713-17FAB46D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5799A-01BE-48E1-8505-2B5E754561EA}" type="slidenum">
              <a:rPr lang="nl-BE" smtClean="0"/>
              <a:t>‹nr.›</a:t>
            </a:fld>
            <a:endParaRPr lang="nl-BE"/>
          </a:p>
        </p:txBody>
      </p:sp>
    </p:spTree>
    <p:extLst>
      <p:ext uri="{BB962C8B-B14F-4D97-AF65-F5344CB8AC3E}">
        <p14:creationId xmlns:p14="http://schemas.microsoft.com/office/powerpoint/2010/main" val="30794165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ouw.scho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laanderen.be/een-diploma-secundair-onderwijs-behalen-als-volwassen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nderwijs.vlaanderen.be/nl/directies-administraties-en-besturen/volwassenenonderwijs/cursistenadministratie/wettig-verblijf#:~:text=Wettig%20verblijf%20is%20een%20inschrijvingsvoorwaarde,les%20volgen%20in%20de%20gevangeni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roeipakket.be/tegemoetkomingen/schoolverlate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ouw.school/contact/"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vouw.schoo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logo, Graphics, grafische vormgeving">
            <a:extLst>
              <a:ext uri="{FF2B5EF4-FFF2-40B4-BE49-F238E27FC236}">
                <a16:creationId xmlns:a16="http://schemas.microsoft.com/office/drawing/2014/main" id="{EAE6EE7C-051C-5994-247D-209D0AD68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84"/>
            <a:ext cx="12212187" cy="6869784"/>
          </a:xfrm>
          <a:prstGeom prst="rect">
            <a:avLst/>
          </a:prstGeom>
        </p:spPr>
      </p:pic>
      <p:pic>
        <p:nvPicPr>
          <p:cNvPr id="1026" name="Picture 2">
            <a:extLst>
              <a:ext uri="{FF2B5EF4-FFF2-40B4-BE49-F238E27FC236}">
                <a16:creationId xmlns:a16="http://schemas.microsoft.com/office/drawing/2014/main" id="{3C15EC75-4663-5EE1-AE53-7E587171A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5322" y="5910605"/>
            <a:ext cx="2069568" cy="82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47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2D57A-182B-AC80-54FF-419725E2E11D}"/>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59E0413E-9964-EE30-90C1-66459F0DD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8B1394C1-2F28-293E-196B-63D76614EEF5}"/>
              </a:ext>
            </a:extLst>
          </p:cNvPr>
          <p:cNvSpPr txBox="1"/>
          <p:nvPr/>
        </p:nvSpPr>
        <p:spPr>
          <a:xfrm flipH="1">
            <a:off x="529388" y="396211"/>
            <a:ext cx="11225719" cy="5334794"/>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FASE 2</a:t>
            </a:r>
          </a:p>
          <a:p>
            <a:pPr marL="0" indent="0">
              <a:buNone/>
            </a:pP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a:buClr>
                <a:schemeClr val="bg1"/>
              </a:buClr>
            </a:pPr>
            <a:r>
              <a:rPr lang="nl-BE" sz="3200" b="1">
                <a:solidFill>
                  <a:schemeClr val="bg1"/>
                </a:solidFill>
                <a:latin typeface="Pridi"/>
                <a:cs typeface="Pridi"/>
              </a:rPr>
              <a:t>Marketingbureau aanstellen</a:t>
            </a:r>
            <a:endParaRPr lang="nl-BE" sz="3200">
              <a:solidFill>
                <a:schemeClr val="bg1"/>
              </a:solidFill>
              <a:latin typeface="Pridi" panose="00000500000000000000" pitchFamily="2" charset="-34"/>
              <a:cs typeface="Pridi" panose="00000500000000000000" pitchFamily="2" charset="-34"/>
            </a:endParaRPr>
          </a:p>
          <a:p>
            <a:pPr>
              <a:buClr>
                <a:schemeClr val="bg1"/>
              </a:buClr>
            </a:pPr>
            <a:r>
              <a:rPr lang="nl-BE" sz="3200" b="1">
                <a:solidFill>
                  <a:schemeClr val="bg1"/>
                </a:solidFill>
                <a:latin typeface="Pridi" panose="00000500000000000000" pitchFamily="2" charset="-34"/>
                <a:cs typeface="Pridi" panose="00000500000000000000" pitchFamily="2" charset="-34"/>
              </a:rPr>
              <a:t>Campagnebeeld kiezen dat jongeren aanspreekt</a:t>
            </a:r>
            <a:endParaRPr lang="nl-BE" sz="3200">
              <a:solidFill>
                <a:schemeClr val="bg1"/>
              </a:solidFill>
              <a:latin typeface="Pridi" panose="00000500000000000000" pitchFamily="2" charset="-34"/>
              <a:cs typeface="Pridi" panose="00000500000000000000" pitchFamily="2" charset="-34"/>
            </a:endParaRPr>
          </a:p>
          <a:p>
            <a:pPr marL="0" indent="0">
              <a:buClr>
                <a:schemeClr val="bg1"/>
              </a:buClr>
              <a:buNone/>
            </a:pPr>
            <a:endParaRPr lang="nl-BE" sz="3200">
              <a:solidFill>
                <a:schemeClr val="bg1"/>
              </a:solidFill>
              <a:latin typeface="Pridi" panose="00000500000000000000" pitchFamily="2" charset="-34"/>
              <a:cs typeface="Pridi" panose="00000500000000000000" pitchFamily="2" charset="-34"/>
            </a:endParaRPr>
          </a:p>
          <a:p>
            <a:pPr indent="0">
              <a:buClr>
                <a:schemeClr val="bg1"/>
              </a:buClr>
              <a:buNone/>
            </a:pPr>
            <a:endParaRPr lang="nl-BE" sz="3200">
              <a:solidFill>
                <a:schemeClr val="bg1"/>
              </a:solidFill>
              <a:latin typeface="Pridi" panose="00000500000000000000" pitchFamily="2" charset="-34"/>
              <a:cs typeface="Pridi" panose="00000500000000000000" pitchFamily="2" charset="-34"/>
            </a:endParaRPr>
          </a:p>
          <a:p>
            <a:pPr marL="0" indent="0">
              <a:buNone/>
            </a:pPr>
            <a:endParaRPr lang="nl-BE" sz="4000" b="1">
              <a:solidFill>
                <a:schemeClr val="bg1"/>
              </a:solidFill>
              <a:latin typeface="Pridi"/>
              <a:cs typeface="Pridi"/>
              <a:sym typeface="Wingdings" panose="05000000000000000000" pitchFamily="2" charset="2"/>
            </a:endParaRPr>
          </a:p>
          <a:p>
            <a:pPr marL="0" indent="0">
              <a:buNone/>
            </a:pPr>
            <a:endParaRPr lang="nl-BE" sz="2400">
              <a:solidFill>
                <a:schemeClr val="bg1"/>
              </a:solidFill>
              <a:latin typeface="Pridi"/>
              <a:cs typeface="Pridi"/>
              <a:sym typeface="Wingdings" panose="05000000000000000000" pitchFamily="2" charset="2"/>
            </a:endParaRPr>
          </a:p>
          <a:p>
            <a:pPr marL="0" indent="0">
              <a:buNone/>
            </a:pPr>
            <a:endParaRPr lang="nl-BE" sz="2600">
              <a:solidFill>
                <a:schemeClr val="bg1"/>
              </a:solidFill>
              <a:latin typeface="Pridi"/>
              <a:cs typeface="Pridi"/>
            </a:endParaRPr>
          </a:p>
        </p:txBody>
      </p:sp>
      <p:sp>
        <p:nvSpPr>
          <p:cNvPr id="2" name="Tekstvak 1">
            <a:extLst>
              <a:ext uri="{FF2B5EF4-FFF2-40B4-BE49-F238E27FC236}">
                <a16:creationId xmlns:a16="http://schemas.microsoft.com/office/drawing/2014/main" id="{97147624-BC7E-A5CC-58AA-F8C4465B3B71}"/>
              </a:ext>
            </a:extLst>
          </p:cNvPr>
          <p:cNvSpPr txBox="1"/>
          <p:nvPr/>
        </p:nvSpPr>
        <p:spPr>
          <a:xfrm>
            <a:off x="2254491" y="3053349"/>
            <a:ext cx="8708882" cy="1908215"/>
          </a:xfrm>
          <a:prstGeom prst="rect">
            <a:avLst/>
          </a:prstGeom>
          <a:noFill/>
        </p:spPr>
        <p:txBody>
          <a:bodyPr wrap="square" rtlCol="0">
            <a:spAutoFit/>
          </a:bodyPr>
          <a:lstStyle/>
          <a:p>
            <a:pPr marL="914400" lvl="1" indent="-457200">
              <a:buClr>
                <a:schemeClr val="bg1"/>
              </a:buClr>
              <a:buFont typeface="Wingdings" panose="05000000000000000000" pitchFamily="2" charset="2"/>
              <a:buChar char="Ø"/>
            </a:pPr>
            <a:r>
              <a:rPr lang="nl-BE" sz="2500">
                <a:solidFill>
                  <a:schemeClr val="bg1"/>
                </a:solidFill>
                <a:latin typeface="Pridi" panose="00000500000000000000" pitchFamily="2" charset="-34"/>
                <a:cs typeface="Pridi" panose="00000500000000000000" pitchFamily="2" charset="-34"/>
              </a:rPr>
              <a:t>Website </a:t>
            </a:r>
            <a:r>
              <a:rPr lang="nl-BE" sz="2500">
                <a:solidFill>
                  <a:schemeClr val="accent6">
                    <a:lumMod val="50000"/>
                  </a:schemeClr>
                </a:solidFill>
                <a:latin typeface="Pridi" panose="00000500000000000000" pitchFamily="2" charset="-34"/>
                <a:cs typeface="Pridi" panose="00000500000000000000" pitchFamily="2" charset="-34"/>
                <a:hlinkClick r:id="rId4">
                  <a:extLst>
                    <a:ext uri="{A12FA001-AC4F-418D-AE19-62706E023703}">
                      <ahyp:hlinkClr xmlns:ahyp="http://schemas.microsoft.com/office/drawing/2018/hyperlinkcolor" val="tx"/>
                    </a:ext>
                  </a:extLst>
                </a:hlinkClick>
              </a:rPr>
              <a:t>https://vouw.school/</a:t>
            </a:r>
            <a:endParaRPr lang="nl-BE" sz="2500">
              <a:solidFill>
                <a:schemeClr val="accent6">
                  <a:lumMod val="50000"/>
                </a:schemeClr>
              </a:solidFill>
              <a:latin typeface="Pridi" panose="00000500000000000000" pitchFamily="2" charset="-34"/>
              <a:cs typeface="Pridi" panose="00000500000000000000" pitchFamily="2" charset="-34"/>
            </a:endParaRPr>
          </a:p>
          <a:p>
            <a:pPr marL="914400" lvl="1" indent="-457200">
              <a:buClr>
                <a:schemeClr val="bg1"/>
              </a:buClr>
              <a:buFont typeface="Wingdings" panose="05000000000000000000" pitchFamily="2" charset="2"/>
              <a:buChar char="Ø"/>
            </a:pPr>
            <a:r>
              <a:rPr lang="nl-BE" sz="2500" err="1">
                <a:solidFill>
                  <a:schemeClr val="bg1"/>
                </a:solidFill>
                <a:latin typeface="Pridi" panose="00000500000000000000" pitchFamily="2" charset="-34"/>
                <a:cs typeface="Pridi" panose="00000500000000000000" pitchFamily="2" charset="-34"/>
              </a:rPr>
              <a:t>Social</a:t>
            </a:r>
            <a:r>
              <a:rPr lang="nl-BE" sz="2500">
                <a:solidFill>
                  <a:schemeClr val="bg1"/>
                </a:solidFill>
                <a:latin typeface="Pridi" panose="00000500000000000000" pitchFamily="2" charset="-34"/>
                <a:cs typeface="Pridi" panose="00000500000000000000" pitchFamily="2" charset="-34"/>
              </a:rPr>
              <a:t> media </a:t>
            </a:r>
            <a:r>
              <a:rPr lang="nl-BE" sz="2500">
                <a:solidFill>
                  <a:schemeClr val="accent6">
                    <a:lumMod val="50000"/>
                  </a:schemeClr>
                </a:solidFill>
                <a:latin typeface="Pridi" panose="00000500000000000000" pitchFamily="2" charset="-34"/>
                <a:ea typeface="Calibri" panose="020F0502020204030204"/>
                <a:cs typeface="Pridi" panose="00000500000000000000" pitchFamily="2" charset="-34"/>
              </a:rPr>
              <a:t>https://www.instagram.com/vouw.school/</a:t>
            </a:r>
            <a:endParaRPr lang="nl-BE" sz="2500">
              <a:solidFill>
                <a:schemeClr val="accent6">
                  <a:lumMod val="50000"/>
                </a:schemeClr>
              </a:solidFill>
              <a:latin typeface="Pridi" panose="00000500000000000000" pitchFamily="2" charset="-34"/>
              <a:cs typeface="Pridi" panose="00000500000000000000" pitchFamily="2" charset="-34"/>
            </a:endParaRPr>
          </a:p>
          <a:p>
            <a:pPr marL="914400" lvl="1" indent="-457200">
              <a:buClr>
                <a:schemeClr val="bg1"/>
              </a:buClr>
              <a:buFont typeface="Wingdings" panose="05000000000000000000" pitchFamily="2" charset="2"/>
              <a:buChar char="Ø"/>
            </a:pPr>
            <a:r>
              <a:rPr lang="nl-BE" sz="2500">
                <a:solidFill>
                  <a:schemeClr val="bg1"/>
                </a:solidFill>
                <a:latin typeface="Pridi" panose="00000500000000000000" pitchFamily="2" charset="-34"/>
                <a:cs typeface="Pridi" panose="00000500000000000000" pitchFamily="2" charset="-34"/>
              </a:rPr>
              <a:t>Folders – affiches</a:t>
            </a:r>
          </a:p>
          <a:p>
            <a:endParaRPr lang="nl-NL"/>
          </a:p>
        </p:txBody>
      </p:sp>
      <p:sp>
        <p:nvSpPr>
          <p:cNvPr id="3" name="Tekstvak 2">
            <a:extLst>
              <a:ext uri="{FF2B5EF4-FFF2-40B4-BE49-F238E27FC236}">
                <a16:creationId xmlns:a16="http://schemas.microsoft.com/office/drawing/2014/main" id="{BD92ECA6-153E-F32D-2D68-4E52C5F5F2EF}"/>
              </a:ext>
            </a:extLst>
          </p:cNvPr>
          <p:cNvSpPr txBox="1"/>
          <p:nvPr/>
        </p:nvSpPr>
        <p:spPr>
          <a:xfrm>
            <a:off x="604802" y="5184837"/>
            <a:ext cx="9651560" cy="861774"/>
          </a:xfrm>
          <a:prstGeom prst="rect">
            <a:avLst/>
          </a:prstGeom>
          <a:noFill/>
        </p:spPr>
        <p:txBody>
          <a:bodyPr wrap="square" rtlCol="0">
            <a:spAutoFit/>
          </a:bodyPr>
          <a:lstStyle/>
          <a:p>
            <a:pPr marL="457200" indent="-457200">
              <a:buFont typeface="Wingdings" panose="05000000000000000000" pitchFamily="2" charset="2"/>
              <a:buChar char="Ø"/>
            </a:pPr>
            <a:r>
              <a:rPr lang="nl-BE" sz="3100" b="1">
                <a:solidFill>
                  <a:schemeClr val="bg1"/>
                </a:solidFill>
                <a:latin typeface="Pridi" panose="00000500000000000000" pitchFamily="2" charset="-34"/>
                <a:cs typeface="Pridi" panose="00000500000000000000" pitchFamily="2" charset="-34"/>
              </a:rPr>
              <a:t>Lanceren van campagnewaves</a:t>
            </a:r>
          </a:p>
          <a:p>
            <a:endParaRPr lang="nl-NL"/>
          </a:p>
        </p:txBody>
      </p:sp>
    </p:spTree>
    <p:extLst>
      <p:ext uri="{BB962C8B-B14F-4D97-AF65-F5344CB8AC3E}">
        <p14:creationId xmlns:p14="http://schemas.microsoft.com/office/powerpoint/2010/main" val="125139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E7C5B-E53D-DBFC-E9C0-BA4EA72D987B}"/>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F914C32F-8EC7-9D99-9D30-3D5C6534C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4712ACFF-50AB-599E-7360-AF40440D5826}"/>
              </a:ext>
            </a:extLst>
          </p:cNvPr>
          <p:cNvSpPr txBox="1"/>
          <p:nvPr/>
        </p:nvSpPr>
        <p:spPr>
          <a:xfrm flipH="1">
            <a:off x="483140" y="283089"/>
            <a:ext cx="11225719" cy="7838043"/>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FASE 3</a:t>
            </a:r>
          </a:p>
          <a:p>
            <a:pPr marL="0" indent="0">
              <a:buNone/>
            </a:pPr>
            <a:endParaRPr lang="nl-BE" b="1">
              <a:solidFill>
                <a:schemeClr val="accent2">
                  <a:lumMod val="75000"/>
                </a:schemeClr>
              </a:solidFill>
              <a:highlight>
                <a:srgbClr val="FFFFFF"/>
              </a:highlight>
              <a:latin typeface="Pridi" panose="00000500000000000000" pitchFamily="2" charset="-34"/>
              <a:cs typeface="Pridi" panose="00000500000000000000" pitchFamily="2" charset="-34"/>
            </a:endParaRPr>
          </a:p>
          <a:p>
            <a:pPr>
              <a:buClr>
                <a:schemeClr val="bg1"/>
              </a:buClr>
            </a:pPr>
            <a:r>
              <a:rPr lang="nl-BE" sz="3100" b="1">
                <a:solidFill>
                  <a:srgbClr val="FFFFFF"/>
                </a:solidFill>
                <a:latin typeface="Pridi" panose="00000500000000000000" pitchFamily="2" charset="-34"/>
                <a:cs typeface="Pridi" panose="00000500000000000000" pitchFamily="2" charset="-34"/>
              </a:rPr>
              <a:t>Piloottraject organiseren en draaien</a:t>
            </a:r>
          </a:p>
          <a:p>
            <a:pPr marL="914400" lvl="1" indent="-457200">
              <a:buClr>
                <a:schemeClr val="bg1"/>
              </a:buClr>
              <a:buFont typeface="Wingdings" panose="05000000000000000000" pitchFamily="2" charset="2"/>
              <a:buChar char="Ø"/>
            </a:pPr>
            <a:r>
              <a:rPr lang="nl-BE" sz="3200">
                <a:solidFill>
                  <a:srgbClr val="FFFFFF"/>
                </a:solidFill>
                <a:latin typeface="Pridi" panose="00000500000000000000" pitchFamily="2" charset="-34"/>
                <a:cs typeface="Pridi" panose="00000500000000000000" pitchFamily="2" charset="-34"/>
              </a:rPr>
              <a:t>Turnhout – CVO </a:t>
            </a:r>
            <a:r>
              <a:rPr lang="nl-BE" sz="3200" err="1">
                <a:solidFill>
                  <a:srgbClr val="FFFFFF"/>
                </a:solidFill>
                <a:latin typeface="Pridi" panose="00000500000000000000" pitchFamily="2" charset="-34"/>
                <a:cs typeface="Pridi" panose="00000500000000000000" pitchFamily="2" charset="-34"/>
              </a:rPr>
              <a:t>Edukempen</a:t>
            </a:r>
            <a:endParaRPr lang="nl-BE" sz="3200">
              <a:solidFill>
                <a:srgbClr val="FFFFFF"/>
              </a:solidFill>
              <a:latin typeface="Pridi" panose="00000500000000000000" pitchFamily="2" charset="-34"/>
              <a:cs typeface="Pridi" panose="00000500000000000000" pitchFamily="2" charset="-34"/>
            </a:endParaRPr>
          </a:p>
          <a:p>
            <a:pPr lvl="1">
              <a:buClr>
                <a:schemeClr val="bg1"/>
              </a:buClr>
            </a:pPr>
            <a:endParaRPr lang="nl-BE" sz="2400">
              <a:solidFill>
                <a:srgbClr val="FFFFFF"/>
              </a:solidFill>
              <a:latin typeface="Pridi" panose="00000500000000000000" pitchFamily="2" charset="-34"/>
              <a:cs typeface="Pridi" panose="00000500000000000000" pitchFamily="2" charset="-34"/>
            </a:endParaRPr>
          </a:p>
          <a:p>
            <a:pPr>
              <a:buClr>
                <a:schemeClr val="bg1"/>
              </a:buClr>
            </a:pPr>
            <a:r>
              <a:rPr lang="nl-BE" sz="3200" b="1">
                <a:solidFill>
                  <a:srgbClr val="FFFFFF"/>
                </a:solidFill>
                <a:latin typeface="Pridi" panose="00000500000000000000" pitchFamily="2" charset="-34"/>
                <a:cs typeface="Pridi" panose="00000500000000000000" pitchFamily="2" charset="-34"/>
              </a:rPr>
              <a:t> Gevolgd door een evaluatie door: </a:t>
            </a:r>
          </a:p>
          <a:p>
            <a:pPr marL="914400" lvl="1" indent="-457200">
              <a:buClr>
                <a:schemeClr val="bg1"/>
              </a:buClr>
              <a:buFont typeface="Wingdings" panose="05000000000000000000" pitchFamily="2" charset="2"/>
              <a:buChar char="Ø"/>
            </a:pPr>
            <a:r>
              <a:rPr lang="nl-BE" sz="3200">
                <a:solidFill>
                  <a:srgbClr val="FFFFFF"/>
                </a:solidFill>
                <a:latin typeface="Pridi" panose="00000500000000000000" pitchFamily="2" charset="-34"/>
                <a:cs typeface="Pridi" panose="00000500000000000000" pitchFamily="2" charset="-34"/>
              </a:rPr>
              <a:t>Leerkracht/begeleider</a:t>
            </a:r>
          </a:p>
          <a:p>
            <a:pPr marL="914400" lvl="1" indent="-457200">
              <a:buClr>
                <a:schemeClr val="bg1"/>
              </a:buClr>
              <a:buFont typeface="Wingdings" panose="05000000000000000000" pitchFamily="2" charset="2"/>
              <a:buChar char="Ø"/>
            </a:pPr>
            <a:r>
              <a:rPr lang="nl-BE" sz="3200">
                <a:solidFill>
                  <a:srgbClr val="FFFFFF"/>
                </a:solidFill>
                <a:latin typeface="Pridi" panose="00000500000000000000" pitchFamily="2" charset="-34"/>
                <a:cs typeface="Pridi" panose="00000500000000000000" pitchFamily="2" charset="-34"/>
              </a:rPr>
              <a:t>Deelnemende jongeren</a:t>
            </a:r>
          </a:p>
          <a:p>
            <a:pPr marL="914400" lvl="1" indent="-457200">
              <a:buClr>
                <a:schemeClr val="bg1"/>
              </a:buClr>
              <a:buFont typeface="Wingdings" panose="05000000000000000000" pitchFamily="2" charset="2"/>
              <a:buChar char="Ø"/>
            </a:pPr>
            <a:r>
              <a:rPr lang="nl-BE" sz="3200">
                <a:solidFill>
                  <a:srgbClr val="FFFFFF"/>
                </a:solidFill>
                <a:latin typeface="Pridi" panose="00000500000000000000" pitchFamily="2" charset="-34"/>
                <a:cs typeface="Pridi" panose="00000500000000000000" pitchFamily="2" charset="-34"/>
              </a:rPr>
              <a:t>Projectmedewerkers</a:t>
            </a:r>
          </a:p>
          <a:p>
            <a:pPr lvl="1">
              <a:buClr>
                <a:schemeClr val="bg1"/>
              </a:buClr>
            </a:pPr>
            <a:endParaRPr lang="nl-BE" sz="2400">
              <a:solidFill>
                <a:srgbClr val="FFFFFF"/>
              </a:solidFill>
              <a:latin typeface="Pridi" panose="00000500000000000000" pitchFamily="2" charset="-34"/>
              <a:cs typeface="Pridi" panose="00000500000000000000" pitchFamily="2" charset="-34"/>
            </a:endParaRPr>
          </a:p>
          <a:p>
            <a:pPr>
              <a:buClr>
                <a:schemeClr val="bg1"/>
              </a:buClr>
            </a:pPr>
            <a:r>
              <a:rPr lang="nl-BE" sz="3200" b="1">
                <a:solidFill>
                  <a:srgbClr val="FFFFFF"/>
                </a:solidFill>
                <a:latin typeface="Pridi" panose="00000500000000000000" pitchFamily="2" charset="-34"/>
                <a:cs typeface="Pridi" panose="00000500000000000000" pitchFamily="2" charset="-34"/>
              </a:rPr>
              <a:t> Herwerken traject voor 2</a:t>
            </a:r>
            <a:r>
              <a:rPr lang="nl-BE" sz="3200" b="1" baseline="30000">
                <a:solidFill>
                  <a:srgbClr val="FFFFFF"/>
                </a:solidFill>
                <a:latin typeface="Pridi" panose="00000500000000000000" pitchFamily="2" charset="-34"/>
                <a:cs typeface="Pridi" panose="00000500000000000000" pitchFamily="2" charset="-34"/>
              </a:rPr>
              <a:t>de</a:t>
            </a:r>
            <a:r>
              <a:rPr lang="nl-BE" sz="3200" b="1">
                <a:solidFill>
                  <a:srgbClr val="FFFFFF"/>
                </a:solidFill>
                <a:latin typeface="Pridi" panose="00000500000000000000" pitchFamily="2" charset="-34"/>
                <a:cs typeface="Pridi" panose="00000500000000000000" pitchFamily="2" charset="-34"/>
              </a:rPr>
              <a:t> ronde </a:t>
            </a:r>
          </a:p>
          <a:p>
            <a:pPr marL="914400" lvl="1" indent="-457200">
              <a:buClr>
                <a:schemeClr val="bg1"/>
              </a:buClr>
              <a:buFont typeface="Wingdings" panose="05000000000000000000" pitchFamily="2" charset="2"/>
              <a:buChar char="Ø"/>
            </a:pPr>
            <a:r>
              <a:rPr lang="nl-BE" sz="3200">
                <a:solidFill>
                  <a:srgbClr val="FFFFFF"/>
                </a:solidFill>
                <a:latin typeface="Pridi" panose="00000500000000000000" pitchFamily="2" charset="-34"/>
                <a:cs typeface="Pridi" panose="00000500000000000000" pitchFamily="2" charset="-34"/>
              </a:rPr>
              <a:t>Mol</a:t>
            </a:r>
            <a:r>
              <a:rPr lang="nl-BE" sz="3200" b="1">
                <a:solidFill>
                  <a:srgbClr val="FFFFFF"/>
                </a:solidFill>
                <a:latin typeface="Pridi" panose="00000500000000000000" pitchFamily="2" charset="-34"/>
                <a:cs typeface="Pridi" panose="00000500000000000000" pitchFamily="2" charset="-34"/>
              </a:rPr>
              <a:t> - </a:t>
            </a:r>
            <a:r>
              <a:rPr lang="nl-BE" sz="3200">
                <a:solidFill>
                  <a:srgbClr val="FFFFFF"/>
                </a:solidFill>
                <a:latin typeface="Pridi" panose="00000500000000000000" pitchFamily="2" charset="-34"/>
                <a:cs typeface="Pridi" panose="00000500000000000000" pitchFamily="2" charset="-34"/>
              </a:rPr>
              <a:t>CVO HIK  </a:t>
            </a:r>
          </a:p>
          <a:p>
            <a:pPr marL="0" indent="0">
              <a:buNone/>
            </a:pPr>
            <a:endParaRPr lang="nl-BE" sz="3200" b="1">
              <a:solidFill>
                <a:schemeClr val="bg1"/>
              </a:solidFill>
              <a:latin typeface="Pridi" panose="00000500000000000000" pitchFamily="2" charset="-34"/>
              <a:cs typeface="Pridi" panose="00000500000000000000" pitchFamily="2" charset="-34"/>
              <a:sym typeface="Wingdings" panose="05000000000000000000" pitchFamily="2" charset="2"/>
            </a:endParaRPr>
          </a:p>
          <a:p>
            <a:pPr marL="0" indent="0">
              <a:buNone/>
            </a:pPr>
            <a:endParaRPr lang="nl-BE" sz="4000" b="1">
              <a:solidFill>
                <a:schemeClr val="bg1"/>
              </a:solidFill>
              <a:latin typeface="Pridi"/>
              <a:cs typeface="Pridi"/>
              <a:sym typeface="Wingdings" panose="05000000000000000000" pitchFamily="2" charset="2"/>
            </a:endParaRPr>
          </a:p>
          <a:p>
            <a:pPr marL="0" indent="0">
              <a:buNone/>
            </a:pPr>
            <a:endParaRPr lang="nl-BE" sz="2400">
              <a:solidFill>
                <a:schemeClr val="bg1"/>
              </a:solidFill>
              <a:latin typeface="Pridi"/>
              <a:cs typeface="Pridi"/>
              <a:sym typeface="Wingdings" panose="05000000000000000000" pitchFamily="2" charset="2"/>
            </a:endParaRPr>
          </a:p>
        </p:txBody>
      </p:sp>
    </p:spTree>
    <p:extLst>
      <p:ext uri="{BB962C8B-B14F-4D97-AF65-F5344CB8AC3E}">
        <p14:creationId xmlns:p14="http://schemas.microsoft.com/office/powerpoint/2010/main" val="356809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AEB0-A288-3A6E-7CC6-F184E7C4AF82}"/>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C77025CF-001F-2693-92B0-076C97BC8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08C14D86-235B-B2A1-71BB-5BAFAD4812D8}"/>
              </a:ext>
            </a:extLst>
          </p:cNvPr>
          <p:cNvSpPr txBox="1"/>
          <p:nvPr/>
        </p:nvSpPr>
        <p:spPr>
          <a:xfrm flipH="1">
            <a:off x="529388" y="396211"/>
            <a:ext cx="11225719" cy="6591548"/>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dirty="0">
                <a:solidFill>
                  <a:schemeClr val="accent2">
                    <a:lumMod val="75000"/>
                  </a:schemeClr>
                </a:solidFill>
                <a:highlight>
                  <a:srgbClr val="FFFFFF"/>
                </a:highlight>
                <a:latin typeface="Pridi"/>
                <a:cs typeface="Pridi"/>
                <a:sym typeface="Wingdings" panose="05000000000000000000" pitchFamily="2" charset="2"/>
              </a:rPr>
              <a:t>FASE 4:</a:t>
            </a:r>
            <a:r>
              <a:rPr lang="nl-BE" sz="2800" b="1" dirty="0">
                <a:solidFill>
                  <a:schemeClr val="accent2">
                    <a:lumMod val="75000"/>
                  </a:schemeClr>
                </a:solidFill>
                <a:latin typeface="Pridi"/>
                <a:cs typeface="Pridi"/>
                <a:sym typeface="Wingdings" panose="05000000000000000000" pitchFamily="2" charset="2"/>
              </a:rPr>
              <a:t>  </a:t>
            </a:r>
            <a:r>
              <a:rPr lang="nl-BE" sz="3200" b="1">
                <a:solidFill>
                  <a:schemeClr val="bg1"/>
                </a:solidFill>
                <a:latin typeface="Pridi"/>
                <a:cs typeface="Pridi"/>
              </a:rPr>
              <a:t>verduurzaming</a:t>
            </a:r>
          </a:p>
          <a:p>
            <a:pPr marL="0" indent="0">
              <a:buNone/>
            </a:pP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a:buClr>
                <a:schemeClr val="bg1"/>
              </a:buClr>
            </a:pPr>
            <a:r>
              <a:rPr lang="nl-BE" sz="2400" dirty="0">
                <a:solidFill>
                  <a:schemeClr val="bg1"/>
                </a:solidFill>
                <a:latin typeface="Pridi"/>
                <a:cs typeface="Pridi"/>
              </a:rPr>
              <a:t>Partners op de hoogte blijven houden van ons traject zodat er een constante toeleiding van jongeren ontstaat.</a:t>
            </a:r>
          </a:p>
          <a:p>
            <a:pPr>
              <a:buClr>
                <a:schemeClr val="bg1"/>
              </a:buClr>
            </a:pPr>
            <a:r>
              <a:rPr lang="nl-BE" sz="2400" dirty="0">
                <a:solidFill>
                  <a:schemeClr val="bg1"/>
                </a:solidFill>
                <a:latin typeface="Pridi"/>
                <a:cs typeface="Pridi"/>
              </a:rPr>
              <a:t>Afwisselend organiseren van het traject door de verschillende CVO in de Kempen. </a:t>
            </a:r>
            <a:endParaRPr lang="nl-BE" sz="2400">
              <a:solidFill>
                <a:schemeClr val="bg1"/>
              </a:solidFill>
              <a:latin typeface="Pridi" panose="00000500000000000000" pitchFamily="2" charset="-34"/>
              <a:cs typeface="Pridi" panose="00000500000000000000" pitchFamily="2" charset="-34"/>
            </a:endParaRPr>
          </a:p>
          <a:p>
            <a:pPr marL="1257300" lvl="2" indent="-342900">
              <a:buClr>
                <a:schemeClr val="bg1"/>
              </a:buClr>
              <a:buFont typeface="Wingdings" panose="05000000000000000000" pitchFamily="2" charset="2"/>
              <a:buChar char="Ø"/>
            </a:pPr>
            <a:r>
              <a:rPr lang="nl-BE" sz="2400" dirty="0">
                <a:solidFill>
                  <a:schemeClr val="bg1"/>
                </a:solidFill>
                <a:latin typeface="Pridi"/>
                <a:cs typeface="Pridi"/>
              </a:rPr>
              <a:t>2 trajecten per schooljaar: </a:t>
            </a:r>
          </a:p>
          <a:p>
            <a:pPr lvl="1">
              <a:buClr>
                <a:schemeClr val="bg1"/>
              </a:buClr>
            </a:pPr>
            <a:r>
              <a:rPr lang="nl-BE" sz="2400" dirty="0">
                <a:solidFill>
                  <a:schemeClr val="bg1"/>
                </a:solidFill>
                <a:latin typeface="Pridi"/>
                <a:cs typeface="Pridi"/>
              </a:rPr>
              <a:t>	   	Opstart na herfstvakantie</a:t>
            </a:r>
          </a:p>
          <a:p>
            <a:pPr lvl="1">
              <a:buClr>
                <a:schemeClr val="bg1"/>
              </a:buClr>
            </a:pPr>
            <a:r>
              <a:rPr lang="nl-BE" sz="2400" dirty="0">
                <a:solidFill>
                  <a:schemeClr val="bg1"/>
                </a:solidFill>
                <a:latin typeface="Pridi"/>
                <a:cs typeface="Pridi"/>
              </a:rPr>
              <a:t>       	Opstart na paasvakantie</a:t>
            </a:r>
          </a:p>
          <a:p>
            <a:pPr>
              <a:buClr>
                <a:schemeClr val="bg1"/>
              </a:buClr>
            </a:pPr>
            <a:r>
              <a:rPr lang="nl-BE" sz="2400" dirty="0">
                <a:solidFill>
                  <a:schemeClr val="bg1"/>
                </a:solidFill>
                <a:latin typeface="Pridi"/>
                <a:cs typeface="Pridi"/>
              </a:rPr>
              <a:t>Aanstellen van een vaste leerkracht/begeleider.</a:t>
            </a:r>
          </a:p>
          <a:p>
            <a:pPr>
              <a:buClr>
                <a:schemeClr val="bg1"/>
              </a:buClr>
            </a:pPr>
            <a:r>
              <a:rPr lang="nl-BE" sz="2400" dirty="0">
                <a:solidFill>
                  <a:schemeClr val="bg1"/>
                </a:solidFill>
                <a:latin typeface="Pridi"/>
                <a:cs typeface="Pridi"/>
              </a:rPr>
              <a:t>Inrichten van geletterdheidsmodules (gratis voor cursisten zonder diploma ) en ICT-module (betalend).</a:t>
            </a:r>
          </a:p>
          <a:p>
            <a:pPr>
              <a:buClr>
                <a:schemeClr val="bg1"/>
              </a:buClr>
            </a:pPr>
            <a:r>
              <a:rPr lang="nl-BE" sz="2400" dirty="0">
                <a:solidFill>
                  <a:schemeClr val="bg1"/>
                </a:solidFill>
                <a:latin typeface="Pridi"/>
                <a:cs typeface="Pridi"/>
              </a:rPr>
              <a:t>Deler hanteren min.10 cursisten max. 15 cursisten</a:t>
            </a:r>
          </a:p>
          <a:p>
            <a:pPr marL="0" indent="0">
              <a:buNone/>
            </a:pPr>
            <a:endParaRPr lang="nl-BE" sz="4000" b="1">
              <a:solidFill>
                <a:schemeClr val="bg1"/>
              </a:solidFill>
              <a:latin typeface="Pridi"/>
              <a:cs typeface="Pridi"/>
            </a:endParaRPr>
          </a:p>
        </p:txBody>
      </p:sp>
    </p:spTree>
    <p:extLst>
      <p:ext uri="{BB962C8B-B14F-4D97-AF65-F5344CB8AC3E}">
        <p14:creationId xmlns:p14="http://schemas.microsoft.com/office/powerpoint/2010/main" val="60643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DEE0B-0408-2873-836C-EAFA2CEA0F55}"/>
              </a:ext>
            </a:extLst>
          </p:cNvPr>
          <p:cNvSpPr>
            <a:spLocks noGrp="1"/>
          </p:cNvSpPr>
          <p:nvPr>
            <p:ph type="title"/>
          </p:nvPr>
        </p:nvSpPr>
        <p:spPr/>
        <p:txBody>
          <a:bodyPr/>
          <a:lstStyle/>
          <a:p>
            <a:endParaRPr lang="nl-NL"/>
          </a:p>
        </p:txBody>
      </p:sp>
      <p:pic>
        <p:nvPicPr>
          <p:cNvPr id="17" name="Tijdelijke aanduiding voor inhoud 16" descr="Afbeelding met tekst, schermopname, grafische vormgeving&#10;&#10;Automatisch gegenereerde beschrijving">
            <a:extLst>
              <a:ext uri="{FF2B5EF4-FFF2-40B4-BE49-F238E27FC236}">
                <a16:creationId xmlns:a16="http://schemas.microsoft.com/office/drawing/2014/main" id="{C96B1D55-D872-A5B9-3FA7-D584B5C14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36" y="0"/>
            <a:ext cx="12458336" cy="7008252"/>
          </a:xfrm>
        </p:spPr>
      </p:pic>
    </p:spTree>
    <p:extLst>
      <p:ext uri="{BB962C8B-B14F-4D97-AF65-F5344CB8AC3E}">
        <p14:creationId xmlns:p14="http://schemas.microsoft.com/office/powerpoint/2010/main" val="287522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D494-B155-652C-5C39-8AA89399AF81}"/>
            </a:ext>
          </a:extLst>
        </p:cNvPr>
        <p:cNvGrpSpPr/>
        <p:nvPr/>
      </p:nvGrpSpPr>
      <p:grpSpPr>
        <a:xfrm>
          <a:off x="0" y="0"/>
          <a:ext cx="0" cy="0"/>
          <a:chOff x="0" y="0"/>
          <a:chExt cx="0" cy="0"/>
        </a:xfrm>
      </p:grpSpPr>
      <p:pic>
        <p:nvPicPr>
          <p:cNvPr id="5" name="Afbeelding 4" descr="Afbeelding met schermopname, groen&#10;&#10;Automatisch gegenereerde beschrijving">
            <a:extLst>
              <a:ext uri="{FF2B5EF4-FFF2-40B4-BE49-F238E27FC236}">
                <a16:creationId xmlns:a16="http://schemas.microsoft.com/office/drawing/2014/main" id="{27B39DEC-ABBB-6147-3CFB-0EAF0EE38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8" y="0"/>
            <a:ext cx="12191238" cy="6858000"/>
          </a:xfrm>
          <a:prstGeom prst="rect">
            <a:avLst/>
          </a:prstGeom>
        </p:spPr>
      </p:pic>
      <p:sp>
        <p:nvSpPr>
          <p:cNvPr id="3" name="Tijdelijke aanduiding voor inhoud 2">
            <a:extLst>
              <a:ext uri="{FF2B5EF4-FFF2-40B4-BE49-F238E27FC236}">
                <a16:creationId xmlns:a16="http://schemas.microsoft.com/office/drawing/2014/main" id="{40F1B8EB-9687-DB76-5C80-43EBA27FEE99}"/>
              </a:ext>
            </a:extLst>
          </p:cNvPr>
          <p:cNvSpPr>
            <a:spLocks noGrp="1"/>
          </p:cNvSpPr>
          <p:nvPr>
            <p:ph idx="1"/>
          </p:nvPr>
        </p:nvSpPr>
        <p:spPr>
          <a:xfrm>
            <a:off x="735395" y="326069"/>
            <a:ext cx="11463090" cy="6531931"/>
          </a:xfrm>
        </p:spPr>
        <p:txBody>
          <a:bodyPr vert="horz" lIns="91440" tIns="45720" rIns="91440" bIns="45720" rtlCol="0" anchor="t">
            <a:normAutofit/>
          </a:bodyPr>
          <a:lstStyle/>
          <a:p>
            <a:pPr marL="0" indent="0">
              <a:lnSpc>
                <a:spcPct val="120000"/>
              </a:lnSpc>
              <a:buNone/>
            </a:pPr>
            <a:endParaRPr lang="nl-BE" sz="4200" b="1">
              <a:solidFill>
                <a:schemeClr val="accent6">
                  <a:lumMod val="50000"/>
                </a:schemeClr>
              </a:solidFill>
              <a:effectLst/>
              <a:highlight>
                <a:srgbClr val="FFFFFF"/>
              </a:highlight>
              <a:latin typeface="Pridi SemiBold"/>
              <a:ea typeface="Calibri"/>
              <a:cs typeface="Pridi SemiBold"/>
            </a:endParaRPr>
          </a:p>
          <a:p>
            <a:pPr marL="0" indent="0">
              <a:lnSpc>
                <a:spcPct val="120000"/>
              </a:lnSpc>
              <a:buNone/>
            </a:pPr>
            <a:endParaRPr lang="nl-BE" sz="3200" b="1" u="sng">
              <a:solidFill>
                <a:schemeClr val="bg1"/>
              </a:solidFill>
              <a:latin typeface="Pridi"/>
              <a:ea typeface="Calibri"/>
              <a:cs typeface="Pridi"/>
            </a:endParaRPr>
          </a:p>
          <a:p>
            <a:pPr marL="0" indent="0">
              <a:lnSpc>
                <a:spcPct val="120000"/>
              </a:lnSpc>
              <a:buNone/>
            </a:pPr>
            <a:endParaRPr lang="nl-BE" sz="2600" b="1">
              <a:solidFill>
                <a:schemeClr val="bg1"/>
              </a:solidFill>
              <a:latin typeface="Pridi"/>
              <a:ea typeface="Calibri"/>
              <a:cs typeface="Pridi"/>
            </a:endParaRPr>
          </a:p>
          <a:p>
            <a:pPr marL="0" indent="0">
              <a:lnSpc>
                <a:spcPct val="120000"/>
              </a:lnSpc>
              <a:buNone/>
            </a:pPr>
            <a:endParaRPr lang="nl-BE" sz="2100">
              <a:effectLst/>
              <a:latin typeface="Pridi" panose="00000500000000000000" pitchFamily="2" charset="-34"/>
              <a:ea typeface="Calibri" panose="020F0502020204030204" pitchFamily="34" charset="0"/>
              <a:cs typeface="Pridi" panose="00000500000000000000" pitchFamily="2" charset="-34"/>
            </a:endParaRPr>
          </a:p>
          <a:p>
            <a:pPr marL="0" indent="0">
              <a:lnSpc>
                <a:spcPct val="120000"/>
              </a:lnSpc>
              <a:buNone/>
            </a:pPr>
            <a:r>
              <a:rPr lang="nl-BE" sz="2100">
                <a:latin typeface="Pridi"/>
                <a:ea typeface="Calibri"/>
                <a:cs typeface="Pridi"/>
              </a:rPr>
              <a:t>    </a:t>
            </a:r>
            <a:endParaRPr lang="nl-BE" sz="2100">
              <a:solidFill>
                <a:schemeClr val="bg1"/>
              </a:solidFill>
              <a:latin typeface="Pridi"/>
              <a:ea typeface="Calibri"/>
              <a:cs typeface="Pridi"/>
            </a:endParaRPr>
          </a:p>
          <a:p>
            <a:pPr marL="0" indent="0">
              <a:buNone/>
            </a:pPr>
            <a:endParaRPr lang="nl-BE" sz="2100"/>
          </a:p>
          <a:p>
            <a:pPr marL="0" indent="0">
              <a:buNone/>
            </a:pPr>
            <a:endParaRPr lang="nl-BE">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4DA73EF5-C688-C7FB-49E4-AE5914A4FD23}"/>
              </a:ext>
            </a:extLst>
          </p:cNvPr>
          <p:cNvSpPr txBox="1"/>
          <p:nvPr/>
        </p:nvSpPr>
        <p:spPr>
          <a:xfrm>
            <a:off x="1238864" y="2533471"/>
            <a:ext cx="9950245" cy="646331"/>
          </a:xfrm>
          <a:prstGeom prst="rect">
            <a:avLst/>
          </a:prstGeom>
          <a:noFill/>
        </p:spPr>
        <p:txBody>
          <a:bodyPr wrap="square">
            <a:spAutoFit/>
          </a:bodyPr>
          <a:lstStyle/>
          <a:p>
            <a:pPr marL="0" indent="0" algn="ctr">
              <a:buNone/>
            </a:pPr>
            <a:r>
              <a:rPr lang="nl-BE" sz="3600" b="1">
                <a:solidFill>
                  <a:schemeClr val="accent6">
                    <a:lumMod val="50000"/>
                  </a:schemeClr>
                </a:solidFill>
                <a:highlight>
                  <a:srgbClr val="FFFFFF"/>
                </a:highlight>
                <a:latin typeface="Pridi"/>
                <a:cs typeface="Pridi"/>
              </a:rPr>
              <a:t>Beschrijving</a:t>
            </a:r>
            <a:r>
              <a:rPr lang="nl-BE" sz="3600" b="1">
                <a:solidFill>
                  <a:schemeClr val="bg1"/>
                </a:solidFill>
                <a:highlight>
                  <a:srgbClr val="FFFFFF"/>
                </a:highlight>
                <a:latin typeface="Pridi"/>
                <a:cs typeface="Pridi"/>
              </a:rPr>
              <a:t> </a:t>
            </a:r>
            <a:r>
              <a:rPr lang="nl-BE" sz="3600" b="1">
                <a:solidFill>
                  <a:schemeClr val="accent6">
                    <a:lumMod val="50000"/>
                  </a:schemeClr>
                </a:solidFill>
                <a:highlight>
                  <a:srgbClr val="FFFFFF"/>
                </a:highlight>
                <a:latin typeface="Pridi"/>
                <a:cs typeface="Pridi"/>
              </a:rPr>
              <a:t>van het VOUW-traject</a:t>
            </a:r>
          </a:p>
        </p:txBody>
      </p:sp>
    </p:spTree>
    <p:extLst>
      <p:ext uri="{BB962C8B-B14F-4D97-AF65-F5344CB8AC3E}">
        <p14:creationId xmlns:p14="http://schemas.microsoft.com/office/powerpoint/2010/main" val="241306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660E-E7DE-917B-5C01-705611329239}"/>
            </a:ext>
          </a:extLst>
        </p:cNvPr>
        <p:cNvGrpSpPr/>
        <p:nvPr/>
      </p:nvGrpSpPr>
      <p:grpSpPr>
        <a:xfrm>
          <a:off x="0" y="0"/>
          <a:ext cx="0" cy="0"/>
          <a:chOff x="0" y="0"/>
          <a:chExt cx="0" cy="0"/>
        </a:xfrm>
      </p:grpSpPr>
      <p:pic>
        <p:nvPicPr>
          <p:cNvPr id="5" name="Afbeelding 4" descr="Afbeelding met schermopname, groen&#10;&#10;Automatisch gegenereerde beschrijving">
            <a:extLst>
              <a:ext uri="{FF2B5EF4-FFF2-40B4-BE49-F238E27FC236}">
                <a16:creationId xmlns:a16="http://schemas.microsoft.com/office/drawing/2014/main" id="{B6C3B47B-E707-6D57-C42E-78D389E6C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3" name="Tijdelijke aanduiding voor inhoud 2">
            <a:extLst>
              <a:ext uri="{FF2B5EF4-FFF2-40B4-BE49-F238E27FC236}">
                <a16:creationId xmlns:a16="http://schemas.microsoft.com/office/drawing/2014/main" id="{41977BAE-4AE8-5AEE-EE58-63EEDDF8AD8B}"/>
              </a:ext>
            </a:extLst>
          </p:cNvPr>
          <p:cNvSpPr>
            <a:spLocks noGrp="1"/>
          </p:cNvSpPr>
          <p:nvPr>
            <p:ph idx="1"/>
          </p:nvPr>
        </p:nvSpPr>
        <p:spPr>
          <a:xfrm>
            <a:off x="735395" y="326069"/>
            <a:ext cx="11463090" cy="6531931"/>
          </a:xfrm>
        </p:spPr>
        <p:txBody>
          <a:bodyPr vert="horz" lIns="91440" tIns="45720" rIns="91440" bIns="45720" rtlCol="0" anchor="t">
            <a:normAutofit/>
          </a:bodyPr>
          <a:lstStyle/>
          <a:p>
            <a:pPr marL="0" indent="0">
              <a:lnSpc>
                <a:spcPct val="120000"/>
              </a:lnSpc>
              <a:buNone/>
            </a:pPr>
            <a:endParaRPr lang="nl-BE" sz="4200" b="1">
              <a:solidFill>
                <a:schemeClr val="accent6">
                  <a:lumMod val="50000"/>
                </a:schemeClr>
              </a:solidFill>
              <a:effectLst/>
              <a:highlight>
                <a:srgbClr val="FFFFFF"/>
              </a:highlight>
              <a:latin typeface="Pridi SemiBold"/>
              <a:ea typeface="Calibri"/>
              <a:cs typeface="Pridi SemiBold"/>
            </a:endParaRPr>
          </a:p>
          <a:p>
            <a:pPr marL="0" indent="0">
              <a:lnSpc>
                <a:spcPct val="120000"/>
              </a:lnSpc>
              <a:buNone/>
            </a:pPr>
            <a:endParaRPr lang="nl-BE" sz="3200" b="1" u="sng">
              <a:solidFill>
                <a:schemeClr val="bg1"/>
              </a:solidFill>
              <a:latin typeface="Pridi"/>
              <a:ea typeface="Calibri"/>
              <a:cs typeface="Pridi"/>
            </a:endParaRPr>
          </a:p>
          <a:p>
            <a:pPr marL="0" indent="0">
              <a:lnSpc>
                <a:spcPct val="120000"/>
              </a:lnSpc>
              <a:buNone/>
            </a:pPr>
            <a:endParaRPr lang="nl-BE" sz="2600" b="1">
              <a:solidFill>
                <a:schemeClr val="bg1"/>
              </a:solidFill>
              <a:latin typeface="Pridi"/>
              <a:ea typeface="Calibri"/>
              <a:cs typeface="Pridi"/>
            </a:endParaRPr>
          </a:p>
          <a:p>
            <a:pPr marL="0" indent="0">
              <a:lnSpc>
                <a:spcPct val="120000"/>
              </a:lnSpc>
              <a:buNone/>
            </a:pPr>
            <a:endParaRPr lang="nl-BE" sz="2100">
              <a:effectLst/>
              <a:latin typeface="Pridi" panose="00000500000000000000" pitchFamily="2" charset="-34"/>
              <a:ea typeface="Calibri" panose="020F0502020204030204" pitchFamily="34" charset="0"/>
              <a:cs typeface="Pridi" panose="00000500000000000000" pitchFamily="2" charset="-34"/>
            </a:endParaRPr>
          </a:p>
          <a:p>
            <a:pPr marL="0" indent="0">
              <a:lnSpc>
                <a:spcPct val="120000"/>
              </a:lnSpc>
              <a:buNone/>
            </a:pPr>
            <a:r>
              <a:rPr lang="nl-BE" sz="2100">
                <a:latin typeface="Pridi"/>
                <a:ea typeface="Calibri"/>
                <a:cs typeface="Pridi"/>
              </a:rPr>
              <a:t>    </a:t>
            </a:r>
            <a:endParaRPr lang="nl-BE" sz="2100">
              <a:solidFill>
                <a:schemeClr val="bg1"/>
              </a:solidFill>
              <a:latin typeface="Pridi"/>
              <a:ea typeface="Calibri"/>
              <a:cs typeface="Pridi"/>
            </a:endParaRPr>
          </a:p>
          <a:p>
            <a:pPr marL="0" indent="0">
              <a:buNone/>
            </a:pPr>
            <a:endParaRPr lang="nl-BE" sz="2100"/>
          </a:p>
          <a:p>
            <a:pPr marL="0" indent="0">
              <a:buNone/>
            </a:pPr>
            <a:endParaRPr lang="nl-BE">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a:extLst>
              <a:ext uri="{FF2B5EF4-FFF2-40B4-BE49-F238E27FC236}">
                <a16:creationId xmlns:a16="http://schemas.microsoft.com/office/drawing/2014/main" id="{42D003F2-1574-5B00-36DD-0BCFE5173BAA}"/>
              </a:ext>
            </a:extLst>
          </p:cNvPr>
          <p:cNvSpPr txBox="1"/>
          <p:nvPr/>
        </p:nvSpPr>
        <p:spPr>
          <a:xfrm>
            <a:off x="490193" y="209530"/>
            <a:ext cx="11594969" cy="6786473"/>
          </a:xfrm>
          <a:prstGeom prst="rect">
            <a:avLst/>
          </a:prstGeom>
          <a:noFill/>
        </p:spPr>
        <p:txBody>
          <a:bodyPr wrap="square" lIns="91440" tIns="45720" rIns="91440" bIns="45720" rtlCol="0" anchor="t">
            <a:spAutoFit/>
          </a:bodyPr>
          <a:lstStyle/>
          <a:p>
            <a:endParaRPr lang="nl-BE" sz="2800" b="1">
              <a:solidFill>
                <a:schemeClr val="accent2">
                  <a:lumMod val="75000"/>
                </a:schemeClr>
              </a:solidFill>
              <a:highlight>
                <a:srgbClr val="FFFFFF"/>
              </a:highlight>
              <a:latin typeface="Pridi"/>
              <a:ea typeface="Calibri"/>
              <a:cs typeface="Pridi"/>
            </a:endParaRPr>
          </a:p>
          <a:p>
            <a:r>
              <a:rPr lang="nl-BE" sz="2800" b="1">
                <a:solidFill>
                  <a:schemeClr val="accent2">
                    <a:lumMod val="75000"/>
                  </a:schemeClr>
                </a:solidFill>
                <a:highlight>
                  <a:srgbClr val="FFFFFF"/>
                </a:highlight>
                <a:latin typeface="Pridi"/>
                <a:ea typeface="Calibri"/>
                <a:cs typeface="Pridi"/>
              </a:rPr>
              <a:t>VOLWASSENENONDERWIJS</a:t>
            </a:r>
            <a:endParaRPr lang="nl-NL" sz="2800" b="1">
              <a:solidFill>
                <a:schemeClr val="accent2">
                  <a:lumMod val="75000"/>
                </a:schemeClr>
              </a:solidFill>
              <a:highlight>
                <a:srgbClr val="FFFFFF"/>
              </a:highlight>
              <a:ea typeface="Calibri"/>
              <a:cs typeface="Calibri"/>
            </a:endParaRPr>
          </a:p>
          <a:p>
            <a:endParaRPr lang="nl-BE">
              <a:solidFill>
                <a:schemeClr val="bg1"/>
              </a:solidFill>
              <a:latin typeface="Pridi"/>
              <a:cs typeface="Pridi"/>
            </a:endParaRPr>
          </a:p>
          <a:p>
            <a:endParaRPr lang="nl-BE" sz="1050">
              <a:solidFill>
                <a:schemeClr val="bg1"/>
              </a:solidFill>
              <a:latin typeface="Pridi"/>
              <a:cs typeface="Pridi"/>
            </a:endParaRPr>
          </a:p>
          <a:p>
            <a:endParaRPr lang="nl-BE" sz="1050">
              <a:solidFill>
                <a:schemeClr val="bg1"/>
              </a:solidFill>
              <a:latin typeface="Pridi"/>
              <a:cs typeface="Pridi"/>
            </a:endParaRPr>
          </a:p>
          <a:p>
            <a:r>
              <a:rPr lang="nl-BE" sz="3200" b="1">
                <a:solidFill>
                  <a:schemeClr val="bg1"/>
                </a:solidFill>
                <a:latin typeface="Pridi"/>
                <a:cs typeface="Pridi"/>
              </a:rPr>
              <a:t>	</a:t>
            </a:r>
            <a:r>
              <a:rPr lang="nl-BE" sz="2800" b="1">
                <a:solidFill>
                  <a:schemeClr val="bg1"/>
                </a:solidFill>
                <a:latin typeface="Pridi"/>
                <a:cs typeface="Pridi"/>
              </a:rPr>
              <a:t>Wat kan je volgen in een CVO?</a:t>
            </a:r>
            <a:br>
              <a:rPr lang="nl-BE" sz="3200">
                <a:solidFill>
                  <a:schemeClr val="bg1"/>
                </a:solidFill>
                <a:latin typeface="Pridi"/>
                <a:cs typeface="Pridi"/>
              </a:rPr>
            </a:br>
            <a:r>
              <a:rPr lang="nl-BE" sz="3200">
                <a:solidFill>
                  <a:schemeClr val="bg1"/>
                </a:solidFill>
                <a:latin typeface="Pridi"/>
                <a:cs typeface="Pridi"/>
              </a:rPr>
              <a:t>	</a:t>
            </a:r>
            <a:r>
              <a:rPr lang="nl-BE" sz="2400">
                <a:solidFill>
                  <a:schemeClr val="bg1"/>
                </a:solidFill>
                <a:latin typeface="Pridi"/>
                <a:cs typeface="Pridi"/>
              </a:rPr>
              <a:t>Opleidingen op het niveau van secundair onderwijs</a:t>
            </a:r>
          </a:p>
          <a:p>
            <a:endParaRPr lang="nl-BE" sz="2400">
              <a:solidFill>
                <a:schemeClr val="bg1"/>
              </a:solidFill>
              <a:latin typeface="Pridi"/>
              <a:ea typeface="Calibri"/>
              <a:cs typeface="Pridi"/>
            </a:endParaRPr>
          </a:p>
          <a:p>
            <a:pPr lvl="2"/>
            <a:r>
              <a:rPr lang="nl-BE" sz="2400">
                <a:solidFill>
                  <a:schemeClr val="bg1"/>
                </a:solidFill>
                <a:latin typeface="Pridi"/>
                <a:cs typeface="Pridi"/>
              </a:rPr>
              <a:t>om een </a:t>
            </a:r>
            <a:r>
              <a:rPr lang="nl-BE" sz="2400" b="1">
                <a:solidFill>
                  <a:schemeClr val="accent2">
                    <a:lumMod val="75000"/>
                  </a:schemeClr>
                </a:solidFill>
                <a:highlight>
                  <a:srgbClr val="FFFFFF"/>
                </a:highlight>
                <a:latin typeface="Pridi"/>
                <a:cs typeface="Pridi"/>
              </a:rPr>
              <a:t>beroep</a:t>
            </a:r>
            <a:r>
              <a:rPr lang="nl-BE" sz="2400">
                <a:solidFill>
                  <a:schemeClr val="bg1"/>
                </a:solidFill>
                <a:latin typeface="Pridi"/>
                <a:cs typeface="Pridi"/>
              </a:rPr>
              <a:t> aan te leren (bv. zorgkundige, fietshersteller, kok, …)</a:t>
            </a:r>
          </a:p>
          <a:p>
            <a:pPr marL="1257300" lvl="2" indent="-342900">
              <a:buFont typeface="Wingdings" panose="05000000000000000000" pitchFamily="2" charset="2"/>
              <a:buChar char="Ø"/>
            </a:pPr>
            <a:r>
              <a:rPr lang="nl-BE" sz="2400">
                <a:solidFill>
                  <a:schemeClr val="bg1"/>
                </a:solidFill>
                <a:latin typeface="Pridi"/>
                <a:cs typeface="Pridi"/>
              </a:rPr>
              <a:t>vaak vanaf 16 jaar, soms vanaf 18 jaar</a:t>
            </a:r>
          </a:p>
          <a:p>
            <a:pPr lvl="2"/>
            <a:endParaRPr lang="nl-BE" sz="2400">
              <a:solidFill>
                <a:schemeClr val="bg1"/>
              </a:solidFill>
              <a:latin typeface="Pridi"/>
              <a:cs typeface="Pridi"/>
            </a:endParaRPr>
          </a:p>
          <a:p>
            <a:pPr lvl="2"/>
            <a:r>
              <a:rPr lang="nl-BE" sz="2400">
                <a:solidFill>
                  <a:schemeClr val="bg1"/>
                </a:solidFill>
                <a:latin typeface="Pridi"/>
                <a:cs typeface="Pridi"/>
              </a:rPr>
              <a:t>om als volwassene nog een </a:t>
            </a:r>
            <a:r>
              <a:rPr lang="nl-BE" sz="2400" b="1">
                <a:solidFill>
                  <a:schemeClr val="accent2">
                    <a:lumMod val="75000"/>
                  </a:schemeClr>
                </a:solidFill>
                <a:highlight>
                  <a:srgbClr val="FFFFFF"/>
                </a:highlight>
                <a:latin typeface="Pridi"/>
                <a:cs typeface="Pridi"/>
              </a:rPr>
              <a:t>diploma secundair </a:t>
            </a:r>
            <a:r>
              <a:rPr lang="nl-BE" sz="2400">
                <a:solidFill>
                  <a:schemeClr val="bg1"/>
                </a:solidFill>
                <a:latin typeface="Pridi"/>
                <a:cs typeface="Pridi"/>
              </a:rPr>
              <a:t>te behalen </a:t>
            </a:r>
          </a:p>
          <a:p>
            <a:pPr marL="1257300" lvl="2" indent="-342900">
              <a:buFont typeface="Wingdings" panose="05000000000000000000" pitchFamily="2" charset="2"/>
              <a:buChar char="Ø"/>
            </a:pPr>
            <a:r>
              <a:rPr lang="nl-BE" sz="2400">
                <a:solidFill>
                  <a:schemeClr val="bg1"/>
                </a:solidFill>
                <a:latin typeface="Pridi"/>
                <a:cs typeface="Pridi"/>
              </a:rPr>
              <a:t>Vanaf 18 jaar</a:t>
            </a:r>
          </a:p>
          <a:p>
            <a:pPr marL="1257300" lvl="2" indent="-342900">
              <a:buFont typeface="Wingdings" panose="05000000000000000000" pitchFamily="2" charset="2"/>
              <a:buChar char="Ø"/>
            </a:pPr>
            <a:endParaRPr lang="nl-BE" sz="2400">
              <a:solidFill>
                <a:schemeClr val="bg1"/>
              </a:solidFill>
              <a:latin typeface="Pridi"/>
              <a:cs typeface="Pridi"/>
            </a:endParaRPr>
          </a:p>
          <a:p>
            <a:pPr lvl="2"/>
            <a:r>
              <a:rPr lang="nl-BE" sz="2400">
                <a:solidFill>
                  <a:schemeClr val="bg1"/>
                </a:solidFill>
                <a:latin typeface="Pridi"/>
                <a:cs typeface="Pridi"/>
              </a:rPr>
              <a:t>voor </a:t>
            </a:r>
            <a:r>
              <a:rPr lang="nl-BE" sz="2400" b="1">
                <a:solidFill>
                  <a:schemeClr val="accent2">
                    <a:lumMod val="75000"/>
                  </a:schemeClr>
                </a:solidFill>
                <a:highlight>
                  <a:srgbClr val="FFFFFF"/>
                </a:highlight>
                <a:latin typeface="Pridi"/>
                <a:cs typeface="Pridi"/>
              </a:rPr>
              <a:t>persoonlijke ontplooiing</a:t>
            </a:r>
            <a:r>
              <a:rPr lang="nl-BE" sz="2400" b="1">
                <a:solidFill>
                  <a:schemeClr val="accent2">
                    <a:lumMod val="75000"/>
                  </a:schemeClr>
                </a:solidFill>
                <a:latin typeface="Pridi"/>
                <a:cs typeface="Pridi"/>
              </a:rPr>
              <a:t>  </a:t>
            </a:r>
            <a:r>
              <a:rPr lang="nl-BE" sz="2400">
                <a:solidFill>
                  <a:schemeClr val="bg1"/>
                </a:solidFill>
                <a:latin typeface="Pridi"/>
                <a:cs typeface="Pridi"/>
              </a:rPr>
              <a:t>(bv. Spaans, wijnkennis, …)</a:t>
            </a:r>
          </a:p>
          <a:p>
            <a:pPr marL="1257300" lvl="2" indent="-342900">
              <a:buFont typeface="Wingdings" panose="05000000000000000000" pitchFamily="2" charset="2"/>
              <a:buChar char="Ø"/>
            </a:pPr>
            <a:r>
              <a:rPr lang="nl-BE" sz="2400">
                <a:solidFill>
                  <a:schemeClr val="bg1"/>
                </a:solidFill>
                <a:latin typeface="Pridi"/>
                <a:cs typeface="Pridi"/>
              </a:rPr>
              <a:t>vaak vanaf 16 jaar, soms vanaf 18 jaar</a:t>
            </a:r>
          </a:p>
          <a:p>
            <a:endParaRPr lang="nl-BE" sz="2400">
              <a:solidFill>
                <a:schemeClr val="bg1"/>
              </a:solidFill>
              <a:latin typeface="Pridi" panose="00000500000000000000" pitchFamily="2" charset="-34"/>
              <a:cs typeface="Pridi" panose="00000500000000000000" pitchFamily="2" charset="-34"/>
            </a:endParaRPr>
          </a:p>
          <a:p>
            <a:endParaRPr lang="nl-BE">
              <a:solidFill>
                <a:schemeClr val="bg1"/>
              </a:solidFill>
              <a:latin typeface="Pridi" panose="00000500000000000000" pitchFamily="2" charset="-34"/>
              <a:cs typeface="Pridi" panose="00000500000000000000" pitchFamily="2" charset="-34"/>
            </a:endParaRPr>
          </a:p>
          <a:p>
            <a:endParaRPr lang="nl-BE">
              <a:solidFill>
                <a:schemeClr val="bg1"/>
              </a:solidFill>
              <a:latin typeface="Pridi" panose="00000500000000000000" pitchFamily="2" charset="-34"/>
              <a:cs typeface="Pridi" panose="00000500000000000000" pitchFamily="2" charset="-34"/>
            </a:endParaRPr>
          </a:p>
        </p:txBody>
      </p:sp>
    </p:spTree>
    <p:extLst>
      <p:ext uri="{BB962C8B-B14F-4D97-AF65-F5344CB8AC3E}">
        <p14:creationId xmlns:p14="http://schemas.microsoft.com/office/powerpoint/2010/main" val="29398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36A94-C2F0-A92C-C1F4-9A0B267D9872}"/>
            </a:ext>
          </a:extLst>
        </p:cNvPr>
        <p:cNvGrpSpPr/>
        <p:nvPr/>
      </p:nvGrpSpPr>
      <p:grpSpPr>
        <a:xfrm>
          <a:off x="0" y="0"/>
          <a:ext cx="0" cy="0"/>
          <a:chOff x="0" y="0"/>
          <a:chExt cx="0" cy="0"/>
        </a:xfrm>
      </p:grpSpPr>
      <p:pic>
        <p:nvPicPr>
          <p:cNvPr id="5" name="Afbeelding 4" descr="Afbeelding met schermopname, groen&#10;&#10;Automatisch gegenereerde beschrijving">
            <a:extLst>
              <a:ext uri="{FF2B5EF4-FFF2-40B4-BE49-F238E27FC236}">
                <a16:creationId xmlns:a16="http://schemas.microsoft.com/office/drawing/2014/main" id="{CF1A4A7C-25AA-8FF8-EC7E-A03ACE878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3" name="Tijdelijke aanduiding voor inhoud 2">
            <a:extLst>
              <a:ext uri="{FF2B5EF4-FFF2-40B4-BE49-F238E27FC236}">
                <a16:creationId xmlns:a16="http://schemas.microsoft.com/office/drawing/2014/main" id="{8559B58C-5EAD-394A-0B53-A38F9EE6D1D3}"/>
              </a:ext>
            </a:extLst>
          </p:cNvPr>
          <p:cNvSpPr>
            <a:spLocks noGrp="1"/>
          </p:cNvSpPr>
          <p:nvPr>
            <p:ph idx="1"/>
          </p:nvPr>
        </p:nvSpPr>
        <p:spPr>
          <a:xfrm>
            <a:off x="735395" y="326069"/>
            <a:ext cx="11463090" cy="6531931"/>
          </a:xfrm>
        </p:spPr>
        <p:txBody>
          <a:bodyPr vert="horz" lIns="91440" tIns="45720" rIns="91440" bIns="45720" rtlCol="0" anchor="t">
            <a:normAutofit/>
          </a:bodyPr>
          <a:lstStyle/>
          <a:p>
            <a:pPr marL="0" indent="0">
              <a:lnSpc>
                <a:spcPct val="120000"/>
              </a:lnSpc>
              <a:buNone/>
            </a:pPr>
            <a:endParaRPr lang="nl-BE" sz="4200" b="1">
              <a:solidFill>
                <a:schemeClr val="accent6">
                  <a:lumMod val="50000"/>
                </a:schemeClr>
              </a:solidFill>
              <a:effectLst/>
              <a:highlight>
                <a:srgbClr val="FFFFFF"/>
              </a:highlight>
              <a:latin typeface="Pridi SemiBold"/>
              <a:ea typeface="Calibri"/>
              <a:cs typeface="Pridi SemiBold"/>
            </a:endParaRPr>
          </a:p>
          <a:p>
            <a:pPr marL="0" indent="0">
              <a:lnSpc>
                <a:spcPct val="120000"/>
              </a:lnSpc>
              <a:buNone/>
            </a:pPr>
            <a:endParaRPr lang="nl-BE" sz="3200" b="1" u="sng">
              <a:solidFill>
                <a:schemeClr val="bg1"/>
              </a:solidFill>
              <a:latin typeface="Pridi"/>
              <a:ea typeface="Calibri"/>
              <a:cs typeface="Pridi"/>
            </a:endParaRPr>
          </a:p>
          <a:p>
            <a:pPr marL="0" indent="0">
              <a:lnSpc>
                <a:spcPct val="120000"/>
              </a:lnSpc>
              <a:buNone/>
            </a:pPr>
            <a:endParaRPr lang="nl-BE" sz="2600" b="1">
              <a:solidFill>
                <a:schemeClr val="bg1"/>
              </a:solidFill>
              <a:latin typeface="Pridi"/>
              <a:ea typeface="Calibri"/>
              <a:cs typeface="Pridi"/>
            </a:endParaRPr>
          </a:p>
          <a:p>
            <a:pPr marL="0" indent="0">
              <a:lnSpc>
                <a:spcPct val="120000"/>
              </a:lnSpc>
              <a:buNone/>
            </a:pPr>
            <a:endParaRPr lang="nl-BE" sz="2100">
              <a:effectLst/>
              <a:latin typeface="Pridi" panose="00000500000000000000" pitchFamily="2" charset="-34"/>
              <a:ea typeface="Calibri" panose="020F0502020204030204" pitchFamily="34" charset="0"/>
              <a:cs typeface="Pridi" panose="00000500000000000000" pitchFamily="2" charset="-34"/>
            </a:endParaRPr>
          </a:p>
          <a:p>
            <a:pPr marL="0" indent="0">
              <a:lnSpc>
                <a:spcPct val="120000"/>
              </a:lnSpc>
              <a:buNone/>
            </a:pPr>
            <a:r>
              <a:rPr lang="nl-BE" sz="2100">
                <a:latin typeface="Pridi"/>
                <a:ea typeface="Calibri"/>
                <a:cs typeface="Pridi"/>
              </a:rPr>
              <a:t>    </a:t>
            </a:r>
            <a:endParaRPr lang="nl-BE" sz="2100">
              <a:solidFill>
                <a:schemeClr val="bg1"/>
              </a:solidFill>
              <a:latin typeface="Pridi"/>
              <a:ea typeface="Calibri"/>
              <a:cs typeface="Pridi"/>
            </a:endParaRPr>
          </a:p>
          <a:p>
            <a:pPr marL="0" indent="0">
              <a:buNone/>
            </a:pPr>
            <a:endParaRPr lang="nl-BE" sz="2100"/>
          </a:p>
          <a:p>
            <a:pPr marL="0" indent="0">
              <a:buNone/>
            </a:pPr>
            <a:endParaRPr lang="nl-BE">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a:extLst>
              <a:ext uri="{FF2B5EF4-FFF2-40B4-BE49-F238E27FC236}">
                <a16:creationId xmlns:a16="http://schemas.microsoft.com/office/drawing/2014/main" id="{B72874DB-F73D-84E5-04E7-45C1BAE94B04}"/>
              </a:ext>
            </a:extLst>
          </p:cNvPr>
          <p:cNvSpPr txBox="1"/>
          <p:nvPr/>
        </p:nvSpPr>
        <p:spPr>
          <a:xfrm>
            <a:off x="1084176" y="397501"/>
            <a:ext cx="9586966" cy="7094250"/>
          </a:xfrm>
          <a:prstGeom prst="rect">
            <a:avLst/>
          </a:prstGeom>
          <a:noFill/>
        </p:spPr>
        <p:txBody>
          <a:bodyPr wrap="square" lIns="91440" tIns="45720" rIns="91440" bIns="45720" rtlCol="0" anchor="t">
            <a:spAutoFit/>
          </a:bodyPr>
          <a:lstStyle/>
          <a:p>
            <a:r>
              <a:rPr lang="nl-BE" sz="2800" b="1">
                <a:solidFill>
                  <a:schemeClr val="accent2">
                    <a:lumMod val="75000"/>
                  </a:schemeClr>
                </a:solidFill>
                <a:highlight>
                  <a:srgbClr val="FFFFFF"/>
                </a:highlight>
                <a:latin typeface="Pridi" panose="00000500000000000000" pitchFamily="2" charset="-34"/>
                <a:ea typeface="Calibri"/>
                <a:cs typeface="Pridi" panose="00000500000000000000" pitchFamily="2" charset="-34"/>
              </a:rPr>
              <a:t>VOLWASSENENONDERWIJS</a:t>
            </a:r>
            <a:endParaRPr lang="nl-NL" sz="2800" b="1">
              <a:solidFill>
                <a:schemeClr val="accent2">
                  <a:lumMod val="75000"/>
                </a:schemeClr>
              </a:solidFill>
              <a:highlight>
                <a:srgbClr val="FFFFFF"/>
              </a:highlight>
              <a:latin typeface="Pridi" panose="00000500000000000000" pitchFamily="2" charset="-34"/>
              <a:ea typeface="Calibri"/>
              <a:cs typeface="Pridi" panose="00000500000000000000" pitchFamily="2" charset="-34"/>
            </a:endParaRPr>
          </a:p>
          <a:p>
            <a:endParaRPr lang="nl-BE" sz="2400">
              <a:solidFill>
                <a:schemeClr val="bg1"/>
              </a:solidFill>
              <a:latin typeface="Pridi"/>
              <a:cs typeface="Pridi"/>
            </a:endParaRPr>
          </a:p>
          <a:p>
            <a:r>
              <a:rPr lang="nl-BE" sz="2300">
                <a:solidFill>
                  <a:schemeClr val="bg1"/>
                </a:solidFill>
                <a:latin typeface="Pridi"/>
                <a:cs typeface="Pridi"/>
              </a:rPr>
              <a:t>is </a:t>
            </a:r>
            <a:r>
              <a:rPr lang="nl-BE" sz="2300" u="sng">
                <a:solidFill>
                  <a:schemeClr val="bg1"/>
                </a:solidFill>
                <a:latin typeface="Pridi"/>
                <a:cs typeface="Pridi"/>
              </a:rPr>
              <a:t>geen leerplichtonderwijs</a:t>
            </a:r>
            <a:r>
              <a:rPr lang="nl-BE" sz="2300">
                <a:solidFill>
                  <a:schemeClr val="bg1"/>
                </a:solidFill>
                <a:latin typeface="Pridi"/>
                <a:cs typeface="Pridi"/>
              </a:rPr>
              <a:t>, wel </a:t>
            </a:r>
            <a:r>
              <a:rPr lang="nl-BE" sz="2300" b="1">
                <a:solidFill>
                  <a:schemeClr val="bg1"/>
                </a:solidFill>
                <a:latin typeface="Pridi"/>
                <a:cs typeface="Pridi"/>
              </a:rPr>
              <a:t>officieel onderwijs</a:t>
            </a:r>
          </a:p>
          <a:p>
            <a:endParaRPr lang="nl-BE" sz="2300" b="1">
              <a:solidFill>
                <a:schemeClr val="bg1"/>
              </a:solidFill>
              <a:latin typeface="Pridi"/>
              <a:cs typeface="Pridi"/>
            </a:endParaRPr>
          </a:p>
          <a:p>
            <a:pPr marL="342900" indent="-342900">
              <a:buFont typeface="Wingdings" panose="05000000000000000000" pitchFamily="2" charset="2"/>
              <a:buChar char="Ø"/>
            </a:pPr>
            <a:r>
              <a:rPr lang="nl-BE" sz="2300" b="1">
                <a:solidFill>
                  <a:schemeClr val="bg1"/>
                </a:solidFill>
                <a:latin typeface="Pridi"/>
                <a:cs typeface="Pridi"/>
              </a:rPr>
              <a:t>betaalbaar</a:t>
            </a:r>
            <a:r>
              <a:rPr lang="nl-BE" sz="2300">
                <a:solidFill>
                  <a:schemeClr val="bg1"/>
                </a:solidFill>
                <a:latin typeface="Pridi"/>
                <a:cs typeface="Pridi"/>
              </a:rPr>
              <a:t> (want gesubsidieerd door de overheid)</a:t>
            </a:r>
          </a:p>
          <a:p>
            <a:endParaRPr lang="nl-BE" sz="1400">
              <a:solidFill>
                <a:schemeClr val="bg1"/>
              </a:solidFill>
              <a:latin typeface="Pridi"/>
              <a:cs typeface="Pridi"/>
            </a:endParaRPr>
          </a:p>
          <a:p>
            <a:pPr marL="342900" indent="-342900">
              <a:buFont typeface="Wingdings" panose="05000000000000000000" pitchFamily="2" charset="2"/>
              <a:buChar char="Ø"/>
            </a:pPr>
            <a:r>
              <a:rPr lang="nl-BE" sz="2300" b="1">
                <a:solidFill>
                  <a:schemeClr val="bg1"/>
                </a:solidFill>
                <a:latin typeface="Pridi"/>
                <a:cs typeface="Pridi"/>
              </a:rPr>
              <a:t>officiële</a:t>
            </a:r>
            <a:r>
              <a:rPr lang="nl-BE" sz="2300">
                <a:solidFill>
                  <a:schemeClr val="bg1"/>
                </a:solidFill>
                <a:latin typeface="Pridi"/>
                <a:cs typeface="Pridi"/>
              </a:rPr>
              <a:t> deelcertificaten (module), certificaten (opleiding) en diploma’s (secundair onderwijs)</a:t>
            </a:r>
          </a:p>
          <a:p>
            <a:endParaRPr lang="nl-BE" sz="1400">
              <a:solidFill>
                <a:schemeClr val="bg1"/>
              </a:solidFill>
              <a:latin typeface="Pridi"/>
              <a:cs typeface="Pridi"/>
            </a:endParaRPr>
          </a:p>
          <a:p>
            <a:pPr marL="342900" indent="-342900">
              <a:buFont typeface="Wingdings" panose="05000000000000000000" pitchFamily="2" charset="2"/>
              <a:buChar char="Ø"/>
            </a:pPr>
            <a:r>
              <a:rPr lang="nl-BE" sz="2300">
                <a:solidFill>
                  <a:schemeClr val="bg1"/>
                </a:solidFill>
                <a:latin typeface="Pridi"/>
                <a:cs typeface="Pridi"/>
              </a:rPr>
              <a:t>1</a:t>
            </a:r>
            <a:r>
              <a:rPr lang="nl-BE" sz="2300" baseline="30000">
                <a:solidFill>
                  <a:schemeClr val="bg1"/>
                </a:solidFill>
                <a:latin typeface="Pridi"/>
                <a:cs typeface="Pridi"/>
              </a:rPr>
              <a:t>e</a:t>
            </a:r>
            <a:r>
              <a:rPr lang="nl-BE" sz="2300">
                <a:solidFill>
                  <a:schemeClr val="bg1"/>
                </a:solidFill>
                <a:latin typeface="Pridi"/>
                <a:cs typeface="Pridi"/>
              </a:rPr>
              <a:t> maal diploma secundair onderwijs behalen = </a:t>
            </a:r>
            <a:r>
              <a:rPr lang="nl-BE" sz="2300" b="1">
                <a:solidFill>
                  <a:schemeClr val="bg1"/>
                </a:solidFill>
                <a:latin typeface="Pridi"/>
                <a:cs typeface="Pridi"/>
              </a:rPr>
              <a:t>premie</a:t>
            </a:r>
            <a:r>
              <a:rPr lang="nl-BE" sz="2300">
                <a:solidFill>
                  <a:schemeClr val="bg1"/>
                </a:solidFill>
                <a:latin typeface="Pridi"/>
                <a:cs typeface="Pridi"/>
              </a:rPr>
              <a:t> aanvragen bij de overheid (‘terugbetaling lesgeld’)</a:t>
            </a:r>
          </a:p>
          <a:p>
            <a:endParaRPr lang="nl-BE" sz="1400">
              <a:solidFill>
                <a:schemeClr val="bg1"/>
              </a:solidFill>
              <a:latin typeface="Pridi"/>
              <a:cs typeface="Pridi"/>
            </a:endParaRPr>
          </a:p>
          <a:p>
            <a:pPr marL="342900" indent="-342900">
              <a:buFont typeface="Wingdings" panose="05000000000000000000" pitchFamily="2" charset="2"/>
              <a:buChar char="Ø"/>
            </a:pPr>
            <a:r>
              <a:rPr lang="nl-BE" sz="2300" b="1">
                <a:solidFill>
                  <a:schemeClr val="bg1"/>
                </a:solidFill>
                <a:latin typeface="Pridi"/>
                <a:cs typeface="Pridi"/>
              </a:rPr>
              <a:t>modulair</a:t>
            </a:r>
            <a:r>
              <a:rPr lang="nl-BE" sz="2300">
                <a:solidFill>
                  <a:schemeClr val="bg1"/>
                </a:solidFill>
                <a:latin typeface="Pridi"/>
                <a:cs typeface="Pridi"/>
              </a:rPr>
              <a:t> opgebouwd:</a:t>
            </a:r>
          </a:p>
          <a:p>
            <a:pPr marL="800100" lvl="1" indent="-342900">
              <a:buFont typeface="Wingdings" panose="05000000000000000000" pitchFamily="2" charset="2"/>
              <a:buChar char="Ø"/>
            </a:pPr>
            <a:r>
              <a:rPr lang="nl-BE" sz="2300">
                <a:solidFill>
                  <a:schemeClr val="bg1"/>
                </a:solidFill>
                <a:latin typeface="Pridi"/>
                <a:cs typeface="Pridi"/>
              </a:rPr>
              <a:t>elke opleiding bestaat uit een aantal modules (“vakken”)</a:t>
            </a:r>
          </a:p>
          <a:p>
            <a:pPr marL="800100" lvl="1" indent="-342900">
              <a:buFont typeface="Wingdings" panose="05000000000000000000" pitchFamily="2" charset="2"/>
              <a:buChar char="Ø"/>
            </a:pPr>
            <a:r>
              <a:rPr lang="nl-BE" sz="2300">
                <a:solidFill>
                  <a:schemeClr val="bg1"/>
                </a:solidFill>
                <a:latin typeface="Pridi"/>
                <a:cs typeface="Pridi"/>
              </a:rPr>
              <a:t>die modules kan je vaak afzonderlijk volgen: zo kan je je studie beter aanpassen aan jouw tempo en leefsituatie</a:t>
            </a:r>
          </a:p>
          <a:p>
            <a:pPr marL="342900" indent="-342900">
              <a:buFont typeface="Wingdings" panose="05000000000000000000" pitchFamily="2" charset="2"/>
              <a:buChar char="Ø"/>
            </a:pPr>
            <a:endParaRPr lang="nl-BE" sz="2400">
              <a:solidFill>
                <a:schemeClr val="bg1"/>
              </a:solidFill>
              <a:latin typeface="Pridi"/>
              <a:cs typeface="Pridi"/>
            </a:endParaRPr>
          </a:p>
          <a:p>
            <a:endParaRPr lang="nl-BE" sz="2400">
              <a:solidFill>
                <a:schemeClr val="bg1"/>
              </a:solidFill>
              <a:latin typeface="Pridi"/>
              <a:cs typeface="Pridi"/>
            </a:endParaRPr>
          </a:p>
          <a:p>
            <a:pPr marL="800100" lvl="1" indent="-342900">
              <a:buFont typeface="Wingdings" panose="05000000000000000000" pitchFamily="2" charset="2"/>
              <a:buChar char="Ø"/>
            </a:pPr>
            <a:endParaRPr lang="nl-BE" sz="2400">
              <a:solidFill>
                <a:schemeClr val="bg1"/>
              </a:solidFill>
              <a:latin typeface="Pridi"/>
              <a:cs typeface="Pridi"/>
            </a:endParaRPr>
          </a:p>
          <a:p>
            <a:endParaRPr lang="nl-BE">
              <a:solidFill>
                <a:schemeClr val="bg1"/>
              </a:solidFill>
              <a:latin typeface="Pridi" panose="00000500000000000000" pitchFamily="2" charset="-34"/>
              <a:cs typeface="Pridi" panose="00000500000000000000" pitchFamily="2" charset="-34"/>
            </a:endParaRPr>
          </a:p>
          <a:p>
            <a:endParaRPr lang="nl-BE">
              <a:solidFill>
                <a:schemeClr val="bg1"/>
              </a:solidFill>
              <a:latin typeface="Pridi" panose="00000500000000000000" pitchFamily="2" charset="-34"/>
              <a:cs typeface="Pridi" panose="00000500000000000000" pitchFamily="2" charset="-34"/>
            </a:endParaRPr>
          </a:p>
        </p:txBody>
      </p:sp>
    </p:spTree>
    <p:extLst>
      <p:ext uri="{BB962C8B-B14F-4D97-AF65-F5344CB8AC3E}">
        <p14:creationId xmlns:p14="http://schemas.microsoft.com/office/powerpoint/2010/main" val="2530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0B173-E576-ABBA-5FC9-C36D74671A2F}"/>
            </a:ext>
          </a:extLst>
        </p:cNvPr>
        <p:cNvGrpSpPr/>
        <p:nvPr/>
      </p:nvGrpSpPr>
      <p:grpSpPr>
        <a:xfrm>
          <a:off x="0" y="0"/>
          <a:ext cx="0" cy="0"/>
          <a:chOff x="0" y="0"/>
          <a:chExt cx="0" cy="0"/>
        </a:xfrm>
      </p:grpSpPr>
      <p:pic>
        <p:nvPicPr>
          <p:cNvPr id="5" name="Afbeelding 4" descr="Afbeelding met schermopname, groen&#10;&#10;Automatisch gegenereerde beschrijving">
            <a:extLst>
              <a:ext uri="{FF2B5EF4-FFF2-40B4-BE49-F238E27FC236}">
                <a16:creationId xmlns:a16="http://schemas.microsoft.com/office/drawing/2014/main" id="{FAF9EE48-7F0F-9E80-652F-10C9633EB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3" name="Tijdelijke aanduiding voor inhoud 2">
            <a:extLst>
              <a:ext uri="{FF2B5EF4-FFF2-40B4-BE49-F238E27FC236}">
                <a16:creationId xmlns:a16="http://schemas.microsoft.com/office/drawing/2014/main" id="{F9E3AD72-8CD5-58EE-7140-CB5C4A30E4F6}"/>
              </a:ext>
            </a:extLst>
          </p:cNvPr>
          <p:cNvSpPr>
            <a:spLocks noGrp="1"/>
          </p:cNvSpPr>
          <p:nvPr>
            <p:ph idx="1"/>
          </p:nvPr>
        </p:nvSpPr>
        <p:spPr>
          <a:xfrm>
            <a:off x="735395" y="326069"/>
            <a:ext cx="11463090" cy="6531931"/>
          </a:xfrm>
        </p:spPr>
        <p:txBody>
          <a:bodyPr vert="horz" lIns="91440" tIns="45720" rIns="91440" bIns="45720" rtlCol="0" anchor="t">
            <a:normAutofit/>
          </a:bodyPr>
          <a:lstStyle/>
          <a:p>
            <a:pPr marL="0" indent="0">
              <a:lnSpc>
                <a:spcPct val="120000"/>
              </a:lnSpc>
              <a:buNone/>
            </a:pPr>
            <a:endParaRPr lang="nl-BE" sz="4200" b="1">
              <a:solidFill>
                <a:schemeClr val="accent6">
                  <a:lumMod val="50000"/>
                </a:schemeClr>
              </a:solidFill>
              <a:effectLst/>
              <a:highlight>
                <a:srgbClr val="FFFFFF"/>
              </a:highlight>
              <a:latin typeface="Pridi SemiBold"/>
              <a:ea typeface="Calibri"/>
              <a:cs typeface="Pridi SemiBold"/>
            </a:endParaRPr>
          </a:p>
          <a:p>
            <a:pPr marL="0" indent="0">
              <a:lnSpc>
                <a:spcPct val="120000"/>
              </a:lnSpc>
              <a:buNone/>
            </a:pPr>
            <a:endParaRPr lang="nl-BE" sz="3200" b="1" u="sng">
              <a:solidFill>
                <a:schemeClr val="bg1"/>
              </a:solidFill>
              <a:latin typeface="Pridi"/>
              <a:ea typeface="Calibri"/>
              <a:cs typeface="Pridi"/>
            </a:endParaRPr>
          </a:p>
          <a:p>
            <a:pPr marL="0" indent="0">
              <a:lnSpc>
                <a:spcPct val="120000"/>
              </a:lnSpc>
              <a:buNone/>
            </a:pPr>
            <a:endParaRPr lang="nl-BE" sz="2600" b="1">
              <a:solidFill>
                <a:schemeClr val="bg1"/>
              </a:solidFill>
              <a:latin typeface="Pridi"/>
              <a:ea typeface="Calibri"/>
              <a:cs typeface="Pridi"/>
            </a:endParaRPr>
          </a:p>
          <a:p>
            <a:pPr marL="0" indent="0">
              <a:lnSpc>
                <a:spcPct val="120000"/>
              </a:lnSpc>
              <a:buNone/>
            </a:pPr>
            <a:endParaRPr lang="nl-BE" sz="2100">
              <a:effectLst/>
              <a:latin typeface="Pridi" panose="00000500000000000000" pitchFamily="2" charset="-34"/>
              <a:ea typeface="Calibri" panose="020F0502020204030204" pitchFamily="34" charset="0"/>
              <a:cs typeface="Pridi" panose="00000500000000000000" pitchFamily="2" charset="-34"/>
            </a:endParaRPr>
          </a:p>
          <a:p>
            <a:pPr marL="0" indent="0">
              <a:lnSpc>
                <a:spcPct val="120000"/>
              </a:lnSpc>
              <a:buNone/>
            </a:pPr>
            <a:r>
              <a:rPr lang="nl-BE" sz="2100">
                <a:latin typeface="Pridi"/>
                <a:ea typeface="Calibri"/>
                <a:cs typeface="Pridi"/>
              </a:rPr>
              <a:t>    </a:t>
            </a:r>
            <a:endParaRPr lang="nl-BE" sz="2100">
              <a:solidFill>
                <a:schemeClr val="bg1"/>
              </a:solidFill>
              <a:latin typeface="Pridi"/>
              <a:ea typeface="Calibri"/>
              <a:cs typeface="Pridi"/>
            </a:endParaRPr>
          </a:p>
          <a:p>
            <a:pPr marL="0" indent="0">
              <a:buNone/>
            </a:pPr>
            <a:endParaRPr lang="nl-BE" sz="2100"/>
          </a:p>
          <a:p>
            <a:pPr marL="0" indent="0">
              <a:buNone/>
            </a:pPr>
            <a:endParaRPr lang="nl-BE">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a:extLst>
              <a:ext uri="{FF2B5EF4-FFF2-40B4-BE49-F238E27FC236}">
                <a16:creationId xmlns:a16="http://schemas.microsoft.com/office/drawing/2014/main" id="{58613A96-4A17-0B05-3763-90F23D982AFA}"/>
              </a:ext>
            </a:extLst>
          </p:cNvPr>
          <p:cNvSpPr txBox="1"/>
          <p:nvPr/>
        </p:nvSpPr>
        <p:spPr>
          <a:xfrm>
            <a:off x="1008811" y="260717"/>
            <a:ext cx="10689853" cy="6186309"/>
          </a:xfrm>
          <a:prstGeom prst="rect">
            <a:avLst/>
          </a:prstGeom>
          <a:noFill/>
        </p:spPr>
        <p:txBody>
          <a:bodyPr wrap="square" lIns="91440" tIns="45720" rIns="91440" bIns="45720" rtlCol="0" anchor="t">
            <a:spAutoFit/>
          </a:bodyPr>
          <a:lstStyle/>
          <a:p>
            <a:r>
              <a:rPr lang="nl-BE" sz="2800" b="1">
                <a:solidFill>
                  <a:schemeClr val="accent2">
                    <a:lumMod val="75000"/>
                  </a:schemeClr>
                </a:solidFill>
                <a:highlight>
                  <a:srgbClr val="FFFFFF"/>
                </a:highlight>
                <a:latin typeface="Pridi"/>
                <a:cs typeface="Pridi"/>
              </a:rPr>
              <a:t>DIPLOMA SECUNDAIR ONDERWIJS</a:t>
            </a:r>
          </a:p>
          <a:p>
            <a:br>
              <a:rPr lang="nl-BE" sz="1400" b="1">
                <a:solidFill>
                  <a:schemeClr val="bg1"/>
                </a:solidFill>
                <a:latin typeface="Pridi"/>
                <a:cs typeface="Pridi"/>
              </a:rPr>
            </a:br>
            <a:r>
              <a:rPr lang="nl-BE">
                <a:solidFill>
                  <a:schemeClr val="bg1"/>
                </a:solidFill>
                <a:latin typeface="Pridi"/>
                <a:cs typeface="Pridi"/>
              </a:rPr>
              <a:t>meerdere mogelijkheden om dit nog te behalen als volwassene:</a:t>
            </a:r>
            <a:br>
              <a:rPr lang="nl-BE">
                <a:solidFill>
                  <a:schemeClr val="bg1"/>
                </a:solidFill>
                <a:latin typeface="Pridi"/>
                <a:cs typeface="Pridi"/>
              </a:rPr>
            </a:br>
            <a:r>
              <a:rPr lang="nl-BE">
                <a:solidFill>
                  <a:schemeClr val="bg1"/>
                </a:solidFill>
                <a:latin typeface="Pridi"/>
                <a:cs typeface="Pridi"/>
                <a:hlinkClick r:id="rId3">
                  <a:extLst>
                    <a:ext uri="{A12FA001-AC4F-418D-AE19-62706E023703}">
                      <ahyp:hlinkClr xmlns:ahyp="http://schemas.microsoft.com/office/drawing/2018/hyperlinkcolor" val="tx"/>
                    </a:ext>
                  </a:extLst>
                </a:hlinkClick>
              </a:rPr>
              <a:t>https://www.vlaanderen.be/een-diploma-secundair-onderwijs-behalen-als-volwassene</a:t>
            </a:r>
            <a:br>
              <a:rPr lang="nl-BE" sz="1400">
                <a:solidFill>
                  <a:schemeClr val="bg1"/>
                </a:solidFill>
                <a:latin typeface="Pridi"/>
                <a:cs typeface="Pridi"/>
              </a:rPr>
            </a:br>
            <a:endParaRPr lang="nl-BE" sz="1400">
              <a:solidFill>
                <a:schemeClr val="bg1"/>
              </a:solidFill>
              <a:latin typeface="Pridi"/>
              <a:cs typeface="Pridi"/>
            </a:endParaRPr>
          </a:p>
          <a:p>
            <a:endParaRPr lang="nl-BE" sz="2800" b="1">
              <a:solidFill>
                <a:schemeClr val="bg1"/>
              </a:solidFill>
              <a:latin typeface="Pridi"/>
              <a:cs typeface="Pridi"/>
            </a:endParaRPr>
          </a:p>
          <a:p>
            <a:r>
              <a:rPr lang="nl-BE" sz="2800" b="1">
                <a:solidFill>
                  <a:schemeClr val="bg1"/>
                </a:solidFill>
                <a:latin typeface="Pridi"/>
                <a:cs typeface="Pridi"/>
              </a:rPr>
              <a:t>Binnen de CVO in de Kempen:</a:t>
            </a:r>
          </a:p>
          <a:p>
            <a:endParaRPr lang="nl-BE" sz="2000">
              <a:solidFill>
                <a:schemeClr val="bg1"/>
              </a:solidFill>
              <a:latin typeface="Pridi"/>
              <a:cs typeface="Pridi"/>
            </a:endParaRPr>
          </a:p>
          <a:p>
            <a:r>
              <a:rPr lang="nl-BE" sz="2800">
                <a:solidFill>
                  <a:schemeClr val="accent6">
                    <a:lumMod val="50000"/>
                  </a:schemeClr>
                </a:solidFill>
                <a:latin typeface="Pridi SemiBold" panose="00000700000000000000" pitchFamily="2" charset="-34"/>
                <a:cs typeface="Pridi SemiBold" panose="00000700000000000000" pitchFamily="2" charset="-34"/>
              </a:rPr>
              <a:t>		</a:t>
            </a:r>
            <a:r>
              <a:rPr lang="nl-BE" sz="2800">
                <a:solidFill>
                  <a:schemeClr val="bg1"/>
                </a:solidFill>
                <a:latin typeface="Pridi SemiBold" panose="00000700000000000000" pitchFamily="2" charset="-34"/>
                <a:cs typeface="Pridi SemiBold" panose="00000700000000000000" pitchFamily="2" charset="-34"/>
              </a:rPr>
              <a:t>  Aanvullende algemene vorming </a:t>
            </a:r>
          </a:p>
          <a:p>
            <a:r>
              <a:rPr lang="nl-BE" sz="2000">
                <a:solidFill>
                  <a:schemeClr val="bg1"/>
                </a:solidFill>
                <a:latin typeface="Pridi"/>
                <a:cs typeface="Pridi"/>
              </a:rPr>
              <a:t>		(modules zoals Nederlands, ICT, Wetenschappen, …)</a:t>
            </a:r>
            <a:endParaRPr lang="nl-BE" sz="2000">
              <a:solidFill>
                <a:schemeClr val="bg1"/>
              </a:solidFill>
              <a:latin typeface="Pridi" panose="00000500000000000000" pitchFamily="2" charset="-34"/>
              <a:cs typeface="Pridi" panose="00000500000000000000" pitchFamily="2" charset="-34"/>
            </a:endParaRPr>
          </a:p>
          <a:p>
            <a:r>
              <a:rPr lang="nl-BE" sz="4400">
                <a:solidFill>
                  <a:schemeClr val="bg1"/>
                </a:solidFill>
                <a:latin typeface="Pridi" panose="00000500000000000000" pitchFamily="2" charset="-34"/>
                <a:cs typeface="Pridi" panose="00000500000000000000" pitchFamily="2" charset="-34"/>
              </a:rPr>
              <a:t>					+</a:t>
            </a:r>
          </a:p>
          <a:p>
            <a:r>
              <a:rPr lang="nl-BE" sz="2800">
                <a:solidFill>
                  <a:schemeClr val="bg1"/>
                </a:solidFill>
                <a:latin typeface="Pridi SemiBold" panose="00000700000000000000" pitchFamily="2" charset="-34"/>
                <a:cs typeface="Pridi SemiBold" panose="00000700000000000000" pitchFamily="2" charset="-34"/>
              </a:rPr>
              <a:t>		Diplomagerichte beroepsopleiding </a:t>
            </a:r>
          </a:p>
          <a:p>
            <a:r>
              <a:rPr lang="nl-BE" sz="2000">
                <a:solidFill>
                  <a:schemeClr val="bg1"/>
                </a:solidFill>
                <a:latin typeface="Pridi"/>
                <a:cs typeface="Pridi"/>
              </a:rPr>
              <a:t>		    (bv. Kapper, Webdesigner, Zorgkundige, …)</a:t>
            </a:r>
          </a:p>
          <a:p>
            <a:endParaRPr lang="nl-BE" sz="2000">
              <a:solidFill>
                <a:schemeClr val="bg1"/>
              </a:solidFill>
              <a:latin typeface="Pridi" panose="00000500000000000000" pitchFamily="2" charset="-34"/>
              <a:cs typeface="Pridi"/>
            </a:endParaRPr>
          </a:p>
          <a:p>
            <a:r>
              <a:rPr lang="nl-BE" sz="3200" b="1">
                <a:solidFill>
                  <a:schemeClr val="bg1"/>
                </a:solidFill>
                <a:latin typeface="Pridi" panose="00000500000000000000" pitchFamily="2" charset="-34"/>
                <a:cs typeface="Pridi" panose="00000500000000000000" pitchFamily="2" charset="-34"/>
              </a:rPr>
              <a:t> 		= diploma secundair onderwijs</a:t>
            </a:r>
          </a:p>
          <a:p>
            <a:endParaRPr lang="nl-BE">
              <a:solidFill>
                <a:schemeClr val="bg1"/>
              </a:solidFill>
              <a:latin typeface="Pridi" panose="00000500000000000000" pitchFamily="2" charset="-34"/>
              <a:cs typeface="Pridi" panose="00000500000000000000" pitchFamily="2" charset="-34"/>
            </a:endParaRPr>
          </a:p>
          <a:p>
            <a:endParaRPr lang="nl-BE">
              <a:solidFill>
                <a:schemeClr val="bg1"/>
              </a:solidFill>
              <a:latin typeface="Pridi" panose="00000500000000000000" pitchFamily="2" charset="-34"/>
              <a:cs typeface="Pridi" panose="00000500000000000000" pitchFamily="2" charset="-34"/>
            </a:endParaRPr>
          </a:p>
        </p:txBody>
      </p:sp>
    </p:spTree>
    <p:extLst>
      <p:ext uri="{BB962C8B-B14F-4D97-AF65-F5344CB8AC3E}">
        <p14:creationId xmlns:p14="http://schemas.microsoft.com/office/powerpoint/2010/main" val="387657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EF30-614F-5817-14CD-690BA3B6CDA4}"/>
            </a:ext>
          </a:extLst>
        </p:cNvPr>
        <p:cNvGrpSpPr/>
        <p:nvPr/>
      </p:nvGrpSpPr>
      <p:grpSpPr>
        <a:xfrm>
          <a:off x="0" y="0"/>
          <a:ext cx="0" cy="0"/>
          <a:chOff x="0" y="0"/>
          <a:chExt cx="0" cy="0"/>
        </a:xfrm>
      </p:grpSpPr>
      <p:pic>
        <p:nvPicPr>
          <p:cNvPr id="5" name="Afbeelding 4" descr="Afbeelding met schermopname, groen&#10;&#10;Automatisch gegenereerde beschrijving">
            <a:extLst>
              <a:ext uri="{FF2B5EF4-FFF2-40B4-BE49-F238E27FC236}">
                <a16:creationId xmlns:a16="http://schemas.microsoft.com/office/drawing/2014/main" id="{AA9D4D85-AED8-1D2B-A4DA-793286111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3" name="Tijdelijke aanduiding voor inhoud 2">
            <a:extLst>
              <a:ext uri="{FF2B5EF4-FFF2-40B4-BE49-F238E27FC236}">
                <a16:creationId xmlns:a16="http://schemas.microsoft.com/office/drawing/2014/main" id="{E66FA99A-5671-94B1-8BD6-A803594FDE47}"/>
              </a:ext>
            </a:extLst>
          </p:cNvPr>
          <p:cNvSpPr>
            <a:spLocks noGrp="1"/>
          </p:cNvSpPr>
          <p:nvPr>
            <p:ph idx="1"/>
          </p:nvPr>
        </p:nvSpPr>
        <p:spPr>
          <a:xfrm>
            <a:off x="735395" y="326069"/>
            <a:ext cx="11463090" cy="6531931"/>
          </a:xfrm>
        </p:spPr>
        <p:txBody>
          <a:bodyPr vert="horz" lIns="91440" tIns="45720" rIns="91440" bIns="45720" rtlCol="0" anchor="t">
            <a:normAutofit fontScale="85000" lnSpcReduction="20000"/>
          </a:bodyPr>
          <a:lstStyle/>
          <a:p>
            <a:pPr marL="0" indent="0">
              <a:lnSpc>
                <a:spcPct val="120000"/>
              </a:lnSpc>
              <a:buNone/>
            </a:pPr>
            <a:endParaRPr lang="nl-BE" sz="4200" b="1">
              <a:solidFill>
                <a:schemeClr val="accent6">
                  <a:lumMod val="50000"/>
                </a:schemeClr>
              </a:solidFill>
              <a:effectLst/>
              <a:highlight>
                <a:srgbClr val="FFFFFF"/>
              </a:highlight>
              <a:latin typeface="Pridi SemiBold"/>
              <a:ea typeface="Calibri"/>
              <a:cs typeface="Pridi SemiBold"/>
            </a:endParaRPr>
          </a:p>
          <a:p>
            <a:pPr marL="0" indent="0">
              <a:lnSpc>
                <a:spcPct val="120000"/>
              </a:lnSpc>
              <a:buNone/>
            </a:pPr>
            <a:r>
              <a:rPr lang="nl-BE" sz="3200" b="1">
                <a:solidFill>
                  <a:schemeClr val="accent6">
                    <a:lumMod val="50000"/>
                  </a:schemeClr>
                </a:solidFill>
                <a:highlight>
                  <a:srgbClr val="FFFFFF"/>
                </a:highlight>
                <a:latin typeface="Pridi"/>
                <a:ea typeface="Calibri"/>
                <a:cs typeface="Pridi"/>
              </a:rPr>
              <a:t>DOELEN VOUW</a:t>
            </a:r>
            <a:r>
              <a:rPr lang="nl-BE" sz="3200" b="1" u="sng">
                <a:solidFill>
                  <a:schemeClr val="bg1">
                    <a:lumMod val="95000"/>
                  </a:schemeClr>
                </a:solidFill>
                <a:highlight>
                  <a:srgbClr val="FFFFFF"/>
                </a:highlight>
                <a:latin typeface="Pridi"/>
                <a:ea typeface="Calibri"/>
                <a:cs typeface="Pridi"/>
              </a:rPr>
              <a:t>:</a:t>
            </a:r>
          </a:p>
          <a:p>
            <a:pPr marL="0" indent="0">
              <a:lnSpc>
                <a:spcPct val="120000"/>
              </a:lnSpc>
              <a:buNone/>
            </a:pPr>
            <a:endParaRPr lang="nl-BE" sz="3200" b="1" u="sng">
              <a:solidFill>
                <a:schemeClr val="bg1"/>
              </a:solidFill>
              <a:latin typeface="Pridi"/>
              <a:ea typeface="Calibri"/>
              <a:cs typeface="Pridi"/>
            </a:endParaRPr>
          </a:p>
          <a:p>
            <a:pPr>
              <a:lnSpc>
                <a:spcPct val="120000"/>
              </a:lnSpc>
            </a:pPr>
            <a:r>
              <a:rPr lang="nl-BE" sz="3200">
                <a:solidFill>
                  <a:schemeClr val="bg1"/>
                </a:solidFill>
                <a:latin typeface="Pridi"/>
                <a:ea typeface="Calibri"/>
                <a:cs typeface="Pridi"/>
              </a:rPr>
              <a:t>jezelf beter kennen</a:t>
            </a:r>
            <a:endParaRPr lang="nl-BE" sz="3200">
              <a:solidFill>
                <a:schemeClr val="bg1"/>
              </a:solidFill>
              <a:effectLst/>
              <a:latin typeface="Pridi" panose="00000500000000000000" pitchFamily="2" charset="-34"/>
              <a:ea typeface="Calibri" panose="020F0502020204030204" pitchFamily="34" charset="0"/>
              <a:cs typeface="Pridi" panose="00000500000000000000" pitchFamily="2" charset="-34"/>
            </a:endParaRPr>
          </a:p>
          <a:p>
            <a:pPr>
              <a:lnSpc>
                <a:spcPct val="120000"/>
              </a:lnSpc>
            </a:pPr>
            <a:r>
              <a:rPr lang="nl-BE" sz="3200">
                <a:solidFill>
                  <a:schemeClr val="bg1"/>
                </a:solidFill>
                <a:latin typeface="Pridi"/>
                <a:ea typeface="Calibri"/>
                <a:cs typeface="Pridi"/>
              </a:rPr>
              <a:t>ontdekken wat je motiveert</a:t>
            </a:r>
            <a:endParaRPr lang="nl-BE" sz="3200">
              <a:solidFill>
                <a:schemeClr val="bg1"/>
              </a:solidFill>
              <a:latin typeface="Pridi" panose="00000500000000000000" pitchFamily="2" charset="-34"/>
              <a:ea typeface="Calibri" panose="020F0502020204030204" pitchFamily="34" charset="0"/>
              <a:cs typeface="Pridi" panose="00000500000000000000" pitchFamily="2" charset="-34"/>
            </a:endParaRPr>
          </a:p>
          <a:p>
            <a:pPr>
              <a:lnSpc>
                <a:spcPct val="120000"/>
              </a:lnSpc>
            </a:pPr>
            <a:r>
              <a:rPr lang="nl-BE" sz="3200">
                <a:solidFill>
                  <a:schemeClr val="bg1"/>
                </a:solidFill>
                <a:latin typeface="Pridi"/>
                <a:ea typeface="Calibri"/>
                <a:cs typeface="Pridi"/>
              </a:rPr>
              <a:t>ontdekken welke opleidingen en beroepen je fijn vindt (en waar deze ingericht worden)</a:t>
            </a:r>
            <a:endParaRPr lang="nl-BE" sz="3200">
              <a:solidFill>
                <a:schemeClr val="bg1"/>
              </a:solidFill>
              <a:latin typeface="Pridi" panose="00000500000000000000" pitchFamily="2" charset="-34"/>
              <a:ea typeface="Calibri" panose="020F0502020204030204" pitchFamily="34" charset="0"/>
              <a:cs typeface="Pridi" panose="00000500000000000000" pitchFamily="2" charset="-34"/>
            </a:endParaRPr>
          </a:p>
          <a:p>
            <a:pPr>
              <a:lnSpc>
                <a:spcPct val="120000"/>
              </a:lnSpc>
            </a:pPr>
            <a:r>
              <a:rPr lang="nl-BE" sz="3200">
                <a:solidFill>
                  <a:schemeClr val="bg1"/>
                </a:solidFill>
                <a:latin typeface="Pridi"/>
                <a:ea typeface="Calibri"/>
                <a:cs typeface="Pridi"/>
              </a:rPr>
              <a:t>grondig kennis maken met de 3 CVO in de Kempen</a:t>
            </a:r>
            <a:endParaRPr lang="nl-BE" sz="3200">
              <a:solidFill>
                <a:schemeClr val="bg1"/>
              </a:solidFill>
              <a:latin typeface="Pridi" panose="00000500000000000000" pitchFamily="2" charset="-34"/>
              <a:ea typeface="Calibri" panose="020F0502020204030204" pitchFamily="34" charset="0"/>
              <a:cs typeface="Pridi" panose="00000500000000000000" pitchFamily="2" charset="-34"/>
            </a:endParaRPr>
          </a:p>
          <a:p>
            <a:pPr>
              <a:lnSpc>
                <a:spcPct val="120000"/>
              </a:lnSpc>
            </a:pPr>
            <a:r>
              <a:rPr lang="nl-BE" sz="3200">
                <a:solidFill>
                  <a:schemeClr val="bg1"/>
                </a:solidFill>
                <a:latin typeface="Pridi"/>
                <a:ea typeface="Calibri"/>
                <a:cs typeface="Pridi"/>
              </a:rPr>
              <a:t>ICT-skills verbeteren</a:t>
            </a:r>
            <a:endParaRPr lang="nl-BE" sz="2100">
              <a:solidFill>
                <a:srgbClr val="000000"/>
              </a:solidFill>
              <a:latin typeface="Pridi" panose="00000500000000000000" pitchFamily="2" charset="-34"/>
              <a:ea typeface="Calibri" panose="020F0502020204030204" pitchFamily="34" charset="0"/>
              <a:cs typeface="Pridi" panose="00000500000000000000" pitchFamily="2" charset="-34"/>
            </a:endParaRPr>
          </a:p>
          <a:p>
            <a:pPr marL="0" indent="0">
              <a:lnSpc>
                <a:spcPct val="120000"/>
              </a:lnSpc>
              <a:buNone/>
            </a:pPr>
            <a:endParaRPr lang="nl-BE" sz="2600" b="1">
              <a:solidFill>
                <a:schemeClr val="bg1"/>
              </a:solidFill>
              <a:latin typeface="Pridi"/>
              <a:ea typeface="Calibri"/>
              <a:cs typeface="Pridi"/>
            </a:endParaRPr>
          </a:p>
          <a:p>
            <a:pPr marL="0" indent="0">
              <a:lnSpc>
                <a:spcPct val="120000"/>
              </a:lnSpc>
              <a:buNone/>
            </a:pPr>
            <a:endParaRPr lang="nl-BE" sz="2100">
              <a:effectLst/>
              <a:latin typeface="Pridi" panose="00000500000000000000" pitchFamily="2" charset="-34"/>
              <a:ea typeface="Calibri" panose="020F0502020204030204" pitchFamily="34" charset="0"/>
              <a:cs typeface="Pridi" panose="00000500000000000000" pitchFamily="2" charset="-34"/>
            </a:endParaRPr>
          </a:p>
          <a:p>
            <a:pPr marL="0" indent="0">
              <a:lnSpc>
                <a:spcPct val="120000"/>
              </a:lnSpc>
              <a:buNone/>
            </a:pPr>
            <a:r>
              <a:rPr lang="nl-BE" sz="2100">
                <a:latin typeface="Pridi"/>
                <a:ea typeface="Calibri"/>
                <a:cs typeface="Pridi"/>
              </a:rPr>
              <a:t>    </a:t>
            </a:r>
            <a:endParaRPr lang="nl-BE" sz="2100">
              <a:solidFill>
                <a:schemeClr val="bg1"/>
              </a:solidFill>
              <a:latin typeface="Pridi"/>
              <a:ea typeface="Calibri"/>
              <a:cs typeface="Pridi"/>
            </a:endParaRPr>
          </a:p>
          <a:p>
            <a:pPr marL="0" indent="0">
              <a:buNone/>
            </a:pPr>
            <a:endParaRPr lang="nl-BE" sz="2100"/>
          </a:p>
          <a:p>
            <a:pPr marL="0" indent="0">
              <a:buNone/>
            </a:pPr>
            <a:endParaRPr lang="nl-BE">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913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1B63B-F711-8CD8-681A-9F3C139E9117}"/>
            </a:ext>
          </a:extLst>
        </p:cNvPr>
        <p:cNvGrpSpPr/>
        <p:nvPr/>
      </p:nvGrpSpPr>
      <p:grpSpPr>
        <a:xfrm>
          <a:off x="0" y="0"/>
          <a:ext cx="0" cy="0"/>
          <a:chOff x="0" y="0"/>
          <a:chExt cx="0" cy="0"/>
        </a:xfrm>
      </p:grpSpPr>
      <p:pic>
        <p:nvPicPr>
          <p:cNvPr id="4" name="Afbeelding 3" descr="Afbeelding met schermopname, groen&#10;&#10;Automatisch gegenereerde beschrijving">
            <a:extLst>
              <a:ext uri="{FF2B5EF4-FFF2-40B4-BE49-F238E27FC236}">
                <a16:creationId xmlns:a16="http://schemas.microsoft.com/office/drawing/2014/main" id="{527BCEBE-CC95-186B-8D59-67633D26B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3" name="Tijdelijke aanduiding voor inhoud 2">
            <a:extLst>
              <a:ext uri="{FF2B5EF4-FFF2-40B4-BE49-F238E27FC236}">
                <a16:creationId xmlns:a16="http://schemas.microsoft.com/office/drawing/2014/main" id="{D3BFDAFC-9CEB-4E12-6B15-A91D5043F4A2}"/>
              </a:ext>
            </a:extLst>
          </p:cNvPr>
          <p:cNvSpPr>
            <a:spLocks noGrp="1"/>
          </p:cNvSpPr>
          <p:nvPr>
            <p:ph idx="1"/>
          </p:nvPr>
        </p:nvSpPr>
        <p:spPr>
          <a:xfrm>
            <a:off x="1147216" y="830424"/>
            <a:ext cx="9589913" cy="4769098"/>
          </a:xfrm>
        </p:spPr>
        <p:txBody>
          <a:bodyPr vert="horz" lIns="91440" tIns="45720" rIns="91440" bIns="45720" rtlCol="0" anchor="t">
            <a:normAutofit fontScale="85000" lnSpcReduction="20000"/>
          </a:bodyPr>
          <a:lstStyle/>
          <a:p>
            <a:pPr marL="0" indent="0">
              <a:lnSpc>
                <a:spcPct val="150000"/>
              </a:lnSpc>
              <a:buNone/>
            </a:pPr>
            <a:r>
              <a:rPr lang="nl-BE" sz="3600" b="1" dirty="0">
                <a:solidFill>
                  <a:schemeClr val="accent6">
                    <a:lumMod val="50000"/>
                  </a:schemeClr>
                </a:solidFill>
                <a:highlight>
                  <a:srgbClr val="FFFFFF"/>
                </a:highlight>
                <a:latin typeface="Pridi"/>
                <a:cs typeface="Pridi"/>
              </a:rPr>
              <a:t>PROFIEL</a:t>
            </a:r>
          </a:p>
          <a:p>
            <a:pPr>
              <a:lnSpc>
                <a:spcPct val="150000"/>
              </a:lnSpc>
            </a:pPr>
            <a:r>
              <a:rPr lang="nl-BE" dirty="0">
                <a:solidFill>
                  <a:schemeClr val="bg1"/>
                </a:solidFill>
                <a:latin typeface="Pridi"/>
                <a:cs typeface="Pridi"/>
              </a:rPr>
              <a:t>je bent tussen 16 en 25 jaar “jong”</a:t>
            </a:r>
          </a:p>
          <a:p>
            <a:pPr>
              <a:lnSpc>
                <a:spcPct val="150000"/>
              </a:lnSpc>
            </a:pPr>
            <a:r>
              <a:rPr lang="nl-BE" dirty="0">
                <a:solidFill>
                  <a:schemeClr val="bg1"/>
                </a:solidFill>
                <a:latin typeface="Pridi"/>
                <a:cs typeface="Pridi"/>
              </a:rPr>
              <a:t>je begrijpt en spreekt vlot Nederlands</a:t>
            </a:r>
            <a:br>
              <a:rPr lang="nl-BE" dirty="0">
                <a:solidFill>
                  <a:schemeClr val="bg1"/>
                </a:solidFill>
                <a:latin typeface="Pridi"/>
                <a:cs typeface="Pridi"/>
              </a:rPr>
            </a:br>
            <a:r>
              <a:rPr lang="nl-BE" dirty="0">
                <a:solidFill>
                  <a:schemeClr val="bg1"/>
                </a:solidFill>
                <a:latin typeface="Pridi"/>
                <a:cs typeface="Pridi"/>
              </a:rPr>
              <a:t>(als het niet je moedertaal is: minstens NT2 2.4 behaald)</a:t>
            </a:r>
          </a:p>
          <a:p>
            <a:pPr>
              <a:lnSpc>
                <a:spcPct val="150000"/>
              </a:lnSpc>
            </a:pPr>
            <a:r>
              <a:rPr lang="nl-BE" dirty="0">
                <a:solidFill>
                  <a:schemeClr val="bg1"/>
                </a:solidFill>
                <a:latin typeface="Pridi"/>
                <a:cs typeface="Pridi"/>
              </a:rPr>
              <a:t>je hebt een </a:t>
            </a:r>
            <a:r>
              <a:rPr lang="nl-BE" dirty="0">
                <a:solidFill>
                  <a:srgbClr val="92D050"/>
                </a:solidFill>
                <a:latin typeface="Pridi"/>
                <a:cs typeface="Pridi"/>
                <a:hlinkClick r:id="rId3">
                  <a:extLst>
                    <a:ext uri="{A12FA001-AC4F-418D-AE19-62706E023703}">
                      <ahyp:hlinkClr xmlns:ahyp="http://schemas.microsoft.com/office/drawing/2018/hyperlinkcolor" val="tx"/>
                    </a:ext>
                  </a:extLst>
                </a:hlinkClick>
              </a:rPr>
              <a:t>wettelijke verblijfsvergunning</a:t>
            </a:r>
            <a:endParaRPr lang="nl-BE" dirty="0">
              <a:solidFill>
                <a:srgbClr val="92D050"/>
              </a:solidFill>
              <a:latin typeface="Pridi"/>
              <a:cs typeface="Pridi"/>
            </a:endParaRPr>
          </a:p>
          <a:p>
            <a:pPr>
              <a:lnSpc>
                <a:spcPct val="150000"/>
              </a:lnSpc>
            </a:pPr>
            <a:r>
              <a:rPr lang="nl-BE" dirty="0">
                <a:solidFill>
                  <a:schemeClr val="bg1"/>
                </a:solidFill>
                <a:latin typeface="Pridi"/>
                <a:cs typeface="Pridi"/>
              </a:rPr>
              <a:t>je hebt zin om nieuwe leer-kansen te grijpen</a:t>
            </a:r>
            <a:br>
              <a:rPr lang="nl-BE" dirty="0">
                <a:solidFill>
                  <a:schemeClr val="bg1"/>
                </a:solidFill>
                <a:latin typeface="Pridi"/>
                <a:cs typeface="Pridi"/>
              </a:rPr>
            </a:br>
            <a:r>
              <a:rPr lang="nl-BE" dirty="0">
                <a:solidFill>
                  <a:schemeClr val="bg1"/>
                </a:solidFill>
                <a:latin typeface="Pridi"/>
                <a:cs typeface="Pridi"/>
              </a:rPr>
              <a:t>binnen een zorgzame en volwassen omgeving</a:t>
            </a:r>
          </a:p>
          <a:p>
            <a:pPr>
              <a:lnSpc>
                <a:spcPct val="150000"/>
              </a:lnSpc>
            </a:pPr>
            <a:r>
              <a:rPr lang="nl-BE" dirty="0">
                <a:solidFill>
                  <a:schemeClr val="bg1"/>
                </a:solidFill>
                <a:latin typeface="Pridi"/>
                <a:cs typeface="Pridi"/>
              </a:rPr>
              <a:t>je bent bereid om aan jezelf te werken</a:t>
            </a:r>
            <a:endParaRPr lang="nl-BE" dirty="0">
              <a:solidFill>
                <a:srgbClr val="000000"/>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0615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47F4D-0956-6A02-590E-D7A586E958E9}"/>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CC39B4F4-B404-E7BB-C145-4444621FC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pic>
        <p:nvPicPr>
          <p:cNvPr id="1028" name="Picture 4" descr="Volwassenenonderwijs LBC Mortsel - inschrijvingen 2019 - Wonen in Mortsel">
            <a:extLst>
              <a:ext uri="{FF2B5EF4-FFF2-40B4-BE49-F238E27FC236}">
                <a16:creationId xmlns:a16="http://schemas.microsoft.com/office/drawing/2014/main" id="{C46812A3-093C-058E-D16E-6EF40DF74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03" y="5180493"/>
            <a:ext cx="1151247" cy="11512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laams Ministerie van Onderwijs en Vorming homepagina">
            <a:extLst>
              <a:ext uri="{FF2B5EF4-FFF2-40B4-BE49-F238E27FC236}">
                <a16:creationId xmlns:a16="http://schemas.microsoft.com/office/drawing/2014/main" id="{18CD3239-23DD-C8FF-7C92-1D9AB41C3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598" y="5192397"/>
            <a:ext cx="2234098" cy="83905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F8391DD-C7E4-AD99-D804-44502FBF0C9E}"/>
              </a:ext>
            </a:extLst>
          </p:cNvPr>
          <p:cNvSpPr txBox="1"/>
          <p:nvPr/>
        </p:nvSpPr>
        <p:spPr>
          <a:xfrm flipH="1">
            <a:off x="922264" y="622798"/>
            <a:ext cx="10479293" cy="4308872"/>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0" indent="0">
              <a:buNone/>
            </a:pPr>
            <a:endParaRPr lang="nl-BE" sz="2400">
              <a:solidFill>
                <a:schemeClr val="bg1"/>
              </a:solidFill>
              <a:latin typeface="Pridi"/>
              <a:cs typeface="Pridi"/>
              <a:sym typeface="Wingdings" panose="05000000000000000000" pitchFamily="2" charset="2"/>
            </a:endParaRPr>
          </a:p>
          <a:p>
            <a:pPr marL="0" indent="0" algn="ctr">
              <a:buNone/>
            </a:pPr>
            <a:r>
              <a:rPr lang="nl-BE" sz="2400">
                <a:solidFill>
                  <a:schemeClr val="bg1"/>
                </a:solidFill>
                <a:latin typeface="Pridi"/>
                <a:cs typeface="Pridi"/>
              </a:rPr>
              <a:t>Oorspronkelijke titel van het </a:t>
            </a:r>
            <a:r>
              <a:rPr lang="nl-BE" sz="2400" err="1">
                <a:solidFill>
                  <a:schemeClr val="bg1"/>
                </a:solidFill>
                <a:latin typeface="Pridi"/>
                <a:cs typeface="Pridi"/>
              </a:rPr>
              <a:t>Edusprong</a:t>
            </a:r>
            <a:r>
              <a:rPr lang="nl-BE" sz="2400">
                <a:solidFill>
                  <a:schemeClr val="bg1"/>
                </a:solidFill>
                <a:latin typeface="Pridi"/>
                <a:cs typeface="Pridi"/>
              </a:rPr>
              <a:t> project:</a:t>
            </a:r>
          </a:p>
          <a:p>
            <a:pPr marL="0" indent="0" algn="ctr">
              <a:buNone/>
            </a:pPr>
            <a:r>
              <a:rPr lang="nl-BE" sz="3600">
                <a:solidFill>
                  <a:schemeClr val="bg1"/>
                </a:solidFill>
                <a:latin typeface="Pridi"/>
                <a:cs typeface="Pridi"/>
              </a:rPr>
              <a:t>'Verminderen van ongekwalificeerde uitstroom bij jongeren in regio Kempen'</a:t>
            </a:r>
          </a:p>
          <a:p>
            <a:pPr marL="0" indent="0" algn="ctr">
              <a:buNone/>
            </a:pPr>
            <a:r>
              <a:rPr lang="nl-BE" sz="3600">
                <a:solidFill>
                  <a:schemeClr val="bg1"/>
                </a:solidFill>
                <a:latin typeface="Pridi"/>
                <a:cs typeface="Pridi"/>
              </a:rPr>
              <a:t> </a:t>
            </a:r>
          </a:p>
          <a:p>
            <a:pPr marL="0" indent="0" algn="ctr">
              <a:buNone/>
            </a:pPr>
            <a:r>
              <a:rPr lang="nl-BE" sz="2000">
                <a:solidFill>
                  <a:schemeClr val="bg1"/>
                </a:solidFill>
                <a:latin typeface="Pridi"/>
                <a:cs typeface="Pridi"/>
                <a:sym typeface="Wingdings" panose="05000000000000000000" pitchFamily="2" charset="2"/>
              </a:rPr>
              <a:t>Samenwerking tussen de 3 centra volwassenenonderwijs (CVO) in de Kempen: </a:t>
            </a:r>
          </a:p>
          <a:p>
            <a:pPr marL="0" indent="0" algn="ctr">
              <a:buNone/>
            </a:pPr>
            <a:r>
              <a:rPr lang="nl-BE" sz="2000">
                <a:solidFill>
                  <a:schemeClr val="bg1"/>
                </a:solidFill>
                <a:latin typeface="Pridi"/>
                <a:cs typeface="Pridi"/>
                <a:sym typeface="Wingdings" panose="05000000000000000000" pitchFamily="2" charset="2"/>
              </a:rPr>
              <a:t>CVO LBC, CVO HIK en CVO </a:t>
            </a:r>
            <a:r>
              <a:rPr lang="nl-BE" sz="2000" err="1">
                <a:solidFill>
                  <a:schemeClr val="bg1"/>
                </a:solidFill>
                <a:latin typeface="Pridi"/>
                <a:cs typeface="Pridi"/>
                <a:sym typeface="Wingdings" panose="05000000000000000000" pitchFamily="2" charset="2"/>
              </a:rPr>
              <a:t>EduKempen</a:t>
            </a:r>
            <a:r>
              <a:rPr lang="nl-BE" sz="2000">
                <a:solidFill>
                  <a:schemeClr val="bg1"/>
                </a:solidFill>
                <a:latin typeface="Pridi"/>
                <a:cs typeface="Pridi"/>
                <a:sym typeface="Wingdings" panose="05000000000000000000" pitchFamily="2" charset="2"/>
              </a:rPr>
              <a:t>- klankbord: </a:t>
            </a:r>
            <a:r>
              <a:rPr lang="nl-BE" sz="2000" err="1">
                <a:solidFill>
                  <a:schemeClr val="bg1"/>
                </a:solidFill>
                <a:latin typeface="Pridi"/>
                <a:cs typeface="Pridi"/>
                <a:sym typeface="Wingdings" panose="05000000000000000000" pitchFamily="2" charset="2"/>
              </a:rPr>
              <a:t>Ligo</a:t>
            </a:r>
            <a:r>
              <a:rPr lang="nl-BE" sz="2000">
                <a:solidFill>
                  <a:schemeClr val="bg1"/>
                </a:solidFill>
                <a:latin typeface="Pridi"/>
                <a:cs typeface="Pridi"/>
                <a:sym typeface="Wingdings" panose="05000000000000000000" pitchFamily="2" charset="2"/>
              </a:rPr>
              <a:t> Kempen</a:t>
            </a:r>
            <a:endParaRPr lang="nl-BE" sz="2000">
              <a:solidFill>
                <a:schemeClr val="bg1"/>
              </a:solidFill>
              <a:latin typeface="Pridi"/>
              <a:cs typeface="Pridi"/>
            </a:endParaRPr>
          </a:p>
        </p:txBody>
      </p:sp>
      <p:pic>
        <p:nvPicPr>
          <p:cNvPr id="8" name="Afbeelding 7" descr="Afbeelding met Lettertype, Graphics, grafische vormgeving, tekst&#10;&#10;Automatisch gegenereerde beschrijving">
            <a:extLst>
              <a:ext uri="{FF2B5EF4-FFF2-40B4-BE49-F238E27FC236}">
                <a16:creationId xmlns:a16="http://schemas.microsoft.com/office/drawing/2014/main" id="{18CDD517-A9D6-D56B-2A5F-33864EE886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9539" y="5463016"/>
            <a:ext cx="2421028" cy="449694"/>
          </a:xfrm>
          <a:prstGeom prst="rect">
            <a:avLst/>
          </a:prstGeom>
        </p:spPr>
      </p:pic>
      <p:pic>
        <p:nvPicPr>
          <p:cNvPr id="10" name="Afbeelding 9" descr="Afbeelding met Lettertype, logo, Graphics, grafische vormgeving&#10;&#10;Automatisch gegenereerde beschrijving">
            <a:extLst>
              <a:ext uri="{FF2B5EF4-FFF2-40B4-BE49-F238E27FC236}">
                <a16:creationId xmlns:a16="http://schemas.microsoft.com/office/drawing/2014/main" id="{95E7FB4B-13F6-C2F0-7CB5-0AFCD52ADA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55" y="5180493"/>
            <a:ext cx="1151247" cy="1151247"/>
          </a:xfrm>
          <a:prstGeom prst="rect">
            <a:avLst/>
          </a:prstGeom>
        </p:spPr>
      </p:pic>
    </p:spTree>
    <p:extLst>
      <p:ext uri="{BB962C8B-B14F-4D97-AF65-F5344CB8AC3E}">
        <p14:creationId xmlns:p14="http://schemas.microsoft.com/office/powerpoint/2010/main" val="322450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0575F-725C-26CE-CA48-ACAB5062EE24}"/>
            </a:ext>
          </a:extLst>
        </p:cNvPr>
        <p:cNvGrpSpPr/>
        <p:nvPr/>
      </p:nvGrpSpPr>
      <p:grpSpPr>
        <a:xfrm>
          <a:off x="0" y="0"/>
          <a:ext cx="0" cy="0"/>
          <a:chOff x="0" y="0"/>
          <a:chExt cx="0" cy="0"/>
        </a:xfrm>
      </p:grpSpPr>
      <p:pic>
        <p:nvPicPr>
          <p:cNvPr id="4" name="Afbeelding 3" descr="Afbeelding met schermopname, groen&#10;&#10;Automatisch gegenereerde beschrijving">
            <a:extLst>
              <a:ext uri="{FF2B5EF4-FFF2-40B4-BE49-F238E27FC236}">
                <a16:creationId xmlns:a16="http://schemas.microsoft.com/office/drawing/2014/main" id="{AD31D762-2EFA-8087-0FC1-9D8D1321F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238" cy="6858000"/>
          </a:xfrm>
          <a:prstGeom prst="rect">
            <a:avLst/>
          </a:prstGeom>
        </p:spPr>
      </p:pic>
      <p:sp>
        <p:nvSpPr>
          <p:cNvPr id="3" name="Tijdelijke aanduiding voor inhoud 2">
            <a:extLst>
              <a:ext uri="{FF2B5EF4-FFF2-40B4-BE49-F238E27FC236}">
                <a16:creationId xmlns:a16="http://schemas.microsoft.com/office/drawing/2014/main" id="{9DD1A45D-9055-A330-32DB-6EC000C8B7D0}"/>
              </a:ext>
            </a:extLst>
          </p:cNvPr>
          <p:cNvSpPr>
            <a:spLocks noGrp="1"/>
          </p:cNvSpPr>
          <p:nvPr>
            <p:ph idx="1"/>
          </p:nvPr>
        </p:nvSpPr>
        <p:spPr>
          <a:xfrm>
            <a:off x="1172286" y="1498862"/>
            <a:ext cx="10356695" cy="4536735"/>
          </a:xfrm>
        </p:spPr>
        <p:txBody>
          <a:bodyPr vert="horz" lIns="91440" tIns="45720" rIns="91440" bIns="45720" rtlCol="0" anchor="t">
            <a:normAutofit lnSpcReduction="10000"/>
          </a:bodyPr>
          <a:lstStyle/>
          <a:p>
            <a:pPr marL="0" indent="0">
              <a:buNone/>
            </a:pPr>
            <a:r>
              <a:rPr lang="nl-BE" b="1">
                <a:solidFill>
                  <a:schemeClr val="bg1"/>
                </a:solidFill>
                <a:latin typeface="Pridi" panose="00000500000000000000"/>
                <a:cs typeface="Pridi"/>
              </a:rPr>
              <a:t>kostprijs = </a:t>
            </a:r>
            <a:r>
              <a:rPr lang="nl-BE">
                <a:solidFill>
                  <a:schemeClr val="bg1"/>
                </a:solidFill>
                <a:latin typeface="Pridi" panose="00000500000000000000"/>
                <a:cs typeface="Pridi"/>
              </a:rPr>
              <a:t>30 euro </a:t>
            </a:r>
            <a:endParaRPr lang="nl-BE">
              <a:solidFill>
                <a:schemeClr val="bg1"/>
              </a:solidFill>
              <a:latin typeface="Pridi" panose="00000500000000000000" pitchFamily="2" charset="-34"/>
              <a:cs typeface="Pridi" panose="00000500000000000000"/>
            </a:endParaRPr>
          </a:p>
          <a:p>
            <a:pPr marL="0" indent="0">
              <a:buNone/>
            </a:pPr>
            <a:r>
              <a:rPr lang="nl-BE" b="1">
                <a:solidFill>
                  <a:schemeClr val="bg1"/>
                </a:solidFill>
                <a:latin typeface="Pridi" panose="00000500000000000000"/>
                <a:cs typeface="Pridi"/>
              </a:rPr>
              <a:t>locatie dit semester = </a:t>
            </a:r>
            <a:r>
              <a:rPr lang="nl-BE">
                <a:solidFill>
                  <a:schemeClr val="bg1"/>
                </a:solidFill>
                <a:latin typeface="Pridi" panose="00000500000000000000"/>
                <a:cs typeface="Pridi"/>
              </a:rPr>
              <a:t>CVO HIK </a:t>
            </a:r>
            <a:endParaRPr lang="nl-BE">
              <a:solidFill>
                <a:schemeClr val="bg1"/>
              </a:solidFill>
              <a:latin typeface="Pridi" panose="00000500000000000000" pitchFamily="2" charset="-34"/>
              <a:cs typeface="Pridi" panose="00000500000000000000"/>
            </a:endParaRPr>
          </a:p>
          <a:p>
            <a:pPr marL="0" indent="0">
              <a:buNone/>
            </a:pPr>
            <a:r>
              <a:rPr lang="nl-BE" b="1">
                <a:solidFill>
                  <a:schemeClr val="bg1"/>
                </a:solidFill>
                <a:latin typeface="Pridi" panose="00000500000000000000"/>
                <a:cs typeface="Pridi"/>
              </a:rPr>
              <a:t>Start:</a:t>
            </a:r>
            <a:r>
              <a:rPr lang="nl-BE">
                <a:solidFill>
                  <a:schemeClr val="bg1"/>
                </a:solidFill>
                <a:latin typeface="Pridi" panose="00000500000000000000"/>
                <a:cs typeface="Pridi"/>
              </a:rPr>
              <a:t> 1</a:t>
            </a:r>
            <a:r>
              <a:rPr lang="nl-BE" baseline="30000">
                <a:solidFill>
                  <a:schemeClr val="bg1"/>
                </a:solidFill>
                <a:latin typeface="Pridi" panose="00000500000000000000"/>
                <a:cs typeface="Pridi"/>
              </a:rPr>
              <a:t>e</a:t>
            </a:r>
            <a:r>
              <a:rPr lang="nl-BE">
                <a:solidFill>
                  <a:schemeClr val="bg1"/>
                </a:solidFill>
                <a:latin typeface="Pridi" panose="00000500000000000000"/>
                <a:cs typeface="Pridi"/>
              </a:rPr>
              <a:t> week na de paasvakantie tot eind juni</a:t>
            </a:r>
          </a:p>
          <a:p>
            <a:pPr marL="0" indent="0">
              <a:buNone/>
            </a:pPr>
            <a:endParaRPr lang="nl-BE">
              <a:solidFill>
                <a:schemeClr val="bg1"/>
              </a:solidFill>
              <a:latin typeface="Pridi" panose="00000500000000000000"/>
              <a:cs typeface="Pridi"/>
            </a:endParaRPr>
          </a:p>
          <a:p>
            <a:pPr marL="0" indent="0">
              <a:buNone/>
            </a:pPr>
            <a:r>
              <a:rPr lang="nl-BE" sz="3200" b="1" u="sng">
                <a:solidFill>
                  <a:schemeClr val="bg1"/>
                </a:solidFill>
                <a:latin typeface="Pridi" panose="00000500000000000000"/>
                <a:cs typeface="Pridi"/>
              </a:rPr>
              <a:t>Deel 1</a:t>
            </a:r>
            <a:endParaRPr lang="nl-BE" sz="3200" u="sng">
              <a:solidFill>
                <a:schemeClr val="bg1"/>
              </a:solidFill>
              <a:latin typeface="Pridi" panose="00000500000000000000"/>
              <a:cs typeface="Pridi"/>
            </a:endParaRPr>
          </a:p>
          <a:p>
            <a:r>
              <a:rPr lang="nl-BE">
                <a:solidFill>
                  <a:schemeClr val="bg1"/>
                </a:solidFill>
                <a:latin typeface="Pridi" panose="00000500000000000000"/>
                <a:cs typeface="Pridi"/>
              </a:rPr>
              <a:t>10 weken ‘les’ </a:t>
            </a:r>
          </a:p>
          <a:p>
            <a:r>
              <a:rPr lang="nl-BE">
                <a:solidFill>
                  <a:schemeClr val="bg1"/>
                </a:solidFill>
                <a:latin typeface="Pridi" panose="00000500000000000000"/>
                <a:cs typeface="Pridi"/>
              </a:rPr>
              <a:t>2 halve dagen per week </a:t>
            </a:r>
          </a:p>
          <a:p>
            <a:r>
              <a:rPr lang="nl-BE">
                <a:solidFill>
                  <a:schemeClr val="bg1"/>
                </a:solidFill>
                <a:latin typeface="Pridi" panose="00000500000000000000"/>
                <a:cs typeface="Pridi"/>
              </a:rPr>
              <a:t>activiteiten in een klaslokaal</a:t>
            </a:r>
          </a:p>
          <a:p>
            <a:r>
              <a:rPr lang="nl-BE">
                <a:solidFill>
                  <a:schemeClr val="bg1"/>
                </a:solidFill>
                <a:latin typeface="Pridi" panose="00000500000000000000"/>
                <a:cs typeface="Pridi"/>
              </a:rPr>
              <a:t>uitstappen naar de 3 CVO, getuigenissen, …</a:t>
            </a:r>
            <a:endParaRPr lang="nl-BE">
              <a:cs typeface="Pridi" panose="00000500000000000000"/>
            </a:endParaRPr>
          </a:p>
          <a:p>
            <a:pPr marL="0" indent="0">
              <a:buNone/>
            </a:pPr>
            <a:endParaRPr lang="nl-BE">
              <a:ea typeface="Calibri" panose="020F0502020204030204"/>
              <a:cs typeface="Calibri" panose="020F0502020204030204"/>
            </a:endParaRPr>
          </a:p>
          <a:p>
            <a:pPr marL="0" indent="0">
              <a:buNone/>
            </a:pPr>
            <a:endParaRPr lang="nl-BE">
              <a:ea typeface="Calibri" panose="020F0502020204030204"/>
              <a:cs typeface="Calibri" panose="020F0502020204030204"/>
            </a:endParaRPr>
          </a:p>
        </p:txBody>
      </p:sp>
      <p:sp>
        <p:nvSpPr>
          <p:cNvPr id="5" name="Titel 1">
            <a:extLst>
              <a:ext uri="{FF2B5EF4-FFF2-40B4-BE49-F238E27FC236}">
                <a16:creationId xmlns:a16="http://schemas.microsoft.com/office/drawing/2014/main" id="{19A21EE7-FBED-6DED-5F80-F6CA70E5A485}"/>
              </a:ext>
            </a:extLst>
          </p:cNvPr>
          <p:cNvSpPr txBox="1">
            <a:spLocks/>
          </p:cNvSpPr>
          <p:nvPr/>
        </p:nvSpPr>
        <p:spPr>
          <a:xfrm>
            <a:off x="875908" y="546756"/>
            <a:ext cx="2960801" cy="48795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4000">
                <a:solidFill>
                  <a:schemeClr val="accent6">
                    <a:lumMod val="50000"/>
                  </a:schemeClr>
                </a:solidFill>
                <a:latin typeface="Pridi SemiBold" panose="00000700000000000000" pitchFamily="2" charset="-34"/>
                <a:cs typeface="Pridi SemiBold" panose="00000700000000000000" pitchFamily="2" charset="-34"/>
              </a:rPr>
              <a:t>PRAKTISCH</a:t>
            </a:r>
          </a:p>
        </p:txBody>
      </p:sp>
    </p:spTree>
    <p:extLst>
      <p:ext uri="{BB962C8B-B14F-4D97-AF65-F5344CB8AC3E}">
        <p14:creationId xmlns:p14="http://schemas.microsoft.com/office/powerpoint/2010/main" val="131948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1E7A6-DD01-874E-0156-D5A41ABA0DE8}"/>
            </a:ext>
          </a:extLst>
        </p:cNvPr>
        <p:cNvGrpSpPr/>
        <p:nvPr/>
      </p:nvGrpSpPr>
      <p:grpSpPr>
        <a:xfrm>
          <a:off x="0" y="0"/>
          <a:ext cx="0" cy="0"/>
          <a:chOff x="0" y="0"/>
          <a:chExt cx="0" cy="0"/>
        </a:xfrm>
      </p:grpSpPr>
      <p:pic>
        <p:nvPicPr>
          <p:cNvPr id="4" name="Afbeelding 3" descr="Afbeelding met schermopname, groen&#10;&#10;Automatisch gegenereerde beschrijving">
            <a:extLst>
              <a:ext uri="{FF2B5EF4-FFF2-40B4-BE49-F238E27FC236}">
                <a16:creationId xmlns:a16="http://schemas.microsoft.com/office/drawing/2014/main" id="{2CC477A7-86A6-9C86-C3E9-41E5FEF0D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3" name="Tijdelijke aanduiding voor inhoud 2">
            <a:extLst>
              <a:ext uri="{FF2B5EF4-FFF2-40B4-BE49-F238E27FC236}">
                <a16:creationId xmlns:a16="http://schemas.microsoft.com/office/drawing/2014/main" id="{053C76AC-8AC1-0B8F-4C01-C1C709D36493}"/>
              </a:ext>
            </a:extLst>
          </p:cNvPr>
          <p:cNvSpPr>
            <a:spLocks noGrp="1"/>
          </p:cNvSpPr>
          <p:nvPr>
            <p:ph idx="1"/>
          </p:nvPr>
        </p:nvSpPr>
        <p:spPr>
          <a:xfrm>
            <a:off x="1209993" y="1140643"/>
            <a:ext cx="10356695" cy="4536735"/>
          </a:xfrm>
        </p:spPr>
        <p:txBody>
          <a:bodyPr vert="horz" lIns="91440" tIns="45720" rIns="91440" bIns="45720" rtlCol="0" anchor="t">
            <a:normAutofit lnSpcReduction="10000"/>
          </a:bodyPr>
          <a:lstStyle/>
          <a:p>
            <a:pPr marL="0" indent="0">
              <a:buNone/>
            </a:pPr>
            <a:endParaRPr lang="nl-BE"/>
          </a:p>
          <a:p>
            <a:pPr marL="0" indent="0">
              <a:buNone/>
            </a:pPr>
            <a:r>
              <a:rPr lang="nl-BE" b="1" u="sng">
                <a:solidFill>
                  <a:schemeClr val="bg1"/>
                </a:solidFill>
                <a:latin typeface="Pridi"/>
                <a:cs typeface="Pridi"/>
              </a:rPr>
              <a:t>Na deel 1 = keuzemoment</a:t>
            </a:r>
            <a:endParaRPr lang="nl-BE" b="1" u="sng">
              <a:solidFill>
                <a:schemeClr val="bg1"/>
              </a:solidFill>
              <a:latin typeface="Pridi" panose="00000500000000000000" pitchFamily="2" charset="-34"/>
              <a:cs typeface="Pridi" panose="00000500000000000000" pitchFamily="2" charset="-34"/>
            </a:endParaRPr>
          </a:p>
          <a:p>
            <a:r>
              <a:rPr lang="nl-BE">
                <a:solidFill>
                  <a:schemeClr val="bg1"/>
                </a:solidFill>
                <a:latin typeface="Pridi"/>
                <a:ea typeface="Calibri" panose="020F0502020204030204"/>
                <a:cs typeface="Pridi"/>
              </a:rPr>
              <a:t>terug naar middelbare school</a:t>
            </a:r>
          </a:p>
          <a:p>
            <a:r>
              <a:rPr lang="nl-BE">
                <a:solidFill>
                  <a:schemeClr val="bg1"/>
                </a:solidFill>
                <a:latin typeface="Pridi"/>
                <a:ea typeface="Calibri" panose="020F0502020204030204"/>
                <a:cs typeface="Pridi"/>
              </a:rPr>
              <a:t>(terug) naar de arbeidsmarkt</a:t>
            </a:r>
          </a:p>
          <a:p>
            <a:r>
              <a:rPr lang="nl-BE">
                <a:solidFill>
                  <a:schemeClr val="bg1"/>
                </a:solidFill>
                <a:latin typeface="Pridi"/>
                <a:ea typeface="Calibri" panose="020F0502020204030204"/>
                <a:cs typeface="Pridi"/>
              </a:rPr>
              <a:t>opleiding volgen op een CVO</a:t>
            </a:r>
          </a:p>
          <a:p>
            <a:pPr marL="0" indent="0">
              <a:buNone/>
            </a:pPr>
            <a:endParaRPr lang="nl-BE" b="1">
              <a:solidFill>
                <a:schemeClr val="bg1"/>
              </a:solidFill>
              <a:latin typeface="Pridi"/>
              <a:ea typeface="Calibri" panose="020F0502020204030204"/>
              <a:cs typeface="Pridi"/>
            </a:endParaRPr>
          </a:p>
          <a:p>
            <a:pPr marL="0" indent="0">
              <a:buNone/>
            </a:pPr>
            <a:r>
              <a:rPr lang="nl-BE" b="1" u="sng">
                <a:solidFill>
                  <a:schemeClr val="bg1"/>
                </a:solidFill>
                <a:latin typeface="Pridi"/>
                <a:ea typeface="Calibri" panose="020F0502020204030204"/>
                <a:cs typeface="Pridi"/>
              </a:rPr>
              <a:t>Deel 2: opleiding volgen op een CVO</a:t>
            </a:r>
          </a:p>
          <a:p>
            <a:r>
              <a:rPr lang="nl-BE">
                <a:solidFill>
                  <a:schemeClr val="bg1"/>
                </a:solidFill>
                <a:latin typeface="Pridi"/>
                <a:ea typeface="Calibri" panose="020F0502020204030204"/>
                <a:cs typeface="Pridi"/>
              </a:rPr>
              <a:t>1 of meerdere opleidingsmodules volgen naar keuze</a:t>
            </a:r>
          </a:p>
          <a:p>
            <a:r>
              <a:rPr lang="nl-BE">
                <a:solidFill>
                  <a:schemeClr val="bg1"/>
                </a:solidFill>
                <a:latin typeface="Pridi"/>
                <a:ea typeface="Calibri" panose="020F0502020204030204"/>
                <a:cs typeface="Pridi"/>
              </a:rPr>
              <a:t>Verdere opvolging door de leerkracht uit deel 1</a:t>
            </a:r>
          </a:p>
          <a:p>
            <a:pPr marL="0" indent="0">
              <a:buNone/>
            </a:pPr>
            <a:endParaRPr lang="nl-BE">
              <a:ea typeface="Calibri" panose="020F0502020204030204"/>
              <a:cs typeface="Calibri" panose="020F0502020204030204"/>
            </a:endParaRPr>
          </a:p>
          <a:p>
            <a:pPr marL="0" indent="0">
              <a:buNone/>
            </a:pPr>
            <a:endParaRPr lang="nl-BE">
              <a:ea typeface="Calibri" panose="020F0502020204030204"/>
              <a:cs typeface="Calibri" panose="020F0502020204030204"/>
            </a:endParaRPr>
          </a:p>
          <a:p>
            <a:pPr marL="0" indent="0">
              <a:buNone/>
            </a:pPr>
            <a:endParaRPr lang="nl-BE">
              <a:ea typeface="Calibri" panose="020F0502020204030204"/>
              <a:cs typeface="Calibri" panose="020F0502020204030204"/>
            </a:endParaRPr>
          </a:p>
        </p:txBody>
      </p:sp>
      <p:sp>
        <p:nvSpPr>
          <p:cNvPr id="5" name="Titel 1">
            <a:extLst>
              <a:ext uri="{FF2B5EF4-FFF2-40B4-BE49-F238E27FC236}">
                <a16:creationId xmlns:a16="http://schemas.microsoft.com/office/drawing/2014/main" id="{81C2715D-B870-B04A-2599-EC891F61C5AF}"/>
              </a:ext>
            </a:extLst>
          </p:cNvPr>
          <p:cNvSpPr txBox="1">
            <a:spLocks/>
          </p:cNvSpPr>
          <p:nvPr/>
        </p:nvSpPr>
        <p:spPr>
          <a:xfrm>
            <a:off x="875908" y="546756"/>
            <a:ext cx="2960801" cy="48795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4000">
                <a:solidFill>
                  <a:schemeClr val="accent6">
                    <a:lumMod val="50000"/>
                  </a:schemeClr>
                </a:solidFill>
                <a:latin typeface="Pridi SemiBold" panose="00000700000000000000" pitchFamily="2" charset="-34"/>
                <a:cs typeface="Pridi SemiBold" panose="00000700000000000000" pitchFamily="2" charset="-34"/>
              </a:rPr>
              <a:t>PRAKTISCH</a:t>
            </a:r>
          </a:p>
        </p:txBody>
      </p:sp>
    </p:spTree>
    <p:extLst>
      <p:ext uri="{BB962C8B-B14F-4D97-AF65-F5344CB8AC3E}">
        <p14:creationId xmlns:p14="http://schemas.microsoft.com/office/powerpoint/2010/main" val="2506729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1E7A6-DD01-874E-0156-D5A41ABA0DE8}"/>
            </a:ext>
          </a:extLst>
        </p:cNvPr>
        <p:cNvGrpSpPr/>
        <p:nvPr/>
      </p:nvGrpSpPr>
      <p:grpSpPr>
        <a:xfrm>
          <a:off x="0" y="0"/>
          <a:ext cx="0" cy="0"/>
          <a:chOff x="0" y="0"/>
          <a:chExt cx="0" cy="0"/>
        </a:xfrm>
      </p:grpSpPr>
      <p:pic>
        <p:nvPicPr>
          <p:cNvPr id="4" name="Afbeelding 3" descr="Afbeelding met schermopname, groen&#10;&#10;Automatisch gegenereerde beschrijving">
            <a:extLst>
              <a:ext uri="{FF2B5EF4-FFF2-40B4-BE49-F238E27FC236}">
                <a16:creationId xmlns:a16="http://schemas.microsoft.com/office/drawing/2014/main" id="{2CC477A7-86A6-9C86-C3E9-41E5FEF0D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3" name="Tijdelijke aanduiding voor inhoud 2">
            <a:extLst>
              <a:ext uri="{FF2B5EF4-FFF2-40B4-BE49-F238E27FC236}">
                <a16:creationId xmlns:a16="http://schemas.microsoft.com/office/drawing/2014/main" id="{053C76AC-8AC1-0B8F-4C01-C1C709D36493}"/>
              </a:ext>
            </a:extLst>
          </p:cNvPr>
          <p:cNvSpPr>
            <a:spLocks noGrp="1"/>
          </p:cNvSpPr>
          <p:nvPr>
            <p:ph idx="1"/>
          </p:nvPr>
        </p:nvSpPr>
        <p:spPr>
          <a:xfrm>
            <a:off x="1209993" y="1140643"/>
            <a:ext cx="10356695" cy="4536735"/>
          </a:xfrm>
        </p:spPr>
        <p:txBody>
          <a:bodyPr vert="horz" lIns="91440" tIns="45720" rIns="91440" bIns="45720" rtlCol="0" anchor="t">
            <a:normAutofit fontScale="70000" lnSpcReduction="20000"/>
          </a:bodyPr>
          <a:lstStyle/>
          <a:p>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Elke schoolverlater krijgt (</a:t>
            </a:r>
            <a:r>
              <a:rPr lang="nl-BE" u="sng" dirty="0">
                <a:solidFill>
                  <a:schemeClr val="bg1"/>
                </a:solidFill>
                <a:latin typeface="Pridi" panose="00000500000000000000" pitchFamily="2" charset="-34"/>
                <a:ea typeface="Times New Roman" panose="02020603050405020304" pitchFamily="18" charset="0"/>
                <a:cs typeface="Pridi" panose="00000500000000000000" pitchFamily="2" charset="-34"/>
                <a:hlinkClick r:id="rId3">
                  <a:extLst>
                    <a:ext uri="{A12FA001-AC4F-418D-AE19-62706E023703}">
                      <ahyp:hlinkClr xmlns:ahyp="http://schemas.microsoft.com/office/drawing/2018/hyperlinkcolor" val="tx"/>
                    </a:ext>
                  </a:extLst>
                </a:hlinkClick>
              </a:rPr>
              <a:t>https://www.groeipakket.be/tegemoetkomingen/schoolverlater</a:t>
            </a:r>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 nog 12 maanden recht op groeipakket, </a:t>
            </a:r>
            <a:r>
              <a:rPr lang="nl-BE" dirty="0" err="1">
                <a:solidFill>
                  <a:schemeClr val="bg1"/>
                </a:solidFill>
                <a:latin typeface="Pridi" panose="00000500000000000000" pitchFamily="2" charset="-34"/>
                <a:ea typeface="Times New Roman" panose="02020603050405020304" pitchFamily="18" charset="0"/>
                <a:cs typeface="Pridi" panose="00000500000000000000" pitchFamily="2" charset="-34"/>
              </a:rPr>
              <a:t>vanf</a:t>
            </a:r>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 de maand na de datum waarop hij/zij vroegtijdig stopt met een studie, leertijd of vorming.</a:t>
            </a:r>
            <a:endParaRPr lang="nl-BE" dirty="0">
              <a:solidFill>
                <a:schemeClr val="bg1"/>
              </a:solidFill>
              <a:latin typeface="Pridi" panose="00000500000000000000" pitchFamily="2" charset="-34"/>
              <a:ea typeface="Aptos" panose="020B0004020202020204" pitchFamily="34" charset="0"/>
              <a:cs typeface="Pridi" panose="00000500000000000000" pitchFamily="2" charset="-34"/>
            </a:endParaRPr>
          </a:p>
          <a:p>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 </a:t>
            </a:r>
            <a:endParaRPr lang="nl-BE" dirty="0">
              <a:solidFill>
                <a:schemeClr val="bg1"/>
              </a:solidFill>
              <a:latin typeface="Pridi" panose="00000500000000000000" pitchFamily="2" charset="-34"/>
              <a:ea typeface="Aptos" panose="020B0004020202020204" pitchFamily="34" charset="0"/>
              <a:cs typeface="Pridi" panose="00000500000000000000" pitchFamily="2" charset="-34"/>
            </a:endParaRPr>
          </a:p>
          <a:p>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Bij een traject van meer dan 17 lestijden per week, dan wordt deze periode van 12 maanden onderbroken en loopt de tijd die de schoolverlater in ons traject heeft doorgebracht, verder na zijn 12 maanden. De onderbreking wordt er dus vanachter weer 'aan geplakt'.</a:t>
            </a:r>
            <a:endParaRPr lang="nl-BE" dirty="0">
              <a:solidFill>
                <a:schemeClr val="bg1"/>
              </a:solidFill>
              <a:latin typeface="Pridi" panose="00000500000000000000" pitchFamily="2" charset="-34"/>
              <a:ea typeface="Aptos" panose="020B0004020202020204" pitchFamily="34" charset="0"/>
              <a:cs typeface="Pridi" panose="00000500000000000000" pitchFamily="2" charset="-34"/>
            </a:endParaRPr>
          </a:p>
          <a:p>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 </a:t>
            </a:r>
            <a:endParaRPr lang="nl-BE" dirty="0">
              <a:solidFill>
                <a:schemeClr val="bg1"/>
              </a:solidFill>
              <a:latin typeface="Pridi" panose="00000500000000000000" pitchFamily="2" charset="-34"/>
              <a:ea typeface="Aptos" panose="020B0004020202020204" pitchFamily="34" charset="0"/>
              <a:cs typeface="Pridi" panose="00000500000000000000" pitchFamily="2" charset="-34"/>
            </a:endParaRPr>
          </a:p>
          <a:p>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Bij </a:t>
            </a:r>
            <a:r>
              <a:rPr lang="nl-BE">
                <a:solidFill>
                  <a:schemeClr val="bg1"/>
                </a:solidFill>
                <a:latin typeface="Pridi" panose="00000500000000000000" pitchFamily="2" charset="-34"/>
                <a:ea typeface="Times New Roman" panose="02020603050405020304" pitchFamily="18" charset="0"/>
                <a:cs typeface="Pridi" panose="00000500000000000000" pitchFamily="2" charset="-34"/>
              </a:rPr>
              <a:t>een traject </a:t>
            </a:r>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van minder dan 17 lestijden per week, dan krijgt de schoolverlater zijn 12 maanden nog gewoon het groeipakket. Er is ook geen meldingsplicht of zo van het aanvatten van studies &gt; 17 lestijden.</a:t>
            </a:r>
            <a:endParaRPr lang="nl-BE" dirty="0">
              <a:solidFill>
                <a:schemeClr val="bg1"/>
              </a:solidFill>
              <a:latin typeface="Pridi" panose="00000500000000000000" pitchFamily="2" charset="-34"/>
              <a:ea typeface="Aptos" panose="020B0004020202020204" pitchFamily="34" charset="0"/>
              <a:cs typeface="Pridi" panose="00000500000000000000" pitchFamily="2" charset="-34"/>
            </a:endParaRPr>
          </a:p>
          <a:p>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 </a:t>
            </a:r>
            <a:endParaRPr lang="nl-BE" dirty="0">
              <a:solidFill>
                <a:schemeClr val="bg1"/>
              </a:solidFill>
              <a:latin typeface="Pridi" panose="00000500000000000000" pitchFamily="2" charset="-34"/>
              <a:ea typeface="Aptos" panose="020B0004020202020204" pitchFamily="34" charset="0"/>
              <a:cs typeface="Pridi" panose="00000500000000000000" pitchFamily="2" charset="-34"/>
            </a:endParaRPr>
          </a:p>
          <a:p>
            <a:r>
              <a:rPr lang="nl-BE" dirty="0">
                <a:solidFill>
                  <a:schemeClr val="bg1"/>
                </a:solidFill>
                <a:latin typeface="Pridi" panose="00000500000000000000" pitchFamily="2" charset="-34"/>
                <a:ea typeface="Times New Roman" panose="02020603050405020304" pitchFamily="18" charset="0"/>
                <a:cs typeface="Pridi" panose="00000500000000000000" pitchFamily="2" charset="-34"/>
              </a:rPr>
              <a:t>Wil de schoolverlater, na die 12 maanden en t.e.m. zijn 25 jaar; toch nog een studie aanvatten van &gt;17 lestijden, dan kan hij opnieuw een aanvraag doen voor kinderbijslag.</a:t>
            </a:r>
            <a:endParaRPr lang="nl-BE" dirty="0">
              <a:solidFill>
                <a:schemeClr val="bg1"/>
              </a:solidFill>
              <a:latin typeface="Pridi" panose="00000500000000000000" pitchFamily="2" charset="-34"/>
              <a:ea typeface="Aptos" panose="020B0004020202020204" pitchFamily="34" charset="0"/>
              <a:cs typeface="Pridi" panose="00000500000000000000" pitchFamily="2" charset="-34"/>
            </a:endParaRPr>
          </a:p>
          <a:p>
            <a:pPr marL="0" indent="0">
              <a:buNone/>
            </a:pPr>
            <a:endParaRPr lang="nl-BE" dirty="0">
              <a:latin typeface="Pridi" panose="00000500000000000000" pitchFamily="2" charset="-34"/>
              <a:ea typeface="Calibri" panose="020F0502020204030204"/>
              <a:cs typeface="Pridi" panose="00000500000000000000" pitchFamily="2" charset="-34"/>
            </a:endParaRPr>
          </a:p>
          <a:p>
            <a:pPr marL="0" indent="0">
              <a:buNone/>
            </a:pPr>
            <a:endParaRPr lang="nl-BE" dirty="0"/>
          </a:p>
          <a:p>
            <a:pPr marL="0" indent="0">
              <a:buNone/>
            </a:pPr>
            <a:endParaRPr lang="nl-BE" dirty="0">
              <a:ea typeface="Calibri" panose="020F0502020204030204"/>
              <a:cs typeface="Calibri" panose="020F0502020204030204"/>
            </a:endParaRPr>
          </a:p>
          <a:p>
            <a:pPr marL="0" indent="0">
              <a:buNone/>
            </a:pPr>
            <a:endParaRPr lang="nl-BE" dirty="0">
              <a:ea typeface="Calibri" panose="020F0502020204030204"/>
              <a:cs typeface="Calibri" panose="020F0502020204030204"/>
            </a:endParaRPr>
          </a:p>
        </p:txBody>
      </p:sp>
      <p:sp>
        <p:nvSpPr>
          <p:cNvPr id="5" name="Titel 1">
            <a:extLst>
              <a:ext uri="{FF2B5EF4-FFF2-40B4-BE49-F238E27FC236}">
                <a16:creationId xmlns:a16="http://schemas.microsoft.com/office/drawing/2014/main" id="{81C2715D-B870-B04A-2599-EC891F61C5AF}"/>
              </a:ext>
            </a:extLst>
          </p:cNvPr>
          <p:cNvSpPr txBox="1">
            <a:spLocks/>
          </p:cNvSpPr>
          <p:nvPr/>
        </p:nvSpPr>
        <p:spPr>
          <a:xfrm>
            <a:off x="875908" y="546756"/>
            <a:ext cx="3617434" cy="48795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4000" dirty="0">
                <a:solidFill>
                  <a:schemeClr val="accent6">
                    <a:lumMod val="50000"/>
                  </a:schemeClr>
                </a:solidFill>
                <a:latin typeface="Pridi SemiBold" panose="00000700000000000000" pitchFamily="2" charset="-34"/>
                <a:cs typeface="Pridi SemiBold" panose="00000700000000000000" pitchFamily="2" charset="-34"/>
              </a:rPr>
              <a:t>Groeipakket</a:t>
            </a:r>
          </a:p>
        </p:txBody>
      </p:sp>
    </p:spTree>
    <p:extLst>
      <p:ext uri="{BB962C8B-B14F-4D97-AF65-F5344CB8AC3E}">
        <p14:creationId xmlns:p14="http://schemas.microsoft.com/office/powerpoint/2010/main" val="1164906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B3670-1431-22AE-14A3-EE6C0690EF70}"/>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E23CB0CD-F97D-1626-0DD7-446713ECA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1AFA1A35-EDB5-2270-7835-093429E038B6}"/>
              </a:ext>
            </a:extLst>
          </p:cNvPr>
          <p:cNvSpPr txBox="1"/>
          <p:nvPr/>
        </p:nvSpPr>
        <p:spPr>
          <a:xfrm flipH="1">
            <a:off x="529388" y="396211"/>
            <a:ext cx="11225719" cy="6114494"/>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dirty="0">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WELOVERWOGEN KEUZES</a:t>
            </a:r>
          </a:p>
          <a:p>
            <a:pPr marL="0" indent="0">
              <a:buNone/>
            </a:pPr>
            <a:endParaRPr lang="nl-BE" sz="2800" b="1" dirty="0">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800100" lvl="1" indent="-342900">
              <a:buClr>
                <a:schemeClr val="bg1"/>
              </a:buClr>
              <a:buFont typeface="Wingdings" panose="05000000000000000000" pitchFamily="2" charset="2"/>
              <a:buChar char="Ø"/>
            </a:pPr>
            <a:r>
              <a:rPr lang="nl-BE" sz="2400" dirty="0">
                <a:solidFill>
                  <a:schemeClr val="bg1"/>
                </a:solidFill>
                <a:latin typeface="Pridi" panose="00000500000000000000" pitchFamily="2" charset="-34"/>
                <a:cs typeface="Pridi" panose="00000500000000000000" pitchFamily="2" charset="-34"/>
              </a:rPr>
              <a:t>	Leeftijd van de jongeren: </a:t>
            </a:r>
            <a:r>
              <a:rPr lang="nl-BE" sz="2400" dirty="0">
                <a:solidFill>
                  <a:schemeClr val="bg1"/>
                </a:solidFill>
                <a:highlight>
                  <a:srgbClr val="008000"/>
                </a:highlight>
                <a:latin typeface="Pridi" panose="00000500000000000000" pitchFamily="2" charset="-34"/>
                <a:cs typeface="Pridi" panose="00000500000000000000" pitchFamily="2" charset="-34"/>
              </a:rPr>
              <a:t>16</a:t>
            </a:r>
            <a:r>
              <a:rPr lang="nl-BE" sz="2400" dirty="0">
                <a:solidFill>
                  <a:schemeClr val="bg1"/>
                </a:solidFill>
                <a:latin typeface="Pridi" panose="00000500000000000000" pitchFamily="2" charset="-34"/>
                <a:cs typeface="Pridi" panose="00000500000000000000" pitchFamily="2" charset="-34"/>
              </a:rPr>
              <a:t> – 25j</a:t>
            </a:r>
            <a:endParaRPr lang="en-US" sz="2400" dirty="0">
              <a:solidFill>
                <a:schemeClr val="bg1"/>
              </a:solidFill>
              <a:latin typeface="Pridi" panose="00000500000000000000" pitchFamily="2" charset="-34"/>
              <a:cs typeface="Pridi" panose="00000500000000000000" pitchFamily="2" charset="-34"/>
            </a:endParaRPr>
          </a:p>
          <a:p>
            <a:pPr>
              <a:buClr>
                <a:schemeClr val="bg1"/>
              </a:buClr>
            </a:pPr>
            <a:endParaRPr lang="nl-BE" sz="2400" dirty="0">
              <a:solidFill>
                <a:schemeClr val="bg1"/>
              </a:solidFill>
              <a:latin typeface="Pridi" panose="00000500000000000000" pitchFamily="2" charset="-34"/>
              <a:cs typeface="Pridi" panose="00000500000000000000" pitchFamily="2" charset="-34"/>
            </a:endParaRPr>
          </a:p>
          <a:p>
            <a:pPr marL="800100" lvl="1" indent="-342900">
              <a:buClr>
                <a:schemeClr val="bg1"/>
              </a:buClr>
              <a:buFont typeface="Wingdings" panose="05000000000000000000" pitchFamily="2" charset="2"/>
              <a:buChar char="Ø"/>
            </a:pPr>
            <a:r>
              <a:rPr lang="nl-BE" sz="2400" dirty="0">
                <a:solidFill>
                  <a:schemeClr val="bg1"/>
                </a:solidFill>
                <a:latin typeface="Pridi" panose="00000500000000000000" pitchFamily="2" charset="-34"/>
                <a:cs typeface="Pridi" panose="00000500000000000000" pitchFamily="2" charset="-34"/>
              </a:rPr>
              <a:t>	Keuze van de leerkracht/begeleider: </a:t>
            </a:r>
          </a:p>
          <a:p>
            <a:pPr marL="1714500" lvl="3" indent="-342900">
              <a:buClr>
                <a:schemeClr val="bg1"/>
              </a:buClr>
              <a:buFont typeface="Wingdings" panose="05000000000000000000" pitchFamily="2" charset="2"/>
              <a:buChar char="Ø"/>
            </a:pPr>
            <a:r>
              <a:rPr lang="nl-BE" sz="2400" dirty="0">
                <a:solidFill>
                  <a:schemeClr val="bg1"/>
                </a:solidFill>
                <a:latin typeface="Pridi" panose="00000500000000000000" pitchFamily="2" charset="-34"/>
                <a:cs typeface="Pridi" panose="00000500000000000000" pitchFamily="2" charset="-34"/>
              </a:rPr>
              <a:t>vormen van een groep</a:t>
            </a:r>
          </a:p>
          <a:p>
            <a:pPr marL="1714500" lvl="3" indent="-342900">
              <a:buClr>
                <a:schemeClr val="bg1"/>
              </a:buClr>
              <a:buFont typeface="Wingdings" panose="05000000000000000000" pitchFamily="2" charset="2"/>
              <a:buChar char="Ø"/>
            </a:pPr>
            <a:r>
              <a:rPr lang="nl-BE" sz="2400" dirty="0">
                <a:solidFill>
                  <a:schemeClr val="bg1"/>
                </a:solidFill>
                <a:latin typeface="Pridi" panose="00000500000000000000" pitchFamily="2" charset="-34"/>
                <a:cs typeface="Pridi" panose="00000500000000000000" pitchFamily="2" charset="-34"/>
              </a:rPr>
              <a:t>veilige omgeving </a:t>
            </a:r>
          </a:p>
          <a:p>
            <a:pPr marL="1714500" lvl="3" indent="-342900">
              <a:buClr>
                <a:schemeClr val="bg1"/>
              </a:buClr>
              <a:buFont typeface="Wingdings" panose="05000000000000000000" pitchFamily="2" charset="2"/>
              <a:buChar char="Ø"/>
            </a:pPr>
            <a:r>
              <a:rPr lang="nl-BE" sz="2400" dirty="0">
                <a:solidFill>
                  <a:schemeClr val="bg1"/>
                </a:solidFill>
                <a:latin typeface="Pridi" panose="00000500000000000000" pitchFamily="2" charset="-34"/>
                <a:cs typeface="Pridi" panose="00000500000000000000" pitchFamily="2" charset="-34"/>
              </a:rPr>
              <a:t>kennis van volwassenenonderwijs </a:t>
            </a:r>
          </a:p>
          <a:p>
            <a:pPr marL="1714500" lvl="3" indent="-342900">
              <a:buClr>
                <a:schemeClr val="bg1"/>
              </a:buClr>
              <a:buFont typeface="Wingdings" panose="05000000000000000000" pitchFamily="2" charset="2"/>
              <a:buChar char="Ø"/>
            </a:pPr>
            <a:r>
              <a:rPr lang="nl-BE" sz="2400" dirty="0">
                <a:solidFill>
                  <a:schemeClr val="bg1"/>
                </a:solidFill>
                <a:latin typeface="Pridi" panose="00000500000000000000" pitchFamily="2" charset="-34"/>
                <a:cs typeface="Pridi" panose="00000500000000000000" pitchFamily="2" charset="-34"/>
              </a:rPr>
              <a:t>kunnen coachen </a:t>
            </a:r>
          </a:p>
          <a:p>
            <a:pPr marL="1714500" lvl="3" indent="-342900">
              <a:buClr>
                <a:schemeClr val="bg1"/>
              </a:buClr>
              <a:buFont typeface="Wingdings" panose="05000000000000000000" pitchFamily="2" charset="2"/>
              <a:buChar char="Ø"/>
            </a:pPr>
            <a:r>
              <a:rPr lang="nl-BE" sz="2400" dirty="0">
                <a:solidFill>
                  <a:schemeClr val="bg1"/>
                </a:solidFill>
                <a:latin typeface="Pridi" panose="00000500000000000000" pitchFamily="2" charset="-34"/>
                <a:cs typeface="Pridi" panose="00000500000000000000" pitchFamily="2" charset="-34"/>
              </a:rPr>
              <a:t>structuur bieden</a:t>
            </a:r>
          </a:p>
          <a:p>
            <a:pPr lvl="3">
              <a:buClr>
                <a:schemeClr val="bg1"/>
              </a:buClr>
            </a:pPr>
            <a:endParaRPr lang="nl-BE" sz="2400" dirty="0">
              <a:solidFill>
                <a:schemeClr val="bg1"/>
              </a:solidFill>
              <a:latin typeface="Pridi" panose="00000500000000000000" pitchFamily="2" charset="-34"/>
              <a:cs typeface="Pridi" panose="00000500000000000000" pitchFamily="2" charset="-34"/>
            </a:endParaRPr>
          </a:p>
          <a:p>
            <a:pPr marL="800100" lvl="1" indent="-342900">
              <a:buClr>
                <a:schemeClr val="bg1"/>
              </a:buClr>
              <a:buFont typeface="Wingdings" panose="05000000000000000000" pitchFamily="2" charset="2"/>
              <a:buChar char="Ø"/>
            </a:pPr>
            <a:r>
              <a:rPr lang="nl-BE" sz="2400" dirty="0">
                <a:solidFill>
                  <a:schemeClr val="bg1"/>
                </a:solidFill>
                <a:latin typeface="Pridi" panose="00000500000000000000" pitchFamily="2" charset="-34"/>
                <a:cs typeface="Pridi" panose="00000500000000000000" pitchFamily="2" charset="-34"/>
              </a:rPr>
              <a:t>	Aantal lesuren – aantal dagen op school</a:t>
            </a:r>
          </a:p>
          <a:p>
            <a:pPr marL="0" indent="0">
              <a:buNone/>
            </a:pPr>
            <a:endParaRPr lang="nl-BE" dirty="0">
              <a:solidFill>
                <a:schemeClr val="bg1"/>
              </a:solidFill>
              <a:latin typeface="Pridi"/>
              <a:cs typeface="Pridi"/>
              <a:sym typeface="Wingdings" panose="05000000000000000000" pitchFamily="2" charset="2"/>
            </a:endParaRPr>
          </a:p>
          <a:p>
            <a:pPr marL="0" indent="0">
              <a:buNone/>
            </a:pPr>
            <a:endParaRPr lang="nl-BE" sz="4400" b="1" dirty="0">
              <a:solidFill>
                <a:schemeClr val="bg1"/>
              </a:solidFill>
              <a:latin typeface="Pridi"/>
              <a:cs typeface="Pridi"/>
              <a:sym typeface="Wingdings" panose="05000000000000000000" pitchFamily="2" charset="2"/>
            </a:endParaRPr>
          </a:p>
        </p:txBody>
      </p:sp>
    </p:spTree>
    <p:extLst>
      <p:ext uri="{BB962C8B-B14F-4D97-AF65-F5344CB8AC3E}">
        <p14:creationId xmlns:p14="http://schemas.microsoft.com/office/powerpoint/2010/main" val="347377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37135-D5CC-C6B2-70C6-2D84EA04D298}"/>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511CEDEE-0EEA-1D26-A769-3923AF7A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0" y="0"/>
            <a:ext cx="12204000" cy="6865182"/>
          </a:xfrm>
          <a:prstGeom prst="rect">
            <a:avLst/>
          </a:prstGeom>
        </p:spPr>
      </p:pic>
      <p:sp>
        <p:nvSpPr>
          <p:cNvPr id="5" name="Tekstvak 4">
            <a:extLst>
              <a:ext uri="{FF2B5EF4-FFF2-40B4-BE49-F238E27FC236}">
                <a16:creationId xmlns:a16="http://schemas.microsoft.com/office/drawing/2014/main" id="{8868805D-34ED-4A73-3EAC-987CF2D8408E}"/>
              </a:ext>
            </a:extLst>
          </p:cNvPr>
          <p:cNvSpPr txBox="1"/>
          <p:nvPr/>
        </p:nvSpPr>
        <p:spPr>
          <a:xfrm flipH="1">
            <a:off x="529388" y="396211"/>
            <a:ext cx="11225719" cy="5227072"/>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WELOVERWOGEN KEUZES</a:t>
            </a: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a:buClr>
                <a:schemeClr val="bg1"/>
              </a:buClr>
            </a:pPr>
            <a:endParaRPr lang="nl-BE" sz="2400">
              <a:solidFill>
                <a:schemeClr val="bg1"/>
              </a:solidFill>
              <a:latin typeface="Pridi"/>
              <a:cs typeface="Pridi"/>
              <a:sym typeface="Wingdings" panose="05000000000000000000" pitchFamily="2" charset="2"/>
            </a:endParaRPr>
          </a:p>
          <a:p>
            <a:pPr>
              <a:buClr>
                <a:schemeClr val="bg1"/>
              </a:buClr>
            </a:pPr>
            <a:r>
              <a:rPr lang="nl-BE" sz="2400">
                <a:solidFill>
                  <a:schemeClr val="bg1"/>
                </a:solidFill>
                <a:latin typeface="Pridi"/>
                <a:cs typeface="Pridi"/>
                <a:sym typeface="Wingdings" panose="05000000000000000000" pitchFamily="2" charset="2"/>
              </a:rPr>
              <a:t>Traject betalend of niet betalend?</a:t>
            </a:r>
          </a:p>
          <a:p>
            <a:pPr marL="0" indent="0">
              <a:buNone/>
            </a:pPr>
            <a:endParaRPr lang="nl-BE" sz="2400">
              <a:solidFill>
                <a:schemeClr val="bg1"/>
              </a:solidFill>
              <a:latin typeface="Pridi"/>
              <a:cs typeface="Pridi"/>
              <a:sym typeface="Wingdings" panose="05000000000000000000" pitchFamily="2" charset="2"/>
            </a:endParaRPr>
          </a:p>
          <a:p>
            <a:pPr>
              <a:buClr>
                <a:schemeClr val="bg1"/>
              </a:buClr>
            </a:pPr>
            <a:r>
              <a:rPr lang="nl-BE" sz="2400">
                <a:solidFill>
                  <a:schemeClr val="bg1"/>
                </a:solidFill>
                <a:latin typeface="Pridi"/>
                <a:cs typeface="Pridi"/>
                <a:sym typeface="Wingdings" panose="05000000000000000000" pitchFamily="2" charset="2"/>
              </a:rPr>
              <a:t>Inhoud van de lessen</a:t>
            </a:r>
          </a:p>
          <a:p>
            <a:pPr marL="800100" lvl="1" indent="-342900">
              <a:buClr>
                <a:schemeClr val="bg1"/>
              </a:buClr>
              <a:buFont typeface="Wingdings" panose="05000000000000000000" pitchFamily="2" charset="2"/>
              <a:buChar char="Ø"/>
            </a:pPr>
            <a:r>
              <a:rPr lang="nl-BE" sz="2400">
                <a:solidFill>
                  <a:schemeClr val="bg1"/>
                </a:solidFill>
                <a:latin typeface="Pridi"/>
                <a:cs typeface="Pridi"/>
                <a:sym typeface="Wingdings" panose="05000000000000000000" pitchFamily="2" charset="2"/>
              </a:rPr>
              <a:t>geletterdheidsmodules</a:t>
            </a:r>
          </a:p>
          <a:p>
            <a:pPr marL="800100" lvl="1" indent="-342900">
              <a:buClr>
                <a:schemeClr val="bg1"/>
              </a:buClr>
              <a:buFont typeface="Wingdings" panose="05000000000000000000" pitchFamily="2" charset="2"/>
              <a:buChar char="Ø"/>
            </a:pPr>
            <a:r>
              <a:rPr lang="nl-BE" sz="2400">
                <a:solidFill>
                  <a:schemeClr val="bg1"/>
                </a:solidFill>
                <a:latin typeface="Pridi"/>
                <a:cs typeface="Pridi"/>
                <a:sym typeface="Wingdings" panose="05000000000000000000" pitchFamily="2" charset="2"/>
              </a:rPr>
              <a:t>ICT-module</a:t>
            </a:r>
          </a:p>
          <a:p>
            <a:pPr marL="800100" lvl="1" indent="-342900">
              <a:buClr>
                <a:schemeClr val="bg1"/>
              </a:buClr>
              <a:buFont typeface="Wingdings" panose="05000000000000000000" pitchFamily="2" charset="2"/>
              <a:buChar char="Ø"/>
            </a:pPr>
            <a:endParaRPr lang="nl-BE" sz="2400">
              <a:solidFill>
                <a:schemeClr val="bg1"/>
              </a:solidFill>
              <a:latin typeface="Pridi"/>
              <a:cs typeface="Pridi"/>
              <a:sym typeface="Wingdings" panose="05000000000000000000" pitchFamily="2" charset="2"/>
            </a:endParaRPr>
          </a:p>
          <a:p>
            <a:pPr>
              <a:buClr>
                <a:schemeClr val="bg1"/>
              </a:buClr>
            </a:pPr>
            <a:r>
              <a:rPr lang="nl-BE" sz="2400">
                <a:solidFill>
                  <a:schemeClr val="bg1"/>
                </a:solidFill>
                <a:latin typeface="Pridi" panose="00000500000000000000" pitchFamily="2" charset="-34"/>
                <a:cs typeface="Pridi" panose="00000500000000000000" pitchFamily="2" charset="-34"/>
              </a:rPr>
              <a:t>Beurtrollensysteem tussen 3 </a:t>
            </a:r>
            <a:r>
              <a:rPr lang="nl-BE" sz="2400" err="1">
                <a:solidFill>
                  <a:schemeClr val="bg1"/>
                </a:solidFill>
                <a:latin typeface="Pridi" panose="00000500000000000000" pitchFamily="2" charset="-34"/>
                <a:cs typeface="Pridi" panose="00000500000000000000" pitchFamily="2" charset="-34"/>
              </a:rPr>
              <a:t>cvo</a:t>
            </a:r>
            <a:r>
              <a:rPr lang="nl-BE" sz="2400">
                <a:solidFill>
                  <a:schemeClr val="bg1"/>
                </a:solidFill>
                <a:latin typeface="Pridi" panose="00000500000000000000" pitchFamily="2" charset="-34"/>
                <a:cs typeface="Pridi" panose="00000500000000000000" pitchFamily="2" charset="-34"/>
              </a:rPr>
              <a:t> </a:t>
            </a:r>
          </a:p>
          <a:p>
            <a:pPr marL="800100" lvl="1" indent="-342900">
              <a:buClr>
                <a:schemeClr val="bg1"/>
              </a:buClr>
              <a:buFont typeface="Wingdings" panose="05000000000000000000" pitchFamily="2" charset="2"/>
              <a:buChar char="Ø"/>
            </a:pPr>
            <a:r>
              <a:rPr lang="nl-BE" sz="2400">
                <a:solidFill>
                  <a:schemeClr val="bg1"/>
                </a:solidFill>
                <a:latin typeface="Pridi" panose="00000500000000000000" pitchFamily="2" charset="-34"/>
                <a:cs typeface="Pridi" panose="00000500000000000000" pitchFamily="2" charset="-34"/>
              </a:rPr>
              <a:t>maakt het ingewikkelder (payroll leerkracht – administratie – verschillende schoolplatformen-...)</a:t>
            </a:r>
          </a:p>
          <a:p>
            <a:pPr lvl="1">
              <a:buClr>
                <a:schemeClr val="bg1"/>
              </a:buClr>
            </a:pPr>
            <a:endParaRPr lang="nl-BE" sz="2400">
              <a:solidFill>
                <a:schemeClr val="bg1"/>
              </a:solidFill>
              <a:latin typeface="Pridi"/>
              <a:cs typeface="Pridi"/>
              <a:sym typeface="Wingdings" panose="05000000000000000000" pitchFamily="2" charset="2"/>
            </a:endParaRPr>
          </a:p>
        </p:txBody>
      </p:sp>
    </p:spTree>
    <p:extLst>
      <p:ext uri="{BB962C8B-B14F-4D97-AF65-F5344CB8AC3E}">
        <p14:creationId xmlns:p14="http://schemas.microsoft.com/office/powerpoint/2010/main" val="125893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35BE-C1F0-4891-26B5-7FE092D050A7}"/>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7E1A8E76-F6E8-67BF-5F93-D1CC00870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490659D0-3F52-C36E-1031-17E3CB4612B8}"/>
              </a:ext>
            </a:extLst>
          </p:cNvPr>
          <p:cNvSpPr txBox="1"/>
          <p:nvPr/>
        </p:nvSpPr>
        <p:spPr>
          <a:xfrm flipH="1">
            <a:off x="668593" y="396211"/>
            <a:ext cx="11086513" cy="1020792"/>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GOOD  PRACTICES</a:t>
            </a: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0" indent="0">
              <a:buNone/>
            </a:pPr>
            <a:endParaRPr lang="nl-BE" sz="2400">
              <a:solidFill>
                <a:schemeClr val="bg1"/>
              </a:solidFill>
              <a:latin typeface="Pridi"/>
              <a:cs typeface="Pridi"/>
              <a:sym typeface="Wingdings" panose="05000000000000000000" pitchFamily="2" charset="2"/>
            </a:endParaRPr>
          </a:p>
        </p:txBody>
      </p:sp>
      <p:sp>
        <p:nvSpPr>
          <p:cNvPr id="2" name="Tijdelijke aanduiding voor inhoud 2">
            <a:extLst>
              <a:ext uri="{FF2B5EF4-FFF2-40B4-BE49-F238E27FC236}">
                <a16:creationId xmlns:a16="http://schemas.microsoft.com/office/drawing/2014/main" id="{CE6356D5-069F-ABA1-3D6B-4906E3868B39}"/>
              </a:ext>
            </a:extLst>
          </p:cNvPr>
          <p:cNvSpPr>
            <a:spLocks noGrp="1"/>
          </p:cNvSpPr>
          <p:nvPr>
            <p:ph idx="1"/>
          </p:nvPr>
        </p:nvSpPr>
        <p:spPr>
          <a:xfrm>
            <a:off x="1158711" y="937870"/>
            <a:ext cx="10515600" cy="4786702"/>
          </a:xfrm>
        </p:spPr>
        <p:txBody>
          <a:bodyPr vert="horz" lIns="91440" tIns="45720" rIns="91440" bIns="45720" rtlCol="0" anchor="t">
            <a:normAutofit/>
          </a:bodyPr>
          <a:lstStyle/>
          <a:p>
            <a:pPr marL="0" indent="0">
              <a:buNone/>
            </a:pPr>
            <a:endParaRPr lang="nl-BE" b="1" u="sng">
              <a:solidFill>
                <a:schemeClr val="bg1"/>
              </a:solidFill>
              <a:latin typeface="Pridi" panose="00000500000000000000" pitchFamily="2" charset="-34"/>
              <a:cs typeface="Pridi" panose="00000500000000000000" pitchFamily="2" charset="-34"/>
            </a:endParaRPr>
          </a:p>
          <a:p>
            <a:pPr marL="0" indent="0">
              <a:buClr>
                <a:schemeClr val="bg1"/>
              </a:buClr>
              <a:buNone/>
            </a:pPr>
            <a:endParaRPr lang="nl-BE" b="1">
              <a:solidFill>
                <a:schemeClr val="accent6">
                  <a:lumMod val="50000"/>
                </a:schemeClr>
              </a:solidFill>
              <a:highlight>
                <a:srgbClr val="FFFFFF"/>
              </a:highlight>
              <a:latin typeface="Pridi" panose="00000500000000000000" pitchFamily="2" charset="-34"/>
              <a:cs typeface="Pridi" panose="00000500000000000000" pitchFamily="2" charset="-34"/>
            </a:endParaRPr>
          </a:p>
          <a:p>
            <a:pPr lvl="1">
              <a:buFont typeface="Wingdings" panose="05000000000000000000" pitchFamily="2" charset="2"/>
              <a:buChar char="Ø"/>
            </a:pPr>
            <a:r>
              <a:rPr lang="nl-BE">
                <a:solidFill>
                  <a:schemeClr val="bg1"/>
                </a:solidFill>
                <a:latin typeface="Pridi" panose="00000500000000000000" pitchFamily="2" charset="-34"/>
                <a:cs typeface="Pridi" panose="00000500000000000000" pitchFamily="2" charset="-34"/>
              </a:rPr>
              <a:t>Leerkracht = geen “echte” leerkracht, maar ook begeleider/coach</a:t>
            </a:r>
          </a:p>
          <a:p>
            <a:pPr marL="457200" lvl="1" indent="0">
              <a:buNone/>
            </a:pPr>
            <a:endParaRPr lang="nl-BE" sz="1100">
              <a:solidFill>
                <a:schemeClr val="bg1"/>
              </a:solidFill>
              <a:latin typeface="Pridi" panose="00000500000000000000" pitchFamily="2" charset="-34"/>
              <a:cs typeface="Pridi" panose="00000500000000000000" pitchFamily="2" charset="-34"/>
            </a:endParaRPr>
          </a:p>
          <a:p>
            <a:pPr lvl="1">
              <a:buFont typeface="Wingdings" panose="05000000000000000000" pitchFamily="2" charset="2"/>
              <a:buChar char="Ø"/>
            </a:pPr>
            <a:r>
              <a:rPr lang="nl-BE">
                <a:solidFill>
                  <a:schemeClr val="bg1"/>
                </a:solidFill>
                <a:latin typeface="Pridi" panose="00000500000000000000" pitchFamily="2" charset="-34"/>
                <a:cs typeface="Pridi" panose="00000500000000000000" pitchFamily="2" charset="-34"/>
              </a:rPr>
              <a:t>Leuke uitstappen of activiteiten</a:t>
            </a:r>
          </a:p>
          <a:p>
            <a:pPr marL="457200" lvl="1" indent="0">
              <a:buNone/>
            </a:pPr>
            <a:endParaRPr lang="nl-BE" sz="1100">
              <a:solidFill>
                <a:schemeClr val="bg1"/>
              </a:solidFill>
              <a:latin typeface="Pridi" panose="00000500000000000000" pitchFamily="2" charset="-34"/>
              <a:cs typeface="Pridi" panose="00000500000000000000" pitchFamily="2" charset="-34"/>
            </a:endParaRPr>
          </a:p>
          <a:p>
            <a:pPr lvl="1">
              <a:buFont typeface="Wingdings" panose="05000000000000000000" pitchFamily="2" charset="2"/>
              <a:buChar char="Ø"/>
            </a:pPr>
            <a:r>
              <a:rPr lang="nl-BE">
                <a:solidFill>
                  <a:schemeClr val="bg1"/>
                </a:solidFill>
                <a:latin typeface="Pridi" panose="00000500000000000000" pitchFamily="2" charset="-34"/>
                <a:cs typeface="Pridi" panose="00000500000000000000" pitchFamily="2" charset="-34"/>
              </a:rPr>
              <a:t>Veilige omgeving creëren</a:t>
            </a:r>
          </a:p>
          <a:p>
            <a:pPr marL="457200" lvl="1" indent="0">
              <a:buNone/>
            </a:pPr>
            <a:endParaRPr lang="nl-BE" sz="1100">
              <a:solidFill>
                <a:schemeClr val="bg1"/>
              </a:solidFill>
              <a:latin typeface="Pridi" panose="00000500000000000000" pitchFamily="2" charset="-34"/>
              <a:cs typeface="Pridi" panose="00000500000000000000" pitchFamily="2" charset="-34"/>
            </a:endParaRPr>
          </a:p>
          <a:p>
            <a:pPr lvl="1">
              <a:buFont typeface="Wingdings" panose="05000000000000000000" pitchFamily="2" charset="2"/>
              <a:buChar char="Ø"/>
            </a:pPr>
            <a:r>
              <a:rPr lang="nl-BE">
                <a:solidFill>
                  <a:schemeClr val="bg1"/>
                </a:solidFill>
                <a:latin typeface="Pridi" panose="00000500000000000000" pitchFamily="2" charset="-34"/>
                <a:cs typeface="Pridi" panose="00000500000000000000" pitchFamily="2" charset="-34"/>
              </a:rPr>
              <a:t>Sociale vaardigheden verbeteren door errond te werken in de klas.</a:t>
            </a:r>
          </a:p>
          <a:p>
            <a:pPr marL="457200" lvl="1" indent="0">
              <a:buNone/>
            </a:pPr>
            <a:endParaRPr lang="nl-BE" sz="1100">
              <a:solidFill>
                <a:schemeClr val="bg1"/>
              </a:solidFill>
              <a:latin typeface="Pridi" panose="00000500000000000000" pitchFamily="2" charset="-34"/>
              <a:cs typeface="Pridi" panose="00000500000000000000" pitchFamily="2" charset="-34"/>
            </a:endParaRPr>
          </a:p>
          <a:p>
            <a:pPr lvl="1">
              <a:buFont typeface="Wingdings" panose="05000000000000000000" pitchFamily="2" charset="2"/>
              <a:buChar char="Ø"/>
            </a:pPr>
            <a:r>
              <a:rPr lang="nl-BE">
                <a:solidFill>
                  <a:schemeClr val="bg1"/>
                </a:solidFill>
                <a:latin typeface="Pridi" panose="00000500000000000000" pitchFamily="2" charset="-34"/>
                <a:cs typeface="Pridi" panose="00000500000000000000" pitchFamily="2" charset="-34"/>
              </a:rPr>
              <a:t>Eigenwaarde en zelfvertrouwen vergroten door het werken rond zelfkennis en door het gevoel te krijgen dat men tot een groep behoort.</a:t>
            </a:r>
          </a:p>
          <a:p>
            <a:pPr>
              <a:buFont typeface="Wingdings" panose="05000000000000000000" pitchFamily="2" charset="2"/>
              <a:buChar char="Ø"/>
            </a:pPr>
            <a:endParaRPr lang="nl-BE">
              <a:solidFill>
                <a:schemeClr val="bg1"/>
              </a:solidFill>
              <a:latin typeface="Pridi" panose="00000500000000000000" pitchFamily="2" charset="-34"/>
              <a:cs typeface="Pridi" panose="00000500000000000000" pitchFamily="2" charset="-34"/>
            </a:endParaRPr>
          </a:p>
          <a:p>
            <a:endParaRPr lang="nl-BE"/>
          </a:p>
        </p:txBody>
      </p:sp>
    </p:spTree>
    <p:extLst>
      <p:ext uri="{BB962C8B-B14F-4D97-AF65-F5344CB8AC3E}">
        <p14:creationId xmlns:p14="http://schemas.microsoft.com/office/powerpoint/2010/main" val="233752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758B-BC78-1232-2114-4E1E12BFFB1E}"/>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B8617A13-3370-5F01-D3E8-53DAECC7B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9B8E3A74-3ADE-6883-413C-43913D312F00}"/>
              </a:ext>
            </a:extLst>
          </p:cNvPr>
          <p:cNvSpPr txBox="1"/>
          <p:nvPr/>
        </p:nvSpPr>
        <p:spPr>
          <a:xfrm flipH="1">
            <a:off x="529388" y="396211"/>
            <a:ext cx="11225719" cy="1020792"/>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VERBETERPUNTEN</a:t>
            </a: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0" indent="0">
              <a:buNone/>
            </a:pPr>
            <a:endParaRPr lang="nl-BE" sz="2400">
              <a:solidFill>
                <a:schemeClr val="bg1"/>
              </a:solidFill>
              <a:latin typeface="Pridi"/>
              <a:cs typeface="Pridi"/>
              <a:sym typeface="Wingdings" panose="05000000000000000000" pitchFamily="2" charset="2"/>
            </a:endParaRPr>
          </a:p>
        </p:txBody>
      </p:sp>
      <p:sp>
        <p:nvSpPr>
          <p:cNvPr id="3" name="Tekstvak 2">
            <a:extLst>
              <a:ext uri="{FF2B5EF4-FFF2-40B4-BE49-F238E27FC236}">
                <a16:creationId xmlns:a16="http://schemas.microsoft.com/office/drawing/2014/main" id="{3E5417A4-A032-A98B-5CB5-51ADF14A9701}"/>
              </a:ext>
            </a:extLst>
          </p:cNvPr>
          <p:cNvSpPr txBox="1"/>
          <p:nvPr/>
        </p:nvSpPr>
        <p:spPr>
          <a:xfrm>
            <a:off x="1140542" y="1317139"/>
            <a:ext cx="9910916" cy="4216539"/>
          </a:xfrm>
          <a:prstGeom prst="rect">
            <a:avLst/>
          </a:prstGeom>
          <a:noFill/>
        </p:spPr>
        <p:txBody>
          <a:bodyPr wrap="square">
            <a:spAutoFit/>
          </a:bodyPr>
          <a:lstStyle/>
          <a:p>
            <a:endParaRPr lang="nl-BE" sz="2800" b="1">
              <a:solidFill>
                <a:schemeClr val="accent6">
                  <a:lumMod val="50000"/>
                </a:schemeClr>
              </a:solidFill>
              <a:highlight>
                <a:srgbClr val="FFFFFF"/>
              </a:highlight>
              <a:latin typeface="Pridi" panose="00000500000000000000" pitchFamily="2" charset="-34"/>
              <a:cs typeface="Pridi" panose="00000500000000000000" pitchFamily="2" charset="-34"/>
            </a:endParaRPr>
          </a:p>
          <a:p>
            <a:pPr lvl="2">
              <a:buFont typeface="Wingdings" panose="05000000000000000000" pitchFamily="2" charset="2"/>
              <a:buChar char="Ø"/>
            </a:pPr>
            <a:r>
              <a:rPr lang="nl-BE" sz="2400">
                <a:solidFill>
                  <a:schemeClr val="bg1"/>
                </a:solidFill>
                <a:latin typeface="Pridi" panose="00000500000000000000" pitchFamily="2" charset="-34"/>
                <a:cs typeface="Pridi" panose="00000500000000000000" pitchFamily="2" charset="-34"/>
              </a:rPr>
              <a:t>Nog meer werken rond keuzes en opties binnen </a:t>
            </a:r>
            <a:br>
              <a:rPr lang="nl-BE" sz="2400">
                <a:solidFill>
                  <a:schemeClr val="bg1"/>
                </a:solidFill>
                <a:latin typeface="Pridi" panose="00000500000000000000" pitchFamily="2" charset="-34"/>
                <a:cs typeface="Pridi" panose="00000500000000000000" pitchFamily="2" charset="-34"/>
              </a:rPr>
            </a:br>
            <a:r>
              <a:rPr lang="nl-BE" sz="2400">
                <a:solidFill>
                  <a:schemeClr val="bg1"/>
                </a:solidFill>
                <a:latin typeface="Pridi" panose="00000500000000000000" pitchFamily="2" charset="-34"/>
                <a:cs typeface="Pridi" panose="00000500000000000000" pitchFamily="2" charset="-34"/>
              </a:rPr>
              <a:t>  volwassenenonderwijs</a:t>
            </a:r>
          </a:p>
          <a:p>
            <a:pPr lvl="1"/>
            <a:endParaRPr lang="nl-BE" sz="2400">
              <a:solidFill>
                <a:schemeClr val="bg1"/>
              </a:solidFill>
              <a:latin typeface="Pridi" panose="00000500000000000000" pitchFamily="2" charset="-34"/>
              <a:cs typeface="Pridi" panose="00000500000000000000" pitchFamily="2" charset="-34"/>
            </a:endParaRPr>
          </a:p>
          <a:p>
            <a:pPr lvl="2">
              <a:buFont typeface="Wingdings" panose="05000000000000000000" pitchFamily="2" charset="2"/>
              <a:buChar char="Ø"/>
            </a:pPr>
            <a:r>
              <a:rPr lang="nl-BE" sz="2400">
                <a:solidFill>
                  <a:schemeClr val="bg1"/>
                </a:solidFill>
                <a:latin typeface="Pridi" panose="00000500000000000000" pitchFamily="2" charset="-34"/>
                <a:cs typeface="Pridi" panose="00000500000000000000" pitchFamily="2" charset="-34"/>
              </a:rPr>
              <a:t>Meer sprekers laten komen in de klas</a:t>
            </a:r>
          </a:p>
          <a:p>
            <a:pPr lvl="2"/>
            <a:endParaRPr lang="nl-BE" sz="2400">
              <a:solidFill>
                <a:schemeClr val="bg1"/>
              </a:solidFill>
              <a:latin typeface="Pridi" panose="00000500000000000000" pitchFamily="2" charset="-34"/>
              <a:cs typeface="Pridi" panose="00000500000000000000" pitchFamily="2" charset="-34"/>
            </a:endParaRPr>
          </a:p>
          <a:p>
            <a:pPr lvl="2">
              <a:buFont typeface="Wingdings" panose="05000000000000000000" pitchFamily="2" charset="2"/>
              <a:buChar char="Ø"/>
            </a:pPr>
            <a:r>
              <a:rPr lang="nl-BE" sz="2400">
                <a:solidFill>
                  <a:schemeClr val="bg1"/>
                </a:solidFill>
                <a:latin typeface="Pridi" panose="00000500000000000000" pitchFamily="2" charset="-34"/>
                <a:cs typeface="Pridi" panose="00000500000000000000" pitchFamily="2" charset="-34"/>
              </a:rPr>
              <a:t>Meer uitstappen doen </a:t>
            </a:r>
          </a:p>
          <a:p>
            <a:pPr lvl="2"/>
            <a:endParaRPr lang="nl-BE" sz="2400">
              <a:solidFill>
                <a:schemeClr val="bg1"/>
              </a:solidFill>
              <a:latin typeface="Pridi" panose="00000500000000000000" pitchFamily="2" charset="-34"/>
              <a:cs typeface="Pridi" panose="00000500000000000000" pitchFamily="2" charset="-34"/>
            </a:endParaRPr>
          </a:p>
          <a:p>
            <a:pPr lvl="2">
              <a:buFont typeface="Wingdings" panose="05000000000000000000" pitchFamily="2" charset="2"/>
              <a:buChar char="Ø"/>
            </a:pPr>
            <a:r>
              <a:rPr lang="nl-BE" sz="2400">
                <a:solidFill>
                  <a:schemeClr val="bg1"/>
                </a:solidFill>
                <a:latin typeface="Pridi" panose="00000500000000000000" pitchFamily="2" charset="-34"/>
                <a:cs typeface="Pridi" panose="00000500000000000000" pitchFamily="2" charset="-34"/>
              </a:rPr>
              <a:t>ICT-module mag uitdagender</a:t>
            </a:r>
          </a:p>
          <a:p>
            <a:pPr lvl="3"/>
            <a:endParaRPr lang="nl-BE" sz="2400">
              <a:solidFill>
                <a:schemeClr val="bg1"/>
              </a:solidFill>
              <a:latin typeface="Pridi" panose="00000500000000000000" pitchFamily="2" charset="-34"/>
              <a:cs typeface="Pridi" panose="00000500000000000000" pitchFamily="2" charset="-34"/>
            </a:endParaRPr>
          </a:p>
          <a:p>
            <a:pPr lvl="2">
              <a:buFont typeface="Wingdings" panose="05000000000000000000" pitchFamily="2" charset="2"/>
              <a:buChar char="Ø"/>
            </a:pPr>
            <a:r>
              <a:rPr lang="nl-BE" sz="2400">
                <a:solidFill>
                  <a:schemeClr val="bg1"/>
                </a:solidFill>
                <a:latin typeface="Pridi" panose="00000500000000000000" pitchFamily="2" charset="-34"/>
                <a:cs typeface="Pridi" panose="00000500000000000000" pitchFamily="2" charset="-34"/>
              </a:rPr>
              <a:t>16-jarigen verhogen naar 17 jarigen?</a:t>
            </a:r>
          </a:p>
        </p:txBody>
      </p:sp>
    </p:spTree>
    <p:extLst>
      <p:ext uri="{BB962C8B-B14F-4D97-AF65-F5344CB8AC3E}">
        <p14:creationId xmlns:p14="http://schemas.microsoft.com/office/powerpoint/2010/main" val="1864429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758B-BC78-1232-2114-4E1E12BFFB1E}"/>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B8617A13-3370-5F01-D3E8-53DAECC7B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9B8E3A74-3ADE-6883-413C-43913D312F00}"/>
              </a:ext>
            </a:extLst>
          </p:cNvPr>
          <p:cNvSpPr txBox="1"/>
          <p:nvPr/>
        </p:nvSpPr>
        <p:spPr>
          <a:xfrm flipH="1">
            <a:off x="529388" y="396211"/>
            <a:ext cx="11225719" cy="1020792"/>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dirty="0">
                <a:solidFill>
                  <a:schemeClr val="accent2">
                    <a:lumMod val="75000"/>
                  </a:schemeClr>
                </a:solidFill>
                <a:highlight>
                  <a:srgbClr val="FFFFFF"/>
                </a:highlight>
                <a:latin typeface="Pridi"/>
                <a:cs typeface="Pridi"/>
              </a:rPr>
              <a:t>WAT HEBBEN JONGEREN NA HET TRAJECT BESLIST?</a:t>
            </a:r>
            <a:endParaRPr lang="nl-BE" sz="2800" b="1" dirty="0">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0" indent="0">
              <a:buNone/>
            </a:pPr>
            <a:endParaRPr lang="nl-BE" sz="2400">
              <a:solidFill>
                <a:schemeClr val="bg1"/>
              </a:solidFill>
              <a:latin typeface="Pridi"/>
              <a:cs typeface="Pridi"/>
              <a:sym typeface="Wingdings" panose="05000000000000000000" pitchFamily="2" charset="2"/>
            </a:endParaRPr>
          </a:p>
        </p:txBody>
      </p:sp>
      <p:sp>
        <p:nvSpPr>
          <p:cNvPr id="2" name="TextBox 1">
            <a:extLst>
              <a:ext uri="{FF2B5EF4-FFF2-40B4-BE49-F238E27FC236}">
                <a16:creationId xmlns:a16="http://schemas.microsoft.com/office/drawing/2014/main" id="{0356FE04-E52D-945B-076E-579FE58B1CAB}"/>
              </a:ext>
            </a:extLst>
          </p:cNvPr>
          <p:cNvSpPr txBox="1"/>
          <p:nvPr/>
        </p:nvSpPr>
        <p:spPr>
          <a:xfrm>
            <a:off x="930615" y="1284220"/>
            <a:ext cx="800281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Pridi"/>
                <a:cs typeface="Calibri"/>
              </a:rPr>
              <a:t>8 van de 11 </a:t>
            </a:r>
            <a:r>
              <a:rPr lang="en-US" sz="2800" err="1">
                <a:solidFill>
                  <a:schemeClr val="bg1"/>
                </a:solidFill>
                <a:latin typeface="Pridi"/>
                <a:cs typeface="Calibri"/>
              </a:rPr>
              <a:t>jongeren</a:t>
            </a:r>
            <a:r>
              <a:rPr lang="en-US" sz="2800" dirty="0">
                <a:solidFill>
                  <a:schemeClr val="bg1"/>
                </a:solidFill>
                <a:latin typeface="Pridi"/>
                <a:cs typeface="Calibri"/>
              </a:rPr>
              <a:t> </a:t>
            </a:r>
            <a:r>
              <a:rPr lang="en-US" sz="2800" err="1">
                <a:solidFill>
                  <a:schemeClr val="bg1"/>
                </a:solidFill>
                <a:latin typeface="Pridi"/>
                <a:cs typeface="Calibri"/>
              </a:rPr>
              <a:t>hebben</a:t>
            </a:r>
            <a:r>
              <a:rPr lang="en-US" sz="2800" dirty="0">
                <a:solidFill>
                  <a:schemeClr val="bg1"/>
                </a:solidFill>
                <a:latin typeface="Pridi"/>
                <a:cs typeface="Calibri"/>
              </a:rPr>
              <a:t> </a:t>
            </a:r>
            <a:r>
              <a:rPr lang="en-US" sz="2800" err="1">
                <a:solidFill>
                  <a:schemeClr val="bg1"/>
                </a:solidFill>
                <a:latin typeface="Pridi"/>
                <a:cs typeface="Calibri"/>
              </a:rPr>
              <a:t>gekozen</a:t>
            </a:r>
            <a:r>
              <a:rPr lang="en-US" sz="2800" dirty="0">
                <a:solidFill>
                  <a:schemeClr val="bg1"/>
                </a:solidFill>
                <a:latin typeface="Pridi"/>
                <a:cs typeface="Calibri"/>
              </a:rPr>
              <a:t> </a:t>
            </a:r>
            <a:r>
              <a:rPr lang="en-US" sz="2800" err="1">
                <a:solidFill>
                  <a:schemeClr val="bg1"/>
                </a:solidFill>
                <a:latin typeface="Pridi"/>
                <a:cs typeface="Calibri"/>
              </a:rPr>
              <a:t>voor</a:t>
            </a:r>
            <a:r>
              <a:rPr lang="en-US" sz="2800" dirty="0">
                <a:solidFill>
                  <a:schemeClr val="bg1"/>
                </a:solidFill>
                <a:latin typeface="Pridi"/>
                <a:cs typeface="Calibri"/>
              </a:rPr>
              <a:t> </a:t>
            </a:r>
            <a:r>
              <a:rPr lang="en-US" sz="2800" err="1">
                <a:solidFill>
                  <a:schemeClr val="bg1"/>
                </a:solidFill>
                <a:latin typeface="Pridi"/>
                <a:cs typeface="Calibri"/>
              </a:rPr>
              <a:t>vwo</a:t>
            </a:r>
            <a:r>
              <a:rPr lang="en-US" sz="2800" dirty="0">
                <a:solidFill>
                  <a:schemeClr val="bg1"/>
                </a:solidFill>
                <a:latin typeface="Pridi"/>
                <a:cs typeface="Calibri"/>
              </a:rPr>
              <a:t>: </a:t>
            </a:r>
          </a:p>
          <a:p>
            <a:r>
              <a:rPr lang="en-US" sz="2800" err="1">
                <a:solidFill>
                  <a:schemeClr val="bg1"/>
                </a:solidFill>
                <a:latin typeface="Pridi"/>
                <a:cs typeface="Calibri"/>
              </a:rPr>
              <a:t>Verdeeld</a:t>
            </a:r>
            <a:r>
              <a:rPr lang="en-US" sz="2800" dirty="0">
                <a:solidFill>
                  <a:schemeClr val="bg1"/>
                </a:solidFill>
                <a:latin typeface="Pridi"/>
                <a:cs typeface="Calibri"/>
              </a:rPr>
              <a:t> over de </a:t>
            </a:r>
            <a:r>
              <a:rPr lang="en-US" sz="2800" err="1">
                <a:solidFill>
                  <a:schemeClr val="bg1"/>
                </a:solidFill>
                <a:latin typeface="Pridi"/>
                <a:cs typeface="Calibri"/>
              </a:rPr>
              <a:t>verschillende</a:t>
            </a:r>
            <a:r>
              <a:rPr lang="en-US" sz="2800" dirty="0">
                <a:solidFill>
                  <a:schemeClr val="bg1"/>
                </a:solidFill>
                <a:latin typeface="Pridi"/>
                <a:cs typeface="Calibri"/>
              </a:rPr>
              <a:t> centra in de Kempen</a:t>
            </a:r>
          </a:p>
          <a:p>
            <a:pPr marL="457200" indent="-457200">
              <a:buFont typeface="Arial"/>
              <a:buChar char="•"/>
            </a:pPr>
            <a:r>
              <a:rPr lang="en-US" sz="2800" dirty="0">
                <a:solidFill>
                  <a:schemeClr val="bg1"/>
                </a:solidFill>
                <a:latin typeface="Pridi"/>
                <a:cs typeface="Calibri"/>
              </a:rPr>
              <a:t>AAV </a:t>
            </a:r>
            <a:r>
              <a:rPr lang="en-US" sz="2800" err="1">
                <a:solidFill>
                  <a:schemeClr val="bg1"/>
                </a:solidFill>
                <a:latin typeface="Pridi"/>
                <a:cs typeface="Calibri"/>
              </a:rPr>
              <a:t>vastgoed</a:t>
            </a:r>
            <a:endParaRPr lang="en-US" sz="2800" dirty="0">
              <a:solidFill>
                <a:schemeClr val="bg1"/>
              </a:solidFill>
              <a:latin typeface="Pridi"/>
              <a:cs typeface="Calibri"/>
            </a:endParaRPr>
          </a:p>
          <a:p>
            <a:pPr marL="457200" indent="-457200">
              <a:buFont typeface="Arial"/>
              <a:buChar char="•"/>
            </a:pPr>
            <a:r>
              <a:rPr lang="en-US" sz="2800" dirty="0">
                <a:solidFill>
                  <a:schemeClr val="bg1"/>
                </a:solidFill>
                <a:latin typeface="Pridi"/>
                <a:cs typeface="Calibri"/>
              </a:rPr>
              <a:t>AAV </a:t>
            </a:r>
            <a:r>
              <a:rPr lang="en-US" sz="2800" err="1">
                <a:solidFill>
                  <a:schemeClr val="bg1"/>
                </a:solidFill>
                <a:latin typeface="Pridi"/>
                <a:cs typeface="Calibri"/>
              </a:rPr>
              <a:t>vakfotografie</a:t>
            </a:r>
            <a:endParaRPr lang="en-US" sz="2800" dirty="0">
              <a:solidFill>
                <a:schemeClr val="bg1"/>
              </a:solidFill>
              <a:latin typeface="Pridi"/>
              <a:cs typeface="Calibri"/>
            </a:endParaRPr>
          </a:p>
          <a:p>
            <a:pPr marL="457200" indent="-457200">
              <a:buFont typeface="Arial"/>
              <a:buChar char="•"/>
            </a:pPr>
            <a:r>
              <a:rPr lang="en-US" sz="2800" dirty="0">
                <a:solidFill>
                  <a:schemeClr val="bg1"/>
                </a:solidFill>
                <a:latin typeface="Pridi"/>
                <a:cs typeface="Calibri"/>
              </a:rPr>
              <a:t>AAV JGZ</a:t>
            </a:r>
          </a:p>
          <a:p>
            <a:pPr marL="457200" indent="-457200">
              <a:buFont typeface="Arial"/>
              <a:buChar char="•"/>
            </a:pPr>
            <a:r>
              <a:rPr lang="en-US" sz="2800" dirty="0">
                <a:solidFill>
                  <a:schemeClr val="bg1"/>
                </a:solidFill>
                <a:latin typeface="Pridi"/>
                <a:cs typeface="Calibri"/>
              </a:rPr>
              <a:t>AAV </a:t>
            </a:r>
            <a:r>
              <a:rPr lang="en-US" sz="2800" err="1">
                <a:solidFill>
                  <a:schemeClr val="bg1"/>
                </a:solidFill>
                <a:latin typeface="Pridi"/>
                <a:cs typeface="Calibri"/>
              </a:rPr>
              <a:t>Zorgkundige</a:t>
            </a:r>
            <a:endParaRPr lang="en-US" sz="2800" dirty="0">
              <a:solidFill>
                <a:schemeClr val="bg1"/>
              </a:solidFill>
              <a:latin typeface="Pridi"/>
              <a:cs typeface="Calibri"/>
            </a:endParaRPr>
          </a:p>
          <a:p>
            <a:pPr marL="457200" indent="-457200">
              <a:buFont typeface="Arial"/>
              <a:buChar char="•"/>
            </a:pPr>
            <a:r>
              <a:rPr lang="en-US" sz="2800" err="1">
                <a:solidFill>
                  <a:schemeClr val="bg1"/>
                </a:solidFill>
                <a:latin typeface="Pridi"/>
                <a:cs typeface="Calibri"/>
              </a:rPr>
              <a:t>Webdesign</a:t>
            </a:r>
            <a:endParaRPr lang="en-US" sz="2800" dirty="0">
              <a:solidFill>
                <a:schemeClr val="bg1"/>
              </a:solidFill>
              <a:latin typeface="Pridi"/>
              <a:cs typeface="Calibri"/>
            </a:endParaRPr>
          </a:p>
          <a:p>
            <a:pPr marL="457200" indent="-457200">
              <a:buFont typeface="Arial"/>
              <a:buChar char="•"/>
            </a:pPr>
            <a:r>
              <a:rPr lang="en-US" sz="2800" err="1">
                <a:solidFill>
                  <a:schemeClr val="bg1"/>
                </a:solidFill>
                <a:latin typeface="Pridi"/>
                <a:cs typeface="Calibri"/>
              </a:rPr>
              <a:t>Elektriciteit</a:t>
            </a:r>
            <a:endParaRPr lang="en-US" sz="2800" dirty="0">
              <a:solidFill>
                <a:schemeClr val="bg1"/>
              </a:solidFill>
              <a:latin typeface="Pridi"/>
              <a:cs typeface="Calibri"/>
            </a:endParaRPr>
          </a:p>
        </p:txBody>
      </p:sp>
    </p:spTree>
    <p:extLst>
      <p:ext uri="{BB962C8B-B14F-4D97-AF65-F5344CB8AC3E}">
        <p14:creationId xmlns:p14="http://schemas.microsoft.com/office/powerpoint/2010/main" val="48286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DEE0B-0408-2873-836C-EAFA2CEA0F55}"/>
              </a:ext>
            </a:extLst>
          </p:cNvPr>
          <p:cNvSpPr>
            <a:spLocks noGrp="1"/>
          </p:cNvSpPr>
          <p:nvPr>
            <p:ph type="title"/>
          </p:nvPr>
        </p:nvSpPr>
        <p:spPr/>
        <p:txBody>
          <a:bodyPr/>
          <a:lstStyle/>
          <a:p>
            <a:endParaRPr lang="nl-NL"/>
          </a:p>
        </p:txBody>
      </p:sp>
      <p:pic>
        <p:nvPicPr>
          <p:cNvPr id="17" name="Tijdelijke aanduiding voor inhoud 16" descr="Afbeelding met tekst, schermopname, grafische vormgeving&#10;&#10;Automatisch gegenereerde beschrijving">
            <a:extLst>
              <a:ext uri="{FF2B5EF4-FFF2-40B4-BE49-F238E27FC236}">
                <a16:creationId xmlns:a16="http://schemas.microsoft.com/office/drawing/2014/main" id="{C96B1D55-D872-A5B9-3FA7-D584B5C14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36" y="0"/>
            <a:ext cx="12458336" cy="7008252"/>
          </a:xfrm>
        </p:spPr>
      </p:pic>
    </p:spTree>
    <p:extLst>
      <p:ext uri="{BB962C8B-B14F-4D97-AF65-F5344CB8AC3E}">
        <p14:creationId xmlns:p14="http://schemas.microsoft.com/office/powerpoint/2010/main" val="222499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937DC-C045-CB70-E31F-54A34D8F0B59}"/>
            </a:ext>
          </a:extLst>
        </p:cNvPr>
        <p:cNvGrpSpPr/>
        <p:nvPr/>
      </p:nvGrpSpPr>
      <p:grpSpPr>
        <a:xfrm>
          <a:off x="0" y="0"/>
          <a:ext cx="0" cy="0"/>
          <a:chOff x="0" y="0"/>
          <a:chExt cx="0" cy="0"/>
        </a:xfrm>
      </p:grpSpPr>
      <p:pic>
        <p:nvPicPr>
          <p:cNvPr id="4" name="Afbeelding 3" descr="Afbeelding met schermopname, groen&#10;&#10;Automatisch gegenereerde beschrijving">
            <a:extLst>
              <a:ext uri="{FF2B5EF4-FFF2-40B4-BE49-F238E27FC236}">
                <a16:creationId xmlns:a16="http://schemas.microsoft.com/office/drawing/2014/main" id="{25689159-7A34-7057-9E37-B140264CB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238" cy="6858000"/>
          </a:xfrm>
          <a:prstGeom prst="rect">
            <a:avLst/>
          </a:prstGeom>
        </p:spPr>
      </p:pic>
      <p:sp>
        <p:nvSpPr>
          <p:cNvPr id="3" name="Tijdelijke aanduiding voor inhoud 2">
            <a:extLst>
              <a:ext uri="{FF2B5EF4-FFF2-40B4-BE49-F238E27FC236}">
                <a16:creationId xmlns:a16="http://schemas.microsoft.com/office/drawing/2014/main" id="{3C1FB658-135C-411C-37AE-FD73F86EE359}"/>
              </a:ext>
            </a:extLst>
          </p:cNvPr>
          <p:cNvSpPr>
            <a:spLocks noGrp="1"/>
          </p:cNvSpPr>
          <p:nvPr>
            <p:ph idx="1"/>
          </p:nvPr>
        </p:nvSpPr>
        <p:spPr>
          <a:xfrm>
            <a:off x="1209993" y="1140643"/>
            <a:ext cx="10818609" cy="4536735"/>
          </a:xfrm>
        </p:spPr>
        <p:txBody>
          <a:bodyPr vert="horz" lIns="91440" tIns="45720" rIns="91440" bIns="45720" rtlCol="0" anchor="t">
            <a:normAutofit/>
          </a:bodyPr>
          <a:lstStyle/>
          <a:p>
            <a:pPr marL="0" indent="0">
              <a:buNone/>
            </a:pPr>
            <a:r>
              <a:rPr lang="nl-BE" sz="2800">
                <a:solidFill>
                  <a:srgbClr val="92D050"/>
                </a:solidFill>
                <a:latin typeface="Pridi"/>
                <a:ea typeface="Calibri" panose="020F0502020204030204"/>
                <a:cs typeface="Calibri" panose="020F0502020204030204"/>
              </a:rPr>
              <a:t>	https://vouw.school/</a:t>
            </a:r>
            <a:endParaRPr lang="nl-BE"/>
          </a:p>
          <a:p>
            <a:pPr marL="0" indent="0">
              <a:buNone/>
            </a:pPr>
            <a:endParaRPr lang="en-US" sz="2600">
              <a:solidFill>
                <a:schemeClr val="bg1"/>
              </a:solidFill>
              <a:latin typeface="Pridi"/>
              <a:ea typeface="+mn-lt"/>
              <a:cs typeface="+mn-lt"/>
            </a:endParaRPr>
          </a:p>
          <a:p>
            <a:pPr marL="0" indent="0">
              <a:buNone/>
            </a:pPr>
            <a:endParaRPr lang="en-US" sz="2600">
              <a:solidFill>
                <a:schemeClr val="bg1"/>
              </a:solidFill>
              <a:latin typeface="Pridi"/>
              <a:ea typeface="+mn-lt"/>
              <a:cs typeface="+mn-lt"/>
            </a:endParaRPr>
          </a:p>
          <a:p>
            <a:pPr marL="0" indent="0">
              <a:buNone/>
            </a:pPr>
            <a:endParaRPr lang="nl-BE" sz="2600">
              <a:solidFill>
                <a:schemeClr val="bg1"/>
              </a:solidFill>
              <a:latin typeface="Pridi"/>
              <a:ea typeface="+mn-lt"/>
              <a:cs typeface="+mn-lt"/>
            </a:endParaRPr>
          </a:p>
          <a:p>
            <a:pPr marL="457200" lvl="1" indent="0">
              <a:buNone/>
            </a:pPr>
            <a:r>
              <a:rPr lang="nl-BE" sz="2600">
                <a:solidFill>
                  <a:srgbClr val="FFFFFF"/>
                </a:solidFill>
                <a:latin typeface="Pridi"/>
                <a:ea typeface="+mn-lt"/>
                <a:cs typeface="+mn-lt"/>
              </a:rPr>
              <a:t>	via het </a:t>
            </a:r>
            <a:r>
              <a:rPr lang="nl-BE" sz="2600">
                <a:solidFill>
                  <a:srgbClr val="92D050"/>
                </a:solidFill>
                <a:latin typeface="Pridi"/>
                <a:ea typeface="+mn-lt"/>
                <a:cs typeface="+mn-lt"/>
                <a:hlinkClick r:id="rId3">
                  <a:extLst>
                    <a:ext uri="{A12FA001-AC4F-418D-AE19-62706E023703}">
                      <ahyp:hlinkClr xmlns:ahyp="http://schemas.microsoft.com/office/drawing/2018/hyperlinkcolor" val="tx"/>
                    </a:ext>
                  </a:extLst>
                </a:hlinkClick>
              </a:rPr>
              <a:t>contactformulier</a:t>
            </a:r>
            <a:r>
              <a:rPr lang="nl-BE" sz="2600">
                <a:solidFill>
                  <a:srgbClr val="FFFFFF"/>
                </a:solidFill>
                <a:latin typeface="Pridi"/>
                <a:ea typeface="+mn-lt"/>
                <a:cs typeface="+mn-lt"/>
              </a:rPr>
              <a:t> op de VOUW-website  </a:t>
            </a:r>
            <a:br>
              <a:rPr lang="nl-BE" sz="2600">
                <a:solidFill>
                  <a:srgbClr val="FFFFFF"/>
                </a:solidFill>
                <a:latin typeface="Pridi"/>
                <a:ea typeface="+mn-lt"/>
                <a:cs typeface="+mn-lt"/>
              </a:rPr>
            </a:br>
            <a:r>
              <a:rPr lang="nl-BE" sz="2600">
                <a:solidFill>
                  <a:srgbClr val="FFFFFF"/>
                </a:solidFill>
                <a:latin typeface="Pridi"/>
                <a:ea typeface="+mn-lt"/>
                <a:cs typeface="+mn-lt"/>
              </a:rPr>
              <a:t> 	</a:t>
            </a:r>
            <a:r>
              <a:rPr lang="nl-BE" sz="2600">
                <a:solidFill>
                  <a:srgbClr val="92D050"/>
                </a:solidFill>
                <a:latin typeface="Pridi"/>
                <a:ea typeface="Calibri" panose="020F0502020204030204"/>
                <a:cs typeface="Calibri" panose="020F0502020204030204"/>
                <a:hlinkClick r:id="rId4">
                  <a:extLst>
                    <a:ext uri="{A12FA001-AC4F-418D-AE19-62706E023703}">
                      <ahyp:hlinkClr xmlns:ahyp="http://schemas.microsoft.com/office/drawing/2018/hyperlinkcolor" val="tx"/>
                    </a:ext>
                  </a:extLst>
                </a:hlinkClick>
              </a:rPr>
              <a:t>https://vouw.school/</a:t>
            </a:r>
            <a:r>
              <a:rPr lang="nl-BE" sz="2600">
                <a:solidFill>
                  <a:srgbClr val="92D050"/>
                </a:solidFill>
                <a:latin typeface="Pridi"/>
                <a:ea typeface="Calibri" panose="020F0502020204030204"/>
                <a:cs typeface="Calibri" panose="020F0502020204030204"/>
              </a:rPr>
              <a:t> </a:t>
            </a:r>
          </a:p>
          <a:p>
            <a:pPr marL="0" indent="0">
              <a:buNone/>
            </a:pPr>
            <a:endParaRPr lang="nl-BE">
              <a:solidFill>
                <a:srgbClr val="FFFFFF"/>
              </a:solidFill>
              <a:latin typeface="Pridi"/>
              <a:ea typeface="Calibri" panose="020F0502020204030204"/>
              <a:cs typeface="Pridi"/>
            </a:endParaRPr>
          </a:p>
          <a:p>
            <a:pPr marL="0" indent="0">
              <a:buNone/>
            </a:pPr>
            <a:endParaRPr lang="nl-BE">
              <a:solidFill>
                <a:srgbClr val="FFFFFF"/>
              </a:solidFill>
              <a:latin typeface="Pridi" panose="00000500000000000000" pitchFamily="2" charset="-34"/>
              <a:ea typeface="Calibri" panose="020F0502020204030204"/>
              <a:cs typeface="Pridi" panose="00000500000000000000" pitchFamily="2" charset="-34"/>
            </a:endParaRPr>
          </a:p>
          <a:p>
            <a:pPr marL="0" indent="0">
              <a:buNone/>
            </a:pPr>
            <a:r>
              <a:rPr lang="nl-BE">
                <a:solidFill>
                  <a:srgbClr val="92D050"/>
                </a:solidFill>
                <a:latin typeface="Pridi" panose="00000500000000000000" pitchFamily="2" charset="-34"/>
                <a:ea typeface="Calibri" panose="020F0502020204030204"/>
                <a:cs typeface="Pridi" panose="00000500000000000000" pitchFamily="2" charset="-34"/>
              </a:rPr>
              <a:t>	https://www.instagram.com/vouw.school/</a:t>
            </a:r>
          </a:p>
          <a:p>
            <a:pPr marL="0" indent="0">
              <a:buNone/>
            </a:pPr>
            <a:endParaRPr lang="nl-BE">
              <a:ea typeface="Calibri" panose="020F0502020204030204"/>
              <a:cs typeface="Calibri" panose="020F0502020204030204"/>
            </a:endParaRPr>
          </a:p>
          <a:p>
            <a:pPr marL="0" indent="0">
              <a:buNone/>
            </a:pPr>
            <a:endParaRPr lang="nl-BE">
              <a:ea typeface="Calibri" panose="020F0502020204030204"/>
              <a:cs typeface="Calibri" panose="020F0502020204030204"/>
            </a:endParaRPr>
          </a:p>
        </p:txBody>
      </p:sp>
      <p:sp>
        <p:nvSpPr>
          <p:cNvPr id="5" name="Titel 1">
            <a:extLst>
              <a:ext uri="{FF2B5EF4-FFF2-40B4-BE49-F238E27FC236}">
                <a16:creationId xmlns:a16="http://schemas.microsoft.com/office/drawing/2014/main" id="{9C99EAB1-1B82-4F80-BB7A-B06462C11DD4}"/>
              </a:ext>
            </a:extLst>
          </p:cNvPr>
          <p:cNvSpPr txBox="1">
            <a:spLocks/>
          </p:cNvSpPr>
          <p:nvPr/>
        </p:nvSpPr>
        <p:spPr>
          <a:xfrm>
            <a:off x="875908" y="546756"/>
            <a:ext cx="3076660" cy="48795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4000">
                <a:solidFill>
                  <a:schemeClr val="accent6">
                    <a:lumMod val="50000"/>
                  </a:schemeClr>
                </a:solidFill>
                <a:latin typeface="Pridi SemiBold" panose="00000700000000000000" pitchFamily="2" charset="-34"/>
                <a:cs typeface="Pridi SemiBold" panose="00000700000000000000" pitchFamily="2" charset="-34"/>
              </a:rPr>
              <a:t>Meer info</a:t>
            </a:r>
          </a:p>
        </p:txBody>
      </p:sp>
      <p:sp>
        <p:nvSpPr>
          <p:cNvPr id="2" name="Titel 1">
            <a:extLst>
              <a:ext uri="{FF2B5EF4-FFF2-40B4-BE49-F238E27FC236}">
                <a16:creationId xmlns:a16="http://schemas.microsoft.com/office/drawing/2014/main" id="{1236552B-690E-7A33-0507-4CD5ADF506B0}"/>
              </a:ext>
            </a:extLst>
          </p:cNvPr>
          <p:cNvSpPr txBox="1">
            <a:spLocks/>
          </p:cNvSpPr>
          <p:nvPr/>
        </p:nvSpPr>
        <p:spPr>
          <a:xfrm>
            <a:off x="875908" y="2205486"/>
            <a:ext cx="3076660" cy="48795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4000">
                <a:solidFill>
                  <a:schemeClr val="accent6">
                    <a:lumMod val="50000"/>
                  </a:schemeClr>
                </a:solidFill>
                <a:latin typeface="Pridi SemiBold" panose="00000700000000000000" pitchFamily="2" charset="-34"/>
                <a:cs typeface="Pridi SemiBold" panose="00000700000000000000" pitchFamily="2" charset="-34"/>
              </a:rPr>
              <a:t>Aanmelden</a:t>
            </a:r>
          </a:p>
        </p:txBody>
      </p:sp>
      <p:sp>
        <p:nvSpPr>
          <p:cNvPr id="6" name="Titel 1">
            <a:extLst>
              <a:ext uri="{FF2B5EF4-FFF2-40B4-BE49-F238E27FC236}">
                <a16:creationId xmlns:a16="http://schemas.microsoft.com/office/drawing/2014/main" id="{6D15FFBD-55D0-9B3F-FAE7-85439C813CA5}"/>
              </a:ext>
            </a:extLst>
          </p:cNvPr>
          <p:cNvSpPr txBox="1">
            <a:spLocks/>
          </p:cNvSpPr>
          <p:nvPr/>
        </p:nvSpPr>
        <p:spPr>
          <a:xfrm>
            <a:off x="875908" y="4246244"/>
            <a:ext cx="3076660" cy="48795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4000">
                <a:solidFill>
                  <a:schemeClr val="accent6">
                    <a:lumMod val="50000"/>
                  </a:schemeClr>
                </a:solidFill>
                <a:latin typeface="Pridi SemiBold" panose="00000700000000000000" pitchFamily="2" charset="-34"/>
                <a:cs typeface="Pridi SemiBold" panose="00000700000000000000" pitchFamily="2" charset="-34"/>
              </a:rPr>
              <a:t>Volg ons</a:t>
            </a:r>
          </a:p>
        </p:txBody>
      </p:sp>
    </p:spTree>
    <p:extLst>
      <p:ext uri="{BB962C8B-B14F-4D97-AF65-F5344CB8AC3E}">
        <p14:creationId xmlns:p14="http://schemas.microsoft.com/office/powerpoint/2010/main" val="144376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inaasappel, schermopname, tekst, ontwerp&#10;&#10;Automatisch gegenereerde beschrijving">
            <a:extLst>
              <a:ext uri="{FF2B5EF4-FFF2-40B4-BE49-F238E27FC236}">
                <a16:creationId xmlns:a16="http://schemas.microsoft.com/office/drawing/2014/main" id="{010C7B51-C583-6F36-C03F-CD67D421A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7" name="Tekstvak 6">
            <a:extLst>
              <a:ext uri="{FF2B5EF4-FFF2-40B4-BE49-F238E27FC236}">
                <a16:creationId xmlns:a16="http://schemas.microsoft.com/office/drawing/2014/main" id="{2C6A2CD8-1CD1-FE17-4658-46CCCFE95C19}"/>
              </a:ext>
            </a:extLst>
          </p:cNvPr>
          <p:cNvSpPr txBox="1"/>
          <p:nvPr/>
        </p:nvSpPr>
        <p:spPr>
          <a:xfrm flipH="1">
            <a:off x="272715" y="396211"/>
            <a:ext cx="11482391" cy="4712316"/>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dirty="0">
                <a:solidFill>
                  <a:schemeClr val="accent2">
                    <a:lumMod val="75000"/>
                  </a:schemeClr>
                </a:solidFill>
                <a:highlight>
                  <a:srgbClr val="FFFFFF"/>
                </a:highlight>
                <a:latin typeface="Pridi"/>
                <a:cs typeface="Pridi"/>
              </a:rPr>
              <a:t>PROGRAMMA</a:t>
            </a:r>
            <a:endParaRPr lang="nl-BE" sz="2800" b="1" dirty="0">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0" indent="0">
              <a:buNone/>
            </a:pPr>
            <a:endParaRPr lang="nl-BE" sz="2400" dirty="0">
              <a:solidFill>
                <a:schemeClr val="bg1"/>
              </a:solidFill>
              <a:latin typeface="Pridi"/>
              <a:cs typeface="Pridi"/>
              <a:sym typeface="Wingdings" panose="05000000000000000000" pitchFamily="2" charset="2"/>
            </a:endParaRPr>
          </a:p>
          <a:p>
            <a:pPr>
              <a:lnSpc>
                <a:spcPct val="107000"/>
              </a:lnSpc>
              <a:spcAft>
                <a:spcPts val="800"/>
              </a:spcAft>
              <a:buClr>
                <a:srgbClr val="FFFFFF"/>
              </a:buClr>
            </a:pPr>
            <a:r>
              <a:rPr lang="nl-BE" kern="100" dirty="0">
                <a:solidFill>
                  <a:srgbClr val="FFFFFF"/>
                </a:solidFill>
                <a:latin typeface="Pridi"/>
                <a:ea typeface="Aptos" panose="020B0004020202020204" pitchFamily="34" charset="0"/>
                <a:cs typeface="Pridi"/>
              </a:rPr>
              <a:t>Ontstaan</a:t>
            </a:r>
            <a:r>
              <a:rPr lang="nl-BE" sz="1800" kern="100" dirty="0">
                <a:solidFill>
                  <a:srgbClr val="FFFFFF"/>
                </a:solidFill>
                <a:effectLst/>
                <a:latin typeface="Pridi"/>
                <a:ea typeface="Aptos" panose="020B0004020202020204" pitchFamily="34" charset="0"/>
                <a:cs typeface="Pridi"/>
              </a:rPr>
              <a:t> van het project 				</a:t>
            </a:r>
          </a:p>
          <a:p>
            <a:pPr>
              <a:lnSpc>
                <a:spcPct val="107000"/>
              </a:lnSpc>
              <a:spcAft>
                <a:spcPts val="800"/>
              </a:spcAft>
              <a:buClr>
                <a:schemeClr val="bg1"/>
              </a:buClr>
            </a:pPr>
            <a:r>
              <a:rPr lang="nl-BE" sz="1800" kern="100" dirty="0">
                <a:solidFill>
                  <a:srgbClr val="FFFFFF"/>
                </a:solidFill>
                <a:effectLst/>
                <a:latin typeface="Pridi" panose="00000500000000000000" pitchFamily="2" charset="-34"/>
                <a:ea typeface="Aptos" panose="020B0004020202020204" pitchFamily="34" charset="0"/>
                <a:cs typeface="Pridi" panose="00000500000000000000" pitchFamily="2" charset="-34"/>
              </a:rPr>
              <a:t>Uitrol van de projectfases					</a:t>
            </a:r>
          </a:p>
          <a:p>
            <a:pPr>
              <a:lnSpc>
                <a:spcPct val="107000"/>
              </a:lnSpc>
              <a:spcAft>
                <a:spcPts val="800"/>
              </a:spcAft>
              <a:buClr>
                <a:schemeClr val="bg1"/>
              </a:buClr>
            </a:pPr>
            <a:r>
              <a:rPr lang="nl-BE" sz="1800" kern="100" dirty="0">
                <a:solidFill>
                  <a:srgbClr val="FFFFFF"/>
                </a:solidFill>
                <a:effectLst/>
                <a:latin typeface="Pridi" panose="00000500000000000000" pitchFamily="2" charset="-34"/>
                <a:ea typeface="Aptos" panose="020B0004020202020204" pitchFamily="34" charset="0"/>
                <a:cs typeface="Pridi" panose="00000500000000000000" pitchFamily="2" charset="-34"/>
              </a:rPr>
              <a:t>Beschrijving van het VOUW-traject			.</a:t>
            </a:r>
          </a:p>
          <a:p>
            <a:pPr>
              <a:lnSpc>
                <a:spcPct val="107000"/>
              </a:lnSpc>
              <a:spcAft>
                <a:spcPts val="800"/>
              </a:spcAft>
              <a:buClr>
                <a:schemeClr val="bg1"/>
              </a:buClr>
            </a:pPr>
            <a:r>
              <a:rPr lang="nl-BE" sz="1800" kern="100" dirty="0">
                <a:solidFill>
                  <a:srgbClr val="FFFFFF"/>
                </a:solidFill>
                <a:effectLst/>
                <a:latin typeface="Pridi"/>
                <a:ea typeface="Aptos" panose="020B0004020202020204" pitchFamily="34" charset="0"/>
                <a:cs typeface="Pridi"/>
              </a:rPr>
              <a:t>Weloverwogen keuzes						</a:t>
            </a:r>
          </a:p>
          <a:p>
            <a:pPr>
              <a:lnSpc>
                <a:spcPct val="107000"/>
              </a:lnSpc>
              <a:spcAft>
                <a:spcPts val="800"/>
              </a:spcAft>
              <a:buClr>
                <a:schemeClr val="bg1"/>
              </a:buClr>
            </a:pPr>
            <a:r>
              <a:rPr lang="nl-BE" sz="1800" kern="100" dirty="0" err="1">
                <a:solidFill>
                  <a:srgbClr val="FFFFFF"/>
                </a:solidFill>
                <a:effectLst/>
                <a:latin typeface="Pridi" panose="00000500000000000000" pitchFamily="2" charset="-34"/>
                <a:ea typeface="Aptos" panose="020B0004020202020204" pitchFamily="34" charset="0"/>
                <a:cs typeface="Pridi" panose="00000500000000000000" pitchFamily="2" charset="-34"/>
              </a:rPr>
              <a:t>Good</a:t>
            </a:r>
            <a:r>
              <a:rPr lang="nl-BE" sz="1800" kern="100" dirty="0">
                <a:solidFill>
                  <a:srgbClr val="FFFFFF"/>
                </a:solidFill>
                <a:effectLst/>
                <a:latin typeface="Pridi" panose="00000500000000000000" pitchFamily="2" charset="-34"/>
                <a:ea typeface="Aptos" panose="020B0004020202020204" pitchFamily="34" charset="0"/>
                <a:cs typeface="Pridi" panose="00000500000000000000" pitchFamily="2" charset="-34"/>
              </a:rPr>
              <a:t> </a:t>
            </a:r>
            <a:r>
              <a:rPr lang="nl-BE" sz="1800" kern="100" dirty="0" err="1">
                <a:solidFill>
                  <a:srgbClr val="FFFFFF"/>
                </a:solidFill>
                <a:effectLst/>
                <a:latin typeface="Pridi" panose="00000500000000000000" pitchFamily="2" charset="-34"/>
                <a:ea typeface="Aptos" panose="020B0004020202020204" pitchFamily="34" charset="0"/>
                <a:cs typeface="Pridi" panose="00000500000000000000" pitchFamily="2" charset="-34"/>
              </a:rPr>
              <a:t>practices</a:t>
            </a:r>
            <a:r>
              <a:rPr lang="nl-BE" sz="1800" kern="100" dirty="0">
                <a:solidFill>
                  <a:srgbClr val="FFFFFF"/>
                </a:solidFill>
                <a:effectLst/>
                <a:latin typeface="Pridi" panose="00000500000000000000" pitchFamily="2" charset="-34"/>
                <a:ea typeface="Aptos" panose="020B0004020202020204" pitchFamily="34" charset="0"/>
                <a:cs typeface="Pridi" panose="00000500000000000000" pitchFamily="2" charset="-34"/>
              </a:rPr>
              <a:t> - verbeterpunten				</a:t>
            </a:r>
          </a:p>
          <a:p>
            <a:pPr marL="0" indent="0">
              <a:lnSpc>
                <a:spcPct val="107000"/>
              </a:lnSpc>
              <a:spcAft>
                <a:spcPts val="800"/>
              </a:spcAft>
              <a:buClr>
                <a:schemeClr val="bg1"/>
              </a:buClr>
              <a:buNone/>
            </a:pPr>
            <a:r>
              <a:rPr lang="nl-BE" sz="1800" kern="100" dirty="0">
                <a:solidFill>
                  <a:srgbClr val="FFFFFF"/>
                </a:solidFill>
                <a:effectLst/>
                <a:latin typeface="Pridi"/>
                <a:ea typeface="Aptos" panose="020B0004020202020204" pitchFamily="34" charset="0"/>
                <a:cs typeface="Pridi"/>
              </a:rPr>
              <a:t>					</a:t>
            </a:r>
            <a:endParaRPr lang="nl-BE" sz="2600" dirty="0">
              <a:solidFill>
                <a:schemeClr val="bg1"/>
              </a:solidFill>
              <a:latin typeface="Pridi"/>
              <a:cs typeface="Pridi"/>
            </a:endParaRPr>
          </a:p>
          <a:p>
            <a:pPr marL="0" indent="0">
              <a:buNone/>
            </a:pPr>
            <a:endParaRPr lang="nl-BE" sz="2600" dirty="0">
              <a:solidFill>
                <a:schemeClr val="bg1"/>
              </a:solidFill>
              <a:latin typeface="Pridi"/>
              <a:cs typeface="Pridi"/>
            </a:endParaRPr>
          </a:p>
        </p:txBody>
      </p:sp>
    </p:spTree>
    <p:extLst>
      <p:ext uri="{BB962C8B-B14F-4D97-AF65-F5344CB8AC3E}">
        <p14:creationId xmlns:p14="http://schemas.microsoft.com/office/powerpoint/2010/main" val="227275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CB2CFF0E-36EE-14B3-1407-CD2D6ECFC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77"/>
            <a:ext cx="12204000" cy="6865182"/>
          </a:xfrm>
          <a:prstGeom prst="rect">
            <a:avLst/>
          </a:prstGeom>
        </p:spPr>
      </p:pic>
      <p:sp>
        <p:nvSpPr>
          <p:cNvPr id="5" name="Tekstvak 4">
            <a:extLst>
              <a:ext uri="{FF2B5EF4-FFF2-40B4-BE49-F238E27FC236}">
                <a16:creationId xmlns:a16="http://schemas.microsoft.com/office/drawing/2014/main" id="{2509AAF3-099F-F895-47B2-A1A1AAC4D955}"/>
              </a:ext>
            </a:extLst>
          </p:cNvPr>
          <p:cNvSpPr txBox="1"/>
          <p:nvPr/>
        </p:nvSpPr>
        <p:spPr>
          <a:xfrm flipH="1">
            <a:off x="529388" y="396211"/>
            <a:ext cx="11225719" cy="9505166"/>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dirty="0">
                <a:solidFill>
                  <a:schemeClr val="accent2">
                    <a:lumMod val="75000"/>
                  </a:schemeClr>
                </a:solidFill>
                <a:highlight>
                  <a:srgbClr val="FFFFFF"/>
                </a:highlight>
                <a:latin typeface="Pridi"/>
                <a:cs typeface="Pridi"/>
                <a:sym typeface="Wingdings" panose="05000000000000000000" pitchFamily="2" charset="2"/>
              </a:rPr>
              <a:t>VOUW</a:t>
            </a:r>
            <a:endParaRPr lang="nl-BE" sz="2800" b="1" dirty="0">
              <a:solidFill>
                <a:schemeClr val="accent2">
                  <a:lumMod val="75000"/>
                </a:schemeClr>
              </a:solidFill>
              <a:highlight>
                <a:srgbClr val="FFFFFF"/>
              </a:highlight>
              <a:latin typeface="Pridi"/>
              <a:cs typeface="Pridi"/>
            </a:endParaRPr>
          </a:p>
          <a:p>
            <a:pPr marL="0" indent="0">
              <a:buNone/>
            </a:pPr>
            <a:endParaRPr lang="nl-BE" sz="2400">
              <a:solidFill>
                <a:schemeClr val="bg1"/>
              </a:solidFill>
              <a:latin typeface="Pridi"/>
              <a:cs typeface="Pridi"/>
              <a:sym typeface="Wingdings" panose="05000000000000000000" pitchFamily="2" charset="2"/>
            </a:endParaRPr>
          </a:p>
          <a:p>
            <a:pPr marL="0" indent="0">
              <a:buNone/>
            </a:pPr>
            <a:r>
              <a:rPr lang="nl-BE" sz="2600" dirty="0">
                <a:solidFill>
                  <a:schemeClr val="bg1"/>
                </a:solidFill>
                <a:latin typeface="Pridi"/>
                <a:cs typeface="Pridi"/>
              </a:rPr>
              <a:t>Hoe is dit project ontstaan?</a:t>
            </a:r>
          </a:p>
          <a:p>
            <a:r>
              <a:rPr lang="nl-BE" sz="2600" dirty="0">
                <a:solidFill>
                  <a:schemeClr val="bg1"/>
                </a:solidFill>
                <a:latin typeface="Pridi"/>
                <a:cs typeface="Pridi"/>
              </a:rPr>
              <a:t>Corona &gt; Vlaamse Veerkracht (2021) &gt;</a:t>
            </a:r>
            <a:br>
              <a:rPr lang="nl-BE" sz="2600" dirty="0">
                <a:solidFill>
                  <a:schemeClr val="bg1"/>
                </a:solidFill>
                <a:latin typeface="Pridi"/>
                <a:cs typeface="Pridi"/>
              </a:rPr>
            </a:br>
            <a:r>
              <a:rPr lang="nl-BE" sz="2600" u="sng" err="1">
                <a:solidFill>
                  <a:schemeClr val="bg1"/>
                </a:solidFill>
                <a:latin typeface="Pridi"/>
                <a:cs typeface="Pridi"/>
              </a:rPr>
              <a:t>Edusprong</a:t>
            </a:r>
            <a:r>
              <a:rPr lang="nl-BE" sz="2600" dirty="0">
                <a:solidFill>
                  <a:schemeClr val="bg1"/>
                </a:solidFill>
                <a:latin typeface="Pridi"/>
                <a:cs typeface="Pridi"/>
              </a:rPr>
              <a:t>: boost voor het volwassenenonderwijs</a:t>
            </a:r>
          </a:p>
          <a:p>
            <a:r>
              <a:rPr lang="nl-BE" sz="2600" dirty="0" err="1">
                <a:solidFill>
                  <a:schemeClr val="bg1"/>
                </a:solidFill>
                <a:latin typeface="Pridi"/>
                <a:cs typeface="Pridi"/>
              </a:rPr>
              <a:t>Edusprong</a:t>
            </a:r>
            <a:r>
              <a:rPr lang="nl-BE" sz="2600" dirty="0">
                <a:solidFill>
                  <a:schemeClr val="bg1"/>
                </a:solidFill>
                <a:latin typeface="Pridi"/>
                <a:cs typeface="Pridi"/>
              </a:rPr>
              <a:t> (09/2022-08/2024): centrale en </a:t>
            </a:r>
            <a:r>
              <a:rPr lang="nl-BE" sz="2600" u="sng" dirty="0">
                <a:solidFill>
                  <a:schemeClr val="bg1"/>
                </a:solidFill>
                <a:latin typeface="Pridi"/>
                <a:cs typeface="Pridi"/>
              </a:rPr>
              <a:t>regionaal-lokale</a:t>
            </a:r>
            <a:r>
              <a:rPr lang="nl-BE" sz="2600" dirty="0">
                <a:solidFill>
                  <a:schemeClr val="bg1"/>
                </a:solidFill>
                <a:latin typeface="Pridi"/>
                <a:cs typeface="Pridi"/>
              </a:rPr>
              <a:t> projecten</a:t>
            </a:r>
          </a:p>
          <a:p>
            <a:r>
              <a:rPr lang="nl-BE" sz="2600" dirty="0">
                <a:solidFill>
                  <a:schemeClr val="bg1"/>
                </a:solidFill>
                <a:latin typeface="Pridi"/>
                <a:cs typeface="Pridi"/>
              </a:rPr>
              <a:t>Volwassenonderwijs Kempen kiest voor 2 gezamenlijke </a:t>
            </a:r>
            <a:r>
              <a:rPr lang="nl-BE" sz="2600" dirty="0" err="1">
                <a:solidFill>
                  <a:schemeClr val="bg1"/>
                </a:solidFill>
                <a:latin typeface="Pridi"/>
                <a:cs typeface="Pridi"/>
              </a:rPr>
              <a:t>Edusprongprojecten</a:t>
            </a:r>
            <a:r>
              <a:rPr lang="nl-BE" sz="2600" dirty="0">
                <a:solidFill>
                  <a:schemeClr val="bg1"/>
                </a:solidFill>
                <a:latin typeface="Pridi"/>
                <a:cs typeface="Pridi"/>
              </a:rPr>
              <a:t>: </a:t>
            </a:r>
            <a:r>
              <a:rPr lang="nl-BE" sz="2600" u="sng" dirty="0">
                <a:solidFill>
                  <a:schemeClr val="bg1"/>
                </a:solidFill>
                <a:latin typeface="Pridi"/>
                <a:cs typeface="Pridi"/>
              </a:rPr>
              <a:t>VOUW</a:t>
            </a:r>
            <a:r>
              <a:rPr lang="nl-BE" sz="2600" dirty="0">
                <a:solidFill>
                  <a:schemeClr val="bg1"/>
                </a:solidFill>
                <a:latin typeface="Pridi"/>
                <a:cs typeface="Pridi"/>
              </a:rPr>
              <a:t> en Klikpunt</a:t>
            </a:r>
          </a:p>
          <a:p>
            <a:r>
              <a:rPr lang="nl-BE" sz="2600" dirty="0">
                <a:solidFill>
                  <a:schemeClr val="bg1"/>
                </a:solidFill>
                <a:latin typeface="Pridi"/>
                <a:cs typeface="Pridi"/>
              </a:rPr>
              <a:t>Waarom samen en waarom VOUW? : Regioscan &gt; regioscanrapport</a:t>
            </a:r>
          </a:p>
          <a:p>
            <a:pPr marL="914400" lvl="1" indent="-457200">
              <a:buFont typeface="Calibri"/>
              <a:buChar char="-"/>
            </a:pPr>
            <a:r>
              <a:rPr lang="nl-BE" sz="2600" dirty="0">
                <a:solidFill>
                  <a:schemeClr val="bg1"/>
                </a:solidFill>
                <a:latin typeface="Pridi"/>
                <a:cs typeface="Pridi"/>
              </a:rPr>
              <a:t>vraag aan gezamenlijke profilering en expertise van het VWO</a:t>
            </a:r>
          </a:p>
          <a:p>
            <a:pPr marL="914400" lvl="1" indent="-457200">
              <a:buFont typeface="Calibri"/>
              <a:buChar char="-"/>
            </a:pPr>
            <a:r>
              <a:rPr lang="nl-BE" sz="2600" dirty="0">
                <a:solidFill>
                  <a:schemeClr val="bg1"/>
                </a:solidFill>
                <a:latin typeface="Pridi"/>
                <a:cs typeface="Pridi"/>
              </a:rPr>
              <a:t>ook in de Kempen: ongekwalificeerde uitstroom aanzienlijk</a:t>
            </a:r>
          </a:p>
          <a:p>
            <a:pPr marL="914400" lvl="1" indent="-457200">
              <a:buFont typeface="Calibri"/>
              <a:buChar char="-"/>
            </a:pPr>
            <a:r>
              <a:rPr lang="nl-BE" sz="2600" dirty="0">
                <a:solidFill>
                  <a:schemeClr val="bg1"/>
                </a:solidFill>
                <a:latin typeface="Pridi"/>
                <a:cs typeface="Pridi"/>
              </a:rPr>
              <a:t>moeizame doorstroom secundair onderwijs &gt; VWO (bijv. TKO)</a:t>
            </a:r>
          </a:p>
          <a:p>
            <a:pPr marL="914400" lvl="1" indent="-457200">
              <a:buFont typeface="Calibri"/>
              <a:buChar char="-"/>
            </a:pPr>
            <a:r>
              <a:rPr lang="nl-BE" sz="2600" dirty="0">
                <a:solidFill>
                  <a:schemeClr val="bg1"/>
                </a:solidFill>
                <a:latin typeface="Pridi"/>
                <a:cs typeface="Pridi"/>
              </a:rPr>
              <a:t>nood aan verhogen informatie en empowerment bij doelgroep</a:t>
            </a:r>
          </a:p>
          <a:p>
            <a:pPr marL="914400" lvl="1" indent="-457200">
              <a:buFont typeface="Calibri"/>
              <a:buChar char="-"/>
            </a:pPr>
            <a:endParaRPr lang="nl-BE" sz="2600" dirty="0">
              <a:solidFill>
                <a:schemeClr val="bg1"/>
              </a:solidFill>
              <a:latin typeface="Pridi"/>
              <a:cs typeface="Pridi"/>
            </a:endParaRPr>
          </a:p>
          <a:p>
            <a:pPr marL="0" indent="0">
              <a:buNone/>
            </a:pPr>
            <a:endParaRPr lang="nl-BE" sz="2600">
              <a:solidFill>
                <a:schemeClr val="bg1"/>
              </a:solidFill>
              <a:latin typeface="Pridi"/>
              <a:cs typeface="Pridi"/>
            </a:endParaRPr>
          </a:p>
          <a:p>
            <a:pPr marL="0" indent="0">
              <a:buNone/>
            </a:pPr>
            <a:endParaRPr lang="nl-BE" sz="2600">
              <a:solidFill>
                <a:schemeClr val="bg1"/>
              </a:solidFill>
              <a:latin typeface="Pridi"/>
              <a:cs typeface="Pridi"/>
            </a:endParaRPr>
          </a:p>
          <a:p>
            <a:pPr marL="0" indent="0">
              <a:buNone/>
            </a:pPr>
            <a:endParaRPr lang="nl-BE" sz="2600">
              <a:solidFill>
                <a:schemeClr val="bg1"/>
              </a:solidFill>
              <a:latin typeface="Pridi"/>
              <a:cs typeface="Pridi"/>
            </a:endParaRPr>
          </a:p>
          <a:p>
            <a:pPr marL="0" indent="0">
              <a:buNone/>
            </a:pPr>
            <a:endParaRPr lang="nl-BE" sz="2600">
              <a:solidFill>
                <a:schemeClr val="bg1"/>
              </a:solidFill>
              <a:latin typeface="Pridi"/>
              <a:cs typeface="Pridi"/>
            </a:endParaRPr>
          </a:p>
          <a:p>
            <a:pPr marL="0" indent="0">
              <a:buNone/>
            </a:pPr>
            <a:endParaRPr lang="nl-BE" sz="2600" dirty="0">
              <a:solidFill>
                <a:schemeClr val="bg1"/>
              </a:solidFill>
              <a:latin typeface="Pridi"/>
              <a:cs typeface="Pridi"/>
            </a:endParaRPr>
          </a:p>
        </p:txBody>
      </p:sp>
    </p:spTree>
    <p:extLst>
      <p:ext uri="{BB962C8B-B14F-4D97-AF65-F5344CB8AC3E}">
        <p14:creationId xmlns:p14="http://schemas.microsoft.com/office/powerpoint/2010/main" val="382095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DEE0B-0408-2873-836C-EAFA2CEA0F55}"/>
              </a:ext>
            </a:extLst>
          </p:cNvPr>
          <p:cNvSpPr>
            <a:spLocks noGrp="1"/>
          </p:cNvSpPr>
          <p:nvPr>
            <p:ph type="title"/>
          </p:nvPr>
        </p:nvSpPr>
        <p:spPr/>
        <p:txBody>
          <a:bodyPr/>
          <a:lstStyle/>
          <a:p>
            <a:endParaRPr lang="nl-NL"/>
          </a:p>
        </p:txBody>
      </p:sp>
      <p:pic>
        <p:nvPicPr>
          <p:cNvPr id="17" name="Tijdelijke aanduiding voor inhoud 16" descr="Afbeelding met tekst, schermopname, grafische vormgeving&#10;&#10;Automatisch gegenereerde beschrijving">
            <a:extLst>
              <a:ext uri="{FF2B5EF4-FFF2-40B4-BE49-F238E27FC236}">
                <a16:creationId xmlns:a16="http://schemas.microsoft.com/office/drawing/2014/main" id="{C96B1D55-D872-A5B9-3FA7-D584B5C14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36" y="0"/>
            <a:ext cx="12458336" cy="7008252"/>
          </a:xfrm>
        </p:spPr>
      </p:pic>
    </p:spTree>
    <p:extLst>
      <p:ext uri="{BB962C8B-B14F-4D97-AF65-F5344CB8AC3E}">
        <p14:creationId xmlns:p14="http://schemas.microsoft.com/office/powerpoint/2010/main" val="203394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3CE6B-26AD-5E7C-E5A2-3CE2ADACAE8A}"/>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8779EF9C-06A7-7147-F171-DF8F45714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77AB0028-67CB-F251-8ED8-B65EAB1458F0}"/>
              </a:ext>
            </a:extLst>
          </p:cNvPr>
          <p:cNvSpPr txBox="1"/>
          <p:nvPr/>
        </p:nvSpPr>
        <p:spPr>
          <a:xfrm flipH="1">
            <a:off x="978281" y="946349"/>
            <a:ext cx="11225719" cy="5647700"/>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chemeClr val="accent2">
                    <a:lumMod val="75000"/>
                  </a:schemeClr>
                </a:solidFill>
                <a:highlight>
                  <a:srgbClr val="FFFFFF"/>
                </a:highlight>
                <a:latin typeface="Pridi"/>
                <a:cs typeface="Pridi"/>
              </a:rPr>
              <a:t>DOELSTELLING</a:t>
            </a:r>
            <a:r>
              <a:rPr lang="nl-BE" sz="2800" b="1">
                <a:solidFill>
                  <a:schemeClr val="accent2">
                    <a:lumMod val="75000"/>
                  </a:schemeClr>
                </a:solidFill>
                <a:latin typeface="Pridi"/>
                <a:cs typeface="Pridi"/>
              </a:rPr>
              <a:t> </a:t>
            </a:r>
            <a:r>
              <a:rPr lang="nl-BE" sz="2600">
                <a:solidFill>
                  <a:schemeClr val="bg1"/>
                </a:solidFill>
                <a:latin typeface="Pridi"/>
                <a:cs typeface="Pridi"/>
              </a:rPr>
              <a:t>van het project</a:t>
            </a:r>
            <a:endParaRPr lang="nl-BE" sz="2800" b="1">
              <a:solidFill>
                <a:schemeClr val="bg1"/>
              </a:solidFill>
              <a:highlight>
                <a:srgbClr val="FFFFFF"/>
              </a:highlight>
              <a:latin typeface="Pridi" panose="00000500000000000000" pitchFamily="2" charset="-34"/>
              <a:cs typeface="Pridi" panose="00000500000000000000" pitchFamily="2" charset="-34"/>
            </a:endParaRPr>
          </a:p>
          <a:p>
            <a:pPr marL="0" indent="0">
              <a:buNone/>
            </a:pPr>
            <a:endParaRPr lang="nl-BE" sz="2400">
              <a:solidFill>
                <a:schemeClr val="bg1"/>
              </a:solidFill>
              <a:latin typeface="Pridi"/>
              <a:cs typeface="Pridi"/>
              <a:sym typeface="Wingdings" panose="05000000000000000000" pitchFamily="2" charset="2"/>
            </a:endParaRPr>
          </a:p>
          <a:p>
            <a:pPr marL="0" indent="0">
              <a:buNone/>
            </a:pPr>
            <a:endParaRPr lang="nl-BE" sz="2600">
              <a:solidFill>
                <a:schemeClr val="bg1"/>
              </a:solidFill>
              <a:latin typeface="Pridi"/>
              <a:cs typeface="Pridi"/>
            </a:endParaRPr>
          </a:p>
          <a:p>
            <a:pPr>
              <a:buClr>
                <a:schemeClr val="bg1"/>
              </a:buClr>
            </a:pPr>
            <a:r>
              <a:rPr lang="nl-BE" sz="2600">
                <a:solidFill>
                  <a:schemeClr val="bg1"/>
                </a:solidFill>
                <a:latin typeface="Pridi"/>
                <a:cs typeface="Pridi"/>
              </a:rPr>
              <a:t>Uitwerken</a:t>
            </a:r>
          </a:p>
          <a:p>
            <a:pPr>
              <a:buClr>
                <a:schemeClr val="bg1"/>
              </a:buClr>
            </a:pPr>
            <a:r>
              <a:rPr lang="nl-BE" sz="2600">
                <a:solidFill>
                  <a:schemeClr val="bg1"/>
                </a:solidFill>
                <a:latin typeface="Pridi"/>
                <a:cs typeface="Pridi"/>
              </a:rPr>
              <a:t>Uitdragen</a:t>
            </a:r>
          </a:p>
          <a:p>
            <a:pPr>
              <a:buClr>
                <a:schemeClr val="bg1"/>
              </a:buClr>
            </a:pPr>
            <a:r>
              <a:rPr lang="nl-BE" sz="2600">
                <a:solidFill>
                  <a:schemeClr val="bg1"/>
                </a:solidFill>
                <a:latin typeface="Pridi"/>
                <a:cs typeface="Pridi"/>
              </a:rPr>
              <a:t>Verduurzamen</a:t>
            </a:r>
          </a:p>
          <a:p>
            <a:pPr marL="0" indent="0">
              <a:buNone/>
            </a:pPr>
            <a:r>
              <a:rPr lang="nl-BE" sz="2600">
                <a:solidFill>
                  <a:schemeClr val="bg1"/>
                </a:solidFill>
                <a:latin typeface="Pridi"/>
                <a:cs typeface="Pridi"/>
              </a:rPr>
              <a:t>van een traject voor jongeren tussen 16 en 25j die ongekwalificeerd zijn uitgestroomd of dreigen uit te stromen.</a:t>
            </a:r>
          </a:p>
          <a:p>
            <a:pPr marL="0" indent="0">
              <a:buNone/>
            </a:pPr>
            <a:endParaRPr lang="nl-BE" sz="2600">
              <a:solidFill>
                <a:schemeClr val="bg1"/>
              </a:solidFill>
              <a:latin typeface="Pridi"/>
              <a:cs typeface="Pridi"/>
            </a:endParaRPr>
          </a:p>
          <a:p>
            <a:pPr marL="0" indent="0">
              <a:buNone/>
            </a:pPr>
            <a:endParaRPr lang="nl-BE" sz="2600">
              <a:solidFill>
                <a:schemeClr val="bg1"/>
              </a:solidFill>
              <a:latin typeface="Pridi"/>
              <a:cs typeface="Pridi"/>
            </a:endParaRPr>
          </a:p>
          <a:p>
            <a:pPr marL="0" indent="0">
              <a:buNone/>
            </a:pPr>
            <a:endParaRPr lang="nl-BE" sz="2600">
              <a:solidFill>
                <a:schemeClr val="bg1"/>
              </a:solidFill>
              <a:latin typeface="Pridi"/>
              <a:cs typeface="Pridi"/>
            </a:endParaRPr>
          </a:p>
        </p:txBody>
      </p:sp>
    </p:spTree>
    <p:extLst>
      <p:ext uri="{BB962C8B-B14F-4D97-AF65-F5344CB8AC3E}">
        <p14:creationId xmlns:p14="http://schemas.microsoft.com/office/powerpoint/2010/main" val="258736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CF654-0127-AD8F-6B28-54DCFBF5D264}"/>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A4D9FBD5-36FB-0BBE-505A-B73DB7436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D73A1286-9C1F-B8BD-4F70-102295C47089}"/>
              </a:ext>
            </a:extLst>
          </p:cNvPr>
          <p:cNvSpPr txBox="1"/>
          <p:nvPr/>
        </p:nvSpPr>
        <p:spPr>
          <a:xfrm flipH="1">
            <a:off x="236825" y="351375"/>
            <a:ext cx="11546559" cy="2139047"/>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rgbClr val="FFFFFF"/>
                </a:solidFill>
                <a:latin typeface="Pridi" panose="00000500000000000000" pitchFamily="2" charset="-34"/>
                <a:cs typeface="Pridi" panose="00000500000000000000" pitchFamily="2" charset="-34"/>
                <a:sym typeface="Wingdings" panose="05000000000000000000" pitchFamily="2" charset="2"/>
              </a:rPr>
              <a:t>Uitrol in </a:t>
            </a:r>
            <a:r>
              <a:rPr lang="nl-BE" sz="2800" b="1">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4 FASES </a:t>
            </a: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0" indent="0">
              <a:buNone/>
            </a:pPr>
            <a:endParaRPr lang="nl-BE" sz="2800">
              <a:solidFill>
                <a:schemeClr val="bg1"/>
              </a:solidFill>
              <a:latin typeface="Pridi" panose="00000500000000000000" pitchFamily="2" charset="-34"/>
              <a:cs typeface="Pridi" panose="00000500000000000000" pitchFamily="2" charset="-34"/>
            </a:endParaRPr>
          </a:p>
          <a:p>
            <a:pPr marL="0" indent="0">
              <a:buNone/>
            </a:pPr>
            <a:endParaRPr lang="nl-BE" sz="2600">
              <a:solidFill>
                <a:schemeClr val="bg1"/>
              </a:solidFill>
              <a:latin typeface="Pridi"/>
              <a:cs typeface="Pridi"/>
            </a:endParaRPr>
          </a:p>
          <a:p>
            <a:pPr marL="0" indent="0">
              <a:buNone/>
            </a:pPr>
            <a:endParaRPr lang="nl-BE" sz="2600">
              <a:solidFill>
                <a:schemeClr val="bg1"/>
              </a:solidFill>
              <a:latin typeface="Pridi"/>
              <a:cs typeface="Pridi"/>
            </a:endParaRPr>
          </a:p>
        </p:txBody>
      </p:sp>
      <p:sp>
        <p:nvSpPr>
          <p:cNvPr id="3" name="Tekstvak 2">
            <a:extLst>
              <a:ext uri="{FF2B5EF4-FFF2-40B4-BE49-F238E27FC236}">
                <a16:creationId xmlns:a16="http://schemas.microsoft.com/office/drawing/2014/main" id="{B182AF6F-82DE-813B-8895-9893E97B68D4}"/>
              </a:ext>
            </a:extLst>
          </p:cNvPr>
          <p:cNvSpPr txBox="1"/>
          <p:nvPr/>
        </p:nvSpPr>
        <p:spPr>
          <a:xfrm>
            <a:off x="1326036" y="1218503"/>
            <a:ext cx="10030119" cy="4985980"/>
          </a:xfrm>
          <a:prstGeom prst="rect">
            <a:avLst/>
          </a:prstGeom>
          <a:noFill/>
        </p:spPr>
        <p:txBody>
          <a:bodyPr wrap="square" rtlCol="0">
            <a:spAutoFit/>
          </a:bodyPr>
          <a:lstStyle/>
          <a:p>
            <a:pPr marL="571500" indent="-571500" fontAlgn="base">
              <a:buClr>
                <a:schemeClr val="bg1"/>
              </a:buClr>
              <a:buFont typeface="Wingdings" panose="05000000000000000000" pitchFamily="2" charset="2"/>
              <a:buChar char="Ø"/>
            </a:pPr>
            <a:r>
              <a:rPr lang="nl-NL" sz="2500" b="1" i="0">
                <a:solidFill>
                  <a:schemeClr val="bg1"/>
                </a:solidFill>
                <a:effectLst/>
                <a:latin typeface="Pridi" panose="00000500000000000000" pitchFamily="2" charset="-34"/>
                <a:cs typeface="Pridi" panose="00000500000000000000" pitchFamily="2" charset="-34"/>
              </a:rPr>
              <a:t>Fase 1:</a:t>
            </a:r>
            <a:r>
              <a:rPr lang="nl-NL" sz="2500" b="0" i="0">
                <a:solidFill>
                  <a:schemeClr val="bg1"/>
                </a:solidFill>
                <a:effectLst/>
                <a:latin typeface="Pridi" panose="00000500000000000000" pitchFamily="2" charset="-34"/>
                <a:cs typeface="Pridi" panose="00000500000000000000" pitchFamily="2" charset="-34"/>
              </a:rPr>
              <a:t> 	een werkzaam traject uitbouwen </a:t>
            </a:r>
          </a:p>
          <a:p>
            <a:pPr lvl="1" fontAlgn="base">
              <a:buClr>
                <a:schemeClr val="bg1"/>
              </a:buClr>
            </a:pPr>
            <a:r>
              <a:rPr lang="nl-NL" sz="2500" b="0" i="0">
                <a:solidFill>
                  <a:schemeClr val="bg1"/>
                </a:solidFill>
                <a:effectLst/>
                <a:latin typeface="Pridi" panose="00000500000000000000" pitchFamily="2" charset="-34"/>
                <a:cs typeface="Pridi" panose="00000500000000000000" pitchFamily="2" charset="-34"/>
              </a:rPr>
              <a:t> </a:t>
            </a:r>
          </a:p>
          <a:p>
            <a:pPr marL="571500" indent="-571500" algn="l" rtl="0" fontAlgn="base">
              <a:buClr>
                <a:schemeClr val="bg1"/>
              </a:buClr>
              <a:buFont typeface="Wingdings" panose="05000000000000000000" pitchFamily="2" charset="2"/>
              <a:buChar char="Ø"/>
            </a:pPr>
            <a:r>
              <a:rPr lang="nl-NL" sz="2500" b="1" i="0">
                <a:solidFill>
                  <a:schemeClr val="bg1"/>
                </a:solidFill>
                <a:effectLst/>
                <a:latin typeface="Pridi" panose="00000500000000000000" pitchFamily="2" charset="-34"/>
                <a:cs typeface="Pridi" panose="00000500000000000000" pitchFamily="2" charset="-34"/>
              </a:rPr>
              <a:t>Fase 2</a:t>
            </a:r>
            <a:r>
              <a:rPr lang="nl-NL" sz="2500" b="0" i="0">
                <a:solidFill>
                  <a:schemeClr val="bg1"/>
                </a:solidFill>
                <a:effectLst/>
                <a:latin typeface="Pridi" panose="00000500000000000000" pitchFamily="2" charset="-34"/>
                <a:cs typeface="Pridi" panose="00000500000000000000" pitchFamily="2" charset="-34"/>
              </a:rPr>
              <a:t>: 	het traject bekend maken via een </a:t>
            </a:r>
            <a:r>
              <a:rPr lang="nl-NL" sz="2500" b="0" i="0" err="1">
                <a:solidFill>
                  <a:schemeClr val="bg1"/>
                </a:solidFill>
                <a:effectLst/>
                <a:latin typeface="Pridi" panose="00000500000000000000" pitchFamily="2" charset="-34"/>
                <a:cs typeface="Pridi" panose="00000500000000000000" pitchFamily="2" charset="-34"/>
              </a:rPr>
              <a:t>toolkit</a:t>
            </a:r>
            <a:r>
              <a:rPr lang="nl-NL" sz="2500" b="0" i="0">
                <a:solidFill>
                  <a:schemeClr val="bg1"/>
                </a:solidFill>
                <a:effectLst/>
                <a:latin typeface="Pridi" panose="00000500000000000000" pitchFamily="2" charset="-34"/>
                <a:cs typeface="Pridi" panose="00000500000000000000" pitchFamily="2" charset="-34"/>
              </a:rPr>
              <a:t> aan 			promotionele middelen en activiteiten </a:t>
            </a:r>
          </a:p>
          <a:p>
            <a:pPr algn="l" rtl="0" fontAlgn="base">
              <a:buClr>
                <a:schemeClr val="bg1"/>
              </a:buClr>
            </a:pPr>
            <a:endParaRPr lang="nl-NL" sz="2500" b="0" i="0">
              <a:solidFill>
                <a:schemeClr val="bg1"/>
              </a:solidFill>
              <a:effectLst/>
              <a:latin typeface="Pridi" panose="00000500000000000000" pitchFamily="2" charset="-34"/>
              <a:cs typeface="Pridi" panose="00000500000000000000" pitchFamily="2" charset="-34"/>
            </a:endParaRPr>
          </a:p>
          <a:p>
            <a:pPr marL="571500" indent="-571500" algn="l" rtl="0" fontAlgn="base">
              <a:buClr>
                <a:schemeClr val="bg1"/>
              </a:buClr>
              <a:buFont typeface="Wingdings" panose="05000000000000000000" pitchFamily="2" charset="2"/>
              <a:buChar char="Ø"/>
            </a:pPr>
            <a:r>
              <a:rPr lang="nl-NL" sz="2500" b="1" i="0">
                <a:solidFill>
                  <a:schemeClr val="bg1"/>
                </a:solidFill>
                <a:effectLst/>
                <a:latin typeface="Pridi" panose="00000500000000000000" pitchFamily="2" charset="-34"/>
                <a:cs typeface="Pridi" panose="00000500000000000000" pitchFamily="2" charset="-34"/>
              </a:rPr>
              <a:t>Fase 3:</a:t>
            </a:r>
            <a:r>
              <a:rPr lang="nl-NL" sz="2500" b="0" i="0">
                <a:solidFill>
                  <a:schemeClr val="bg1"/>
                </a:solidFill>
                <a:effectLst/>
                <a:latin typeface="Pridi" panose="00000500000000000000" pitchFamily="2" charset="-34"/>
                <a:cs typeface="Pridi" panose="00000500000000000000" pitchFamily="2" charset="-34"/>
              </a:rPr>
              <a:t> 	werkzaam traject implementeren, bijsturen en 			evalueren </a:t>
            </a:r>
          </a:p>
          <a:p>
            <a:pPr algn="l" rtl="0" fontAlgn="base">
              <a:buClr>
                <a:schemeClr val="bg1"/>
              </a:buClr>
            </a:pPr>
            <a:endParaRPr lang="nl-NL" sz="2500" b="0" i="0">
              <a:solidFill>
                <a:schemeClr val="bg1"/>
              </a:solidFill>
              <a:effectLst/>
              <a:latin typeface="Pridi" panose="00000500000000000000" pitchFamily="2" charset="-34"/>
              <a:cs typeface="Pridi" panose="00000500000000000000" pitchFamily="2" charset="-34"/>
            </a:endParaRPr>
          </a:p>
          <a:p>
            <a:pPr marL="571500" indent="-571500" algn="l" rtl="0" fontAlgn="base">
              <a:buClr>
                <a:schemeClr val="bg1"/>
              </a:buClr>
              <a:buFont typeface="Wingdings" panose="05000000000000000000" pitchFamily="2" charset="2"/>
              <a:buChar char="Ø"/>
            </a:pPr>
            <a:r>
              <a:rPr lang="nl-NL" sz="2500" b="1" i="0">
                <a:solidFill>
                  <a:schemeClr val="bg1"/>
                </a:solidFill>
                <a:effectLst/>
                <a:latin typeface="Pridi" panose="00000500000000000000" pitchFamily="2" charset="-34"/>
                <a:cs typeface="Pridi" panose="00000500000000000000" pitchFamily="2" charset="-34"/>
              </a:rPr>
              <a:t>Fase 4</a:t>
            </a:r>
            <a:r>
              <a:rPr lang="nl-NL" sz="2500" b="0" i="0">
                <a:solidFill>
                  <a:schemeClr val="bg1"/>
                </a:solidFill>
                <a:effectLst/>
                <a:latin typeface="Pridi" panose="00000500000000000000" pitchFamily="2" charset="-34"/>
                <a:cs typeface="Pridi" panose="00000500000000000000" pitchFamily="2" charset="-34"/>
              </a:rPr>
              <a:t>: 	verduurzaming a.d.h.v. proactieve toeleiding naar het 		volwassenenonderwijs, samenwerkingen op lange 		termijn en een duidelijke profilering van het 			volwassenenonderwijs in de Kempen (CVO en </a:t>
            </a:r>
            <a:r>
              <a:rPr lang="nl-NL" sz="2500" b="0" i="0" err="1">
                <a:solidFill>
                  <a:schemeClr val="bg1"/>
                </a:solidFill>
                <a:effectLst/>
                <a:latin typeface="Pridi" panose="00000500000000000000" pitchFamily="2" charset="-34"/>
                <a:cs typeface="Pridi" panose="00000500000000000000" pitchFamily="2" charset="-34"/>
              </a:rPr>
              <a:t>Ligo</a:t>
            </a:r>
            <a:r>
              <a:rPr lang="nl-NL" sz="2500" b="0" i="0">
                <a:solidFill>
                  <a:schemeClr val="bg1"/>
                </a:solidFill>
                <a:effectLst/>
                <a:latin typeface="Pridi" panose="00000500000000000000" pitchFamily="2" charset="-34"/>
                <a:cs typeface="Pridi" panose="00000500000000000000" pitchFamily="2" charset="-34"/>
              </a:rPr>
              <a:t>) </a:t>
            </a:r>
          </a:p>
          <a:p>
            <a:endParaRPr lang="nl-NL"/>
          </a:p>
        </p:txBody>
      </p:sp>
    </p:spTree>
    <p:extLst>
      <p:ext uri="{BB962C8B-B14F-4D97-AF65-F5344CB8AC3E}">
        <p14:creationId xmlns:p14="http://schemas.microsoft.com/office/powerpoint/2010/main" val="344619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1D7F8-F5E4-D8C4-FB9E-34B3D7B3135D}"/>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15BA88D6-D056-0C6D-ADED-C99CDF7A6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5" name="Tekstvak 4">
            <a:extLst>
              <a:ext uri="{FF2B5EF4-FFF2-40B4-BE49-F238E27FC236}">
                <a16:creationId xmlns:a16="http://schemas.microsoft.com/office/drawing/2014/main" id="{042276F5-AEC4-29FC-030B-E9C74CEDAB4B}"/>
              </a:ext>
            </a:extLst>
          </p:cNvPr>
          <p:cNvSpPr txBox="1"/>
          <p:nvPr/>
        </p:nvSpPr>
        <p:spPr>
          <a:xfrm flipH="1">
            <a:off x="529388" y="396211"/>
            <a:ext cx="11225719" cy="3344505"/>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FASE 1</a:t>
            </a:r>
          </a:p>
          <a:p>
            <a:pPr marL="0" indent="0">
              <a:buNone/>
            </a:pP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914400" lvl="1" indent="-457200">
              <a:buClr>
                <a:schemeClr val="bg1"/>
              </a:buClr>
              <a:buFont typeface="Wingdings" panose="05000000000000000000" pitchFamily="2" charset="2"/>
              <a:buChar char="Ø"/>
            </a:pPr>
            <a:r>
              <a:rPr lang="nl-BE" sz="3200" b="1">
                <a:solidFill>
                  <a:schemeClr val="bg1"/>
                </a:solidFill>
                <a:latin typeface="Pridi" panose="00000500000000000000" pitchFamily="2" charset="-34"/>
                <a:cs typeface="Pridi" panose="00000500000000000000" pitchFamily="2" charset="-34"/>
              </a:rPr>
              <a:t>Contacten leggen met relevante organisaties:</a:t>
            </a:r>
          </a:p>
          <a:p>
            <a:pPr marL="0" indent="0">
              <a:buNone/>
            </a:pPr>
            <a:endParaRPr lang="nl-BE" sz="3200">
              <a:solidFill>
                <a:schemeClr val="bg1"/>
              </a:solidFill>
              <a:latin typeface="Pridi" panose="00000500000000000000" pitchFamily="2" charset="-34"/>
              <a:cs typeface="Pridi" panose="00000500000000000000" pitchFamily="2" charset="-34"/>
            </a:endParaRPr>
          </a:p>
          <a:p>
            <a:pPr marL="0" indent="0">
              <a:buNone/>
            </a:pPr>
            <a:endParaRPr lang="nl-BE" sz="3200">
              <a:solidFill>
                <a:schemeClr val="bg1"/>
              </a:solidFill>
              <a:latin typeface="Pridi" panose="00000500000000000000" pitchFamily="2" charset="-34"/>
              <a:cs typeface="Pridi" panose="00000500000000000000" pitchFamily="2" charset="-34"/>
            </a:endParaRPr>
          </a:p>
          <a:p>
            <a:pPr marL="0" indent="0">
              <a:buNone/>
            </a:pPr>
            <a:endParaRPr lang="nl-BE" sz="2600">
              <a:solidFill>
                <a:schemeClr val="bg1"/>
              </a:solidFill>
              <a:latin typeface="Pridi"/>
              <a:cs typeface="Pridi"/>
            </a:endParaRPr>
          </a:p>
        </p:txBody>
      </p:sp>
      <p:sp>
        <p:nvSpPr>
          <p:cNvPr id="2" name="Tekstvak 1">
            <a:extLst>
              <a:ext uri="{FF2B5EF4-FFF2-40B4-BE49-F238E27FC236}">
                <a16:creationId xmlns:a16="http://schemas.microsoft.com/office/drawing/2014/main" id="{14228785-D3F9-5679-A5B4-700DFCD4F5DD}"/>
              </a:ext>
            </a:extLst>
          </p:cNvPr>
          <p:cNvSpPr txBox="1"/>
          <p:nvPr/>
        </p:nvSpPr>
        <p:spPr>
          <a:xfrm>
            <a:off x="2235640" y="2228200"/>
            <a:ext cx="8597245" cy="3831818"/>
          </a:xfrm>
          <a:prstGeom prst="rect">
            <a:avLst/>
          </a:prstGeom>
          <a:noFill/>
        </p:spPr>
        <p:txBody>
          <a:bodyPr wrap="square" rtlCol="0">
            <a:spAutoFit/>
          </a:bodyPr>
          <a:lstStyle/>
          <a:p>
            <a:pPr marL="914400" lvl="1" indent="-457200">
              <a:buFont typeface="Arial" panose="020B0604020202020204" pitchFamily="34" charset="0"/>
              <a:buChar char="•"/>
            </a:pPr>
            <a:r>
              <a:rPr lang="nl-BE" sz="2500" err="1">
                <a:solidFill>
                  <a:schemeClr val="bg1"/>
                </a:solidFill>
                <a:latin typeface="Pridi" panose="00000500000000000000" pitchFamily="2" charset="-34"/>
                <a:cs typeface="Pridi" panose="00000500000000000000" pitchFamily="2" charset="-34"/>
              </a:rPr>
              <a:t>CLB’s</a:t>
            </a:r>
            <a:endParaRPr lang="nl-BE" sz="2500">
              <a:solidFill>
                <a:schemeClr val="bg1"/>
              </a:solidFill>
              <a:latin typeface="Pridi" panose="00000500000000000000" pitchFamily="2" charset="-34"/>
              <a:cs typeface="Pridi" panose="00000500000000000000" pitchFamily="2" charset="-34"/>
            </a:endParaRPr>
          </a:p>
          <a:p>
            <a:pPr marL="914400" lvl="1" indent="-457200">
              <a:buFont typeface="Arial" panose="020B0604020202020204" pitchFamily="34" charset="0"/>
              <a:buChar char="•"/>
            </a:pPr>
            <a:r>
              <a:rPr lang="nl-BE" sz="2500">
                <a:solidFill>
                  <a:schemeClr val="bg1"/>
                </a:solidFill>
                <a:latin typeface="Pridi" panose="00000500000000000000" pitchFamily="2" charset="-34"/>
                <a:cs typeface="Pridi" panose="00000500000000000000" pitchFamily="2" charset="-34"/>
              </a:rPr>
              <a:t>TAKO-project</a:t>
            </a:r>
          </a:p>
          <a:p>
            <a:pPr marL="914400" lvl="1" indent="-457200">
              <a:buFont typeface="Arial" panose="020B0604020202020204" pitchFamily="34" charset="0"/>
              <a:buChar char="•"/>
            </a:pPr>
            <a:r>
              <a:rPr lang="nl-BE" sz="2500">
                <a:solidFill>
                  <a:schemeClr val="bg1"/>
                </a:solidFill>
                <a:latin typeface="Pridi" panose="00000500000000000000" pitchFamily="2" charset="-34"/>
                <a:cs typeface="Pridi" panose="00000500000000000000" pitchFamily="2" charset="-34"/>
              </a:rPr>
              <a:t>JAC</a:t>
            </a:r>
          </a:p>
          <a:p>
            <a:pPr marL="914400" lvl="1" indent="-457200">
              <a:buFont typeface="Arial" panose="020B0604020202020204" pitchFamily="34" charset="0"/>
              <a:buChar char="•"/>
            </a:pPr>
            <a:r>
              <a:rPr lang="nl-BE" sz="2500">
                <a:solidFill>
                  <a:schemeClr val="bg1"/>
                </a:solidFill>
                <a:latin typeface="Pridi" panose="00000500000000000000" pitchFamily="2" charset="-34"/>
                <a:cs typeface="Pridi" panose="00000500000000000000" pitchFamily="2" charset="-34"/>
              </a:rPr>
              <a:t>VDAB-jeugdconsulenten</a:t>
            </a:r>
          </a:p>
          <a:p>
            <a:pPr marL="914400" lvl="1" indent="-457200">
              <a:buFont typeface="Arial" panose="020B0604020202020204" pitchFamily="34" charset="0"/>
              <a:buChar char="•"/>
            </a:pPr>
            <a:r>
              <a:rPr lang="nl-BE" sz="2500">
                <a:solidFill>
                  <a:schemeClr val="bg1"/>
                </a:solidFill>
                <a:latin typeface="Pridi" panose="00000500000000000000" pitchFamily="2" charset="-34"/>
                <a:cs typeface="Pridi" panose="00000500000000000000" pitchFamily="2" charset="-34"/>
              </a:rPr>
              <a:t>CLW</a:t>
            </a:r>
          </a:p>
          <a:p>
            <a:pPr marL="914400" lvl="1" indent="-457200">
              <a:buFont typeface="Arial" panose="020B0604020202020204" pitchFamily="34" charset="0"/>
              <a:buChar char="•"/>
            </a:pPr>
            <a:r>
              <a:rPr lang="nl-BE" sz="2500" err="1">
                <a:solidFill>
                  <a:schemeClr val="bg1"/>
                </a:solidFill>
                <a:latin typeface="Pridi" panose="00000500000000000000" pitchFamily="2" charset="-34"/>
                <a:cs typeface="Pridi" panose="00000500000000000000" pitchFamily="2" charset="-34"/>
              </a:rPr>
              <a:t>Webwerkt</a:t>
            </a:r>
            <a:endParaRPr lang="nl-BE" sz="2500">
              <a:solidFill>
                <a:schemeClr val="bg1"/>
              </a:solidFill>
              <a:latin typeface="Pridi" panose="00000500000000000000" pitchFamily="2" charset="-34"/>
              <a:cs typeface="Pridi" panose="00000500000000000000" pitchFamily="2" charset="-34"/>
            </a:endParaRPr>
          </a:p>
          <a:p>
            <a:pPr marL="914400" lvl="1" indent="-457200">
              <a:buFont typeface="Arial" panose="020B0604020202020204" pitchFamily="34" charset="0"/>
              <a:buChar char="•"/>
            </a:pPr>
            <a:r>
              <a:rPr lang="nl-BE" sz="2500">
                <a:solidFill>
                  <a:schemeClr val="bg1"/>
                </a:solidFill>
                <a:latin typeface="Pridi" panose="00000500000000000000" pitchFamily="2" charset="-34"/>
                <a:cs typeface="Pridi" panose="00000500000000000000" pitchFamily="2" charset="-34"/>
              </a:rPr>
              <a:t>LOP (Lokaal Overleg Platform)</a:t>
            </a:r>
          </a:p>
          <a:p>
            <a:pPr marL="914400" lvl="1" indent="-457200">
              <a:buFont typeface="Arial" panose="020B0604020202020204" pitchFamily="34" charset="0"/>
              <a:buChar char="•"/>
            </a:pPr>
            <a:r>
              <a:rPr lang="nl-BE" sz="2500">
                <a:solidFill>
                  <a:schemeClr val="bg1"/>
                </a:solidFill>
                <a:latin typeface="Pridi" panose="00000500000000000000" pitchFamily="2" charset="-34"/>
                <a:cs typeface="Pridi" panose="00000500000000000000" pitchFamily="2" charset="-34"/>
              </a:rPr>
              <a:t>Els </a:t>
            </a:r>
            <a:r>
              <a:rPr lang="nl-BE" sz="2500" err="1">
                <a:solidFill>
                  <a:schemeClr val="bg1"/>
                </a:solidFill>
                <a:latin typeface="Pridi" panose="00000500000000000000" pitchFamily="2" charset="-34"/>
                <a:cs typeface="Pridi" panose="00000500000000000000" pitchFamily="2" charset="-34"/>
              </a:rPr>
              <a:t>Dupon</a:t>
            </a:r>
            <a:r>
              <a:rPr lang="nl-BE" sz="2500">
                <a:solidFill>
                  <a:schemeClr val="bg1"/>
                </a:solidFill>
                <a:latin typeface="Pridi" panose="00000500000000000000" pitchFamily="2" charset="-34"/>
                <a:cs typeface="Pridi" panose="00000500000000000000" pitchFamily="2" charset="-34"/>
              </a:rPr>
              <a:t> (Netwerk tegen schooluitval)</a:t>
            </a:r>
          </a:p>
          <a:p>
            <a:pPr marL="914400" lvl="1" indent="-457200">
              <a:buFont typeface="Arial" panose="020B0604020202020204" pitchFamily="34" charset="0"/>
              <a:buChar char="•"/>
            </a:pPr>
            <a:r>
              <a:rPr lang="nl-BE" sz="2500" err="1">
                <a:solidFill>
                  <a:schemeClr val="bg1"/>
                </a:solidFill>
                <a:latin typeface="Pridi" panose="00000500000000000000" pitchFamily="2" charset="-34"/>
                <a:cs typeface="Pridi" panose="00000500000000000000" pitchFamily="2" charset="-34"/>
              </a:rPr>
              <a:t>Arktos</a:t>
            </a:r>
            <a:endParaRPr lang="nl-BE" sz="2500">
              <a:solidFill>
                <a:schemeClr val="bg1"/>
              </a:solidFill>
              <a:latin typeface="Pridi" panose="00000500000000000000" pitchFamily="2" charset="-34"/>
              <a:cs typeface="Pridi" panose="00000500000000000000" pitchFamily="2" charset="-34"/>
            </a:endParaRPr>
          </a:p>
          <a:p>
            <a:endParaRPr lang="nl-NL"/>
          </a:p>
        </p:txBody>
      </p:sp>
    </p:spTree>
    <p:extLst>
      <p:ext uri="{BB962C8B-B14F-4D97-AF65-F5344CB8AC3E}">
        <p14:creationId xmlns:p14="http://schemas.microsoft.com/office/powerpoint/2010/main" val="254351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3BA2F-4E7F-501F-454A-1ACB09A002EB}"/>
            </a:ext>
          </a:extLst>
        </p:cNvPr>
        <p:cNvGrpSpPr/>
        <p:nvPr/>
      </p:nvGrpSpPr>
      <p:grpSpPr>
        <a:xfrm>
          <a:off x="0" y="0"/>
          <a:ext cx="0" cy="0"/>
          <a:chOff x="0" y="0"/>
          <a:chExt cx="0" cy="0"/>
        </a:xfrm>
      </p:grpSpPr>
      <p:pic>
        <p:nvPicPr>
          <p:cNvPr id="6" name="Afbeelding 5" descr="Afbeelding met sinaasappel, schermopname, tekst, ontwerp&#10;&#10;Automatisch gegenereerde beschrijving">
            <a:extLst>
              <a:ext uri="{FF2B5EF4-FFF2-40B4-BE49-F238E27FC236}">
                <a16:creationId xmlns:a16="http://schemas.microsoft.com/office/drawing/2014/main" id="{033997DB-E0D3-9FF6-23CE-03A87BBC1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2"/>
            <a:ext cx="12204000" cy="6865182"/>
          </a:xfrm>
          <a:prstGeom prst="rect">
            <a:avLst/>
          </a:prstGeom>
        </p:spPr>
      </p:pic>
      <p:sp>
        <p:nvSpPr>
          <p:cNvPr id="3" name="Rechthoek: afgeronde hoeken 2">
            <a:extLst>
              <a:ext uri="{FF2B5EF4-FFF2-40B4-BE49-F238E27FC236}">
                <a16:creationId xmlns:a16="http://schemas.microsoft.com/office/drawing/2014/main" id="{C0C498F1-DA3B-E4AF-E08C-8C3FF21BE795}"/>
              </a:ext>
            </a:extLst>
          </p:cNvPr>
          <p:cNvSpPr/>
          <p:nvPr/>
        </p:nvSpPr>
        <p:spPr>
          <a:xfrm>
            <a:off x="3450210" y="2988297"/>
            <a:ext cx="433633" cy="2062103"/>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79E6C2A2-2E45-562A-B997-D12A8ABCF622}"/>
              </a:ext>
            </a:extLst>
          </p:cNvPr>
          <p:cNvSpPr txBox="1"/>
          <p:nvPr/>
        </p:nvSpPr>
        <p:spPr>
          <a:xfrm flipH="1">
            <a:off x="529388" y="396211"/>
            <a:ext cx="11225719" cy="3847207"/>
          </a:xfrm>
          <a:prstGeom prst="rect">
            <a:avLst/>
          </a:prstGeom>
          <a:noFill/>
        </p:spPr>
        <p:txBody>
          <a:bodyPr wrap="square" lIns="91440" tIns="45720" rIns="91440" bIns="45720" rtlCol="0" anchor="t">
            <a:spAutoFit/>
          </a:bodyPr>
          <a:lstStyle>
            <a:defPPr>
              <a:defRPr lang="en-US"/>
            </a:defPPr>
            <a:lvl1pPr marL="285750" indent="-285750">
              <a:spcBef>
                <a:spcPts val="1000"/>
              </a:spcBef>
              <a:buClr>
                <a:schemeClr val="accent1"/>
              </a:buClr>
              <a:buSzPct val="80000"/>
              <a:buFont typeface="Wingdings" panose="05000000000000000000" pitchFamily="2" charset="2"/>
              <a:buChar char="Ø"/>
              <a:defRPr>
                <a:solidFill>
                  <a:schemeClr val="tx1">
                    <a:lumMod val="75000"/>
                    <a:lumOff val="25000"/>
                  </a:schemeClr>
                </a:solidFill>
              </a:defRPr>
            </a:lvl1pPr>
          </a:lstStyle>
          <a:p>
            <a:pPr marL="0" indent="0">
              <a:buNone/>
            </a:pPr>
            <a:r>
              <a:rPr lang="nl-BE" sz="2800" b="1">
                <a:solidFill>
                  <a:schemeClr val="accent2">
                    <a:lumMod val="75000"/>
                  </a:schemeClr>
                </a:solidFill>
                <a:highlight>
                  <a:srgbClr val="FFFFFF"/>
                </a:highlight>
                <a:latin typeface="Pridi" panose="00000500000000000000" pitchFamily="2" charset="-34"/>
                <a:cs typeface="Pridi" panose="00000500000000000000" pitchFamily="2" charset="-34"/>
                <a:sym typeface="Wingdings" panose="05000000000000000000" pitchFamily="2" charset="2"/>
              </a:rPr>
              <a:t>FASE 1</a:t>
            </a:r>
            <a:endParaRPr lang="nl-BE" sz="2800" b="1">
              <a:solidFill>
                <a:schemeClr val="accent2">
                  <a:lumMod val="75000"/>
                </a:schemeClr>
              </a:solidFill>
              <a:highlight>
                <a:srgbClr val="FFFFFF"/>
              </a:highlight>
              <a:latin typeface="Pridi" panose="00000500000000000000" pitchFamily="2" charset="-34"/>
              <a:cs typeface="Pridi" panose="00000500000000000000" pitchFamily="2" charset="-34"/>
            </a:endParaRPr>
          </a:p>
          <a:p>
            <a:pPr marL="0" indent="0">
              <a:buNone/>
            </a:pPr>
            <a:endParaRPr lang="nl-BE" sz="2400">
              <a:solidFill>
                <a:schemeClr val="bg1"/>
              </a:solidFill>
              <a:latin typeface="Pridi"/>
              <a:cs typeface="Pridi"/>
              <a:sym typeface="Wingdings" panose="05000000000000000000" pitchFamily="2" charset="2"/>
            </a:endParaRPr>
          </a:p>
          <a:p>
            <a:pPr>
              <a:buClr>
                <a:schemeClr val="bg1"/>
              </a:buClr>
            </a:pPr>
            <a:r>
              <a:rPr lang="nl-BE" sz="3200" b="1">
                <a:solidFill>
                  <a:schemeClr val="bg1"/>
                </a:solidFill>
                <a:latin typeface="Pridi"/>
                <a:cs typeface="Pridi"/>
              </a:rPr>
              <a:t> Input verzamelen en brainstormen</a:t>
            </a:r>
          </a:p>
          <a:p>
            <a:pPr>
              <a:buClr>
                <a:schemeClr val="bg1"/>
              </a:buClr>
            </a:pPr>
            <a:r>
              <a:rPr lang="nl-BE" sz="3200" b="1">
                <a:solidFill>
                  <a:schemeClr val="bg1"/>
                </a:solidFill>
                <a:latin typeface="Pridi"/>
                <a:cs typeface="Pridi"/>
              </a:rPr>
              <a:t> De geboorte van het VOUW-traject</a:t>
            </a:r>
          </a:p>
          <a:p>
            <a:pPr marL="0" indent="0" algn="ctr">
              <a:buNone/>
            </a:pPr>
            <a:endParaRPr lang="nl-BE" sz="2600">
              <a:solidFill>
                <a:schemeClr val="bg1"/>
              </a:solidFill>
              <a:latin typeface="Pridi"/>
              <a:cs typeface="Pridi"/>
            </a:endParaRPr>
          </a:p>
          <a:p>
            <a:pPr marL="0" indent="0">
              <a:buNone/>
            </a:pPr>
            <a:endParaRPr lang="nl-BE" sz="2600">
              <a:solidFill>
                <a:schemeClr val="bg1"/>
              </a:solidFill>
              <a:latin typeface="Pridi"/>
              <a:cs typeface="Pridi"/>
            </a:endParaRPr>
          </a:p>
          <a:p>
            <a:pPr marL="0" indent="0">
              <a:buNone/>
            </a:pPr>
            <a:endParaRPr lang="nl-BE" sz="2600">
              <a:solidFill>
                <a:schemeClr val="bg1"/>
              </a:solidFill>
              <a:latin typeface="Pridi"/>
              <a:cs typeface="Pridi"/>
            </a:endParaRPr>
          </a:p>
        </p:txBody>
      </p:sp>
      <p:sp>
        <p:nvSpPr>
          <p:cNvPr id="2" name="Tekstvak 1">
            <a:extLst>
              <a:ext uri="{FF2B5EF4-FFF2-40B4-BE49-F238E27FC236}">
                <a16:creationId xmlns:a16="http://schemas.microsoft.com/office/drawing/2014/main" id="{8598C470-0BE3-20B7-5415-C59D06777FCE}"/>
              </a:ext>
            </a:extLst>
          </p:cNvPr>
          <p:cNvSpPr txBox="1"/>
          <p:nvPr/>
        </p:nvSpPr>
        <p:spPr>
          <a:xfrm>
            <a:off x="3450210" y="3016578"/>
            <a:ext cx="4751109" cy="2062103"/>
          </a:xfrm>
          <a:prstGeom prst="rect">
            <a:avLst/>
          </a:prstGeom>
          <a:noFill/>
        </p:spPr>
        <p:txBody>
          <a:bodyPr wrap="square" rtlCol="0">
            <a:spAutoFit/>
          </a:bodyPr>
          <a:lstStyle/>
          <a:p>
            <a:pPr marL="0" indent="0">
              <a:buNone/>
            </a:pPr>
            <a:r>
              <a:rPr lang="nl-BE" sz="3200" b="1">
                <a:solidFill>
                  <a:schemeClr val="bg1"/>
                </a:solidFill>
                <a:latin typeface="Pridi SemiBold" panose="00000700000000000000" pitchFamily="2" charset="-34"/>
                <a:cs typeface="Pridi SemiBold" panose="00000700000000000000" pitchFamily="2" charset="-34"/>
              </a:rPr>
              <a:t>V </a:t>
            </a:r>
            <a:r>
              <a:rPr lang="nl-BE" sz="3200" err="1">
                <a:solidFill>
                  <a:schemeClr val="bg1"/>
                </a:solidFill>
                <a:latin typeface="Pridi SemiBold" panose="00000700000000000000" pitchFamily="2" charset="-34"/>
                <a:cs typeface="Pridi SemiBold" panose="00000700000000000000" pitchFamily="2" charset="-34"/>
              </a:rPr>
              <a:t>olwassenenonderwijs</a:t>
            </a:r>
            <a:endParaRPr lang="nl-BE" sz="3200">
              <a:solidFill>
                <a:schemeClr val="bg1"/>
              </a:solidFill>
              <a:latin typeface="Pridi SemiBold" panose="00000700000000000000" pitchFamily="2" charset="-34"/>
              <a:cs typeface="Pridi SemiBold" panose="00000700000000000000" pitchFamily="2" charset="-34"/>
            </a:endParaRPr>
          </a:p>
          <a:p>
            <a:pPr marL="0" indent="0">
              <a:buNone/>
            </a:pPr>
            <a:r>
              <a:rPr lang="nl-BE" sz="3200">
                <a:solidFill>
                  <a:schemeClr val="bg1"/>
                </a:solidFill>
                <a:latin typeface="Pridi SemiBold" panose="00000700000000000000" pitchFamily="2" charset="-34"/>
                <a:cs typeface="Pridi SemiBold" panose="00000700000000000000" pitchFamily="2" charset="-34"/>
              </a:rPr>
              <a:t>O </a:t>
            </a:r>
            <a:r>
              <a:rPr lang="nl-BE" sz="3200" err="1">
                <a:solidFill>
                  <a:schemeClr val="bg1"/>
                </a:solidFill>
                <a:latin typeface="Pridi SemiBold" panose="00000700000000000000" pitchFamily="2" charset="-34"/>
                <a:cs typeface="Pridi SemiBold" panose="00000700000000000000" pitchFamily="2" charset="-34"/>
              </a:rPr>
              <a:t>ngekwalificeerde</a:t>
            </a:r>
            <a:endParaRPr lang="nl-BE" sz="3200">
              <a:solidFill>
                <a:schemeClr val="bg1"/>
              </a:solidFill>
              <a:latin typeface="Pridi SemiBold" panose="00000700000000000000" pitchFamily="2" charset="-34"/>
              <a:cs typeface="Pridi SemiBold" panose="00000700000000000000" pitchFamily="2" charset="-34"/>
            </a:endParaRPr>
          </a:p>
          <a:p>
            <a:pPr marL="0" indent="0">
              <a:buNone/>
            </a:pPr>
            <a:r>
              <a:rPr lang="nl-BE" sz="3200">
                <a:solidFill>
                  <a:schemeClr val="bg1"/>
                </a:solidFill>
                <a:latin typeface="Pridi SemiBold" panose="00000700000000000000" pitchFamily="2" charset="-34"/>
                <a:cs typeface="Pridi SemiBold" panose="00000700000000000000" pitchFamily="2" charset="-34"/>
              </a:rPr>
              <a:t>U </a:t>
            </a:r>
            <a:r>
              <a:rPr lang="nl-BE" sz="3200" err="1">
                <a:solidFill>
                  <a:schemeClr val="bg1"/>
                </a:solidFill>
                <a:latin typeface="Pridi SemiBold" panose="00000700000000000000" pitchFamily="2" charset="-34"/>
                <a:cs typeface="Pridi SemiBold" panose="00000700000000000000" pitchFamily="2" charset="-34"/>
              </a:rPr>
              <a:t>itstroom</a:t>
            </a:r>
            <a:endParaRPr lang="nl-BE" sz="3200">
              <a:solidFill>
                <a:schemeClr val="bg1"/>
              </a:solidFill>
              <a:latin typeface="Pridi SemiBold" panose="00000700000000000000" pitchFamily="2" charset="-34"/>
              <a:cs typeface="Pridi SemiBold" panose="00000700000000000000" pitchFamily="2" charset="-34"/>
            </a:endParaRPr>
          </a:p>
          <a:p>
            <a:pPr marL="0" indent="0">
              <a:buNone/>
            </a:pPr>
            <a:r>
              <a:rPr lang="nl-BE" sz="3200">
                <a:solidFill>
                  <a:schemeClr val="bg1"/>
                </a:solidFill>
                <a:latin typeface="Pridi SemiBold" panose="00000700000000000000" pitchFamily="2" charset="-34"/>
                <a:cs typeface="Pridi SemiBold" panose="00000700000000000000" pitchFamily="2" charset="-34"/>
              </a:rPr>
              <a:t>We gaan ervoor!</a:t>
            </a:r>
          </a:p>
        </p:txBody>
      </p:sp>
    </p:spTree>
    <p:extLst>
      <p:ext uri="{BB962C8B-B14F-4D97-AF65-F5344CB8AC3E}">
        <p14:creationId xmlns:p14="http://schemas.microsoft.com/office/powerpoint/2010/main" val="30767537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9ec0f0-7796-43d0-ac1f-4c8c46ee0bd1" xsi:nil="true"/>
    <lcf76f155ced4ddcb4097134ff3c332f xmlns="8555b667-2fb2-4613-9aff-ece2c589111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0F5D2DC04A674497A716D2AC77AECC" ma:contentTypeVersion="20" ma:contentTypeDescription="Een nieuw document maken." ma:contentTypeScope="" ma:versionID="621d42e7092ee76ba93dbe784269a298">
  <xsd:schema xmlns:xsd="http://www.w3.org/2001/XMLSchema" xmlns:xs="http://www.w3.org/2001/XMLSchema" xmlns:p="http://schemas.microsoft.com/office/2006/metadata/properties" xmlns:ns2="8555b667-2fb2-4613-9aff-ece2c589111e" xmlns:ns3="e1183e09-c796-41a2-ba5a-4d319536ae41" xmlns:ns4="9a9ec0f0-7796-43d0-ac1f-4c8c46ee0bd1" targetNamespace="http://schemas.microsoft.com/office/2006/metadata/properties" ma:root="true" ma:fieldsID="03c8ed934872f769090c7a0c8152cb4d" ns2:_="" ns3:_="" ns4:_="">
    <xsd:import namespace="8555b667-2fb2-4613-9aff-ece2c589111e"/>
    <xsd:import namespace="e1183e09-c796-41a2-ba5a-4d319536ae41"/>
    <xsd:import namespace="9a9ec0f0-7796-43d0-ac1f-4c8c46ee0b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5b667-2fb2-4613-9aff-ece2c5891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83e09-c796-41a2-ba5a-4d319536ae41"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754bc06-0c05-4ae4-bc31-bdda4afd3f4a}" ma:internalName="TaxCatchAll" ma:showField="CatchAllData" ma:web="e1183e09-c796-41a2-ba5a-4d319536ae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921E05-1942-4384-B495-7D2C975B8130}">
  <ds:schemaRefs>
    <ds:schemaRef ds:uri="http://schemas.microsoft.com/sharepoint/v3/contenttype/forms"/>
  </ds:schemaRefs>
</ds:datastoreItem>
</file>

<file path=customXml/itemProps2.xml><?xml version="1.0" encoding="utf-8"?>
<ds:datastoreItem xmlns:ds="http://schemas.openxmlformats.org/officeDocument/2006/customXml" ds:itemID="{CDEDD074-51DB-4BC7-BF93-A408BB31598A}">
  <ds:schemaRefs>
    <ds:schemaRef ds:uri="0b9c567e-de85-4bb6-8bd4-810478a60f97"/>
    <ds:schemaRef ds:uri="802a37d3-f999-499c-8b54-92d1d101e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D52B98-CF28-4972-A1D7-87277E4C4214}"/>
</file>

<file path=docProps/app.xml><?xml version="1.0" encoding="utf-8"?>
<Properties xmlns="http://schemas.openxmlformats.org/officeDocument/2006/extended-properties" xmlns:vt="http://schemas.openxmlformats.org/officeDocument/2006/docPropsVTypes">
  <Template/>
  <TotalTime>16</TotalTime>
  <Words>1490</Words>
  <Application>Microsoft Office PowerPoint</Application>
  <PresentationFormat>Breedbeeld</PresentationFormat>
  <Paragraphs>310</Paragraphs>
  <Slides>29</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29</vt:i4>
      </vt:variant>
    </vt:vector>
  </HeadingPairs>
  <TitlesOfParts>
    <vt:vector size="36" baseType="lpstr">
      <vt:lpstr>Arial</vt:lpstr>
      <vt:lpstr>Calibri</vt:lpstr>
      <vt:lpstr>Calibri Light</vt:lpstr>
      <vt:lpstr>Pridi</vt:lpstr>
      <vt:lpstr>Pridi SemiBold</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VOUW</dc:title>
  <dc:creator>Lieve Deboel</dc:creator>
  <cp:lastModifiedBy>An Kwanten</cp:lastModifiedBy>
  <cp:revision>165</cp:revision>
  <dcterms:created xsi:type="dcterms:W3CDTF">2023-04-27T13:27:10Z</dcterms:created>
  <dcterms:modified xsi:type="dcterms:W3CDTF">2024-03-20T08:33:04Z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0x0101009F0F5D2DC04A674497A716D2AC77AECC</vt:lpwstr>
  </property>
  <property fmtid="{D5CDD505-2E9C-101B-9397-08002B2CF9AE}" pid="3" name="MediaServiceImageTags">
    <vt:lpwstr/>
  </property>
</Properties>
</file>