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361" r:id="rId5"/>
    <p:sldId id="328" r:id="rId6"/>
    <p:sldId id="324" r:id="rId7"/>
    <p:sldId id="317" r:id="rId8"/>
    <p:sldId id="362" r:id="rId9"/>
    <p:sldId id="326" r:id="rId10"/>
    <p:sldId id="360" r:id="rId11"/>
    <p:sldId id="329" r:id="rId12"/>
    <p:sldId id="320" r:id="rId13"/>
    <p:sldId id="325" r:id="rId14"/>
    <p:sldId id="333" r:id="rId15"/>
    <p:sldId id="332" r:id="rId16"/>
    <p:sldId id="334" r:id="rId17"/>
    <p:sldId id="335" r:id="rId18"/>
    <p:sldId id="330" r:id="rId19"/>
    <p:sldId id="321" r:id="rId20"/>
    <p:sldId id="341" r:id="rId21"/>
    <p:sldId id="351" r:id="rId22"/>
    <p:sldId id="353" r:id="rId23"/>
    <p:sldId id="354" r:id="rId24"/>
    <p:sldId id="322" r:id="rId25"/>
    <p:sldId id="355" r:id="rId26"/>
    <p:sldId id="356" r:id="rId27"/>
    <p:sldId id="357" r:id="rId28"/>
    <p:sldId id="358" r:id="rId29"/>
    <p:sldId id="359" r:id="rId30"/>
    <p:sldId id="323" r:id="rId31"/>
    <p:sldId id="367" r:id="rId32"/>
    <p:sldId id="368" r:id="rId33"/>
    <p:sldId id="364" r:id="rId34"/>
    <p:sldId id="365" r:id="rId35"/>
    <p:sldId id="366" r:id="rId36"/>
    <p:sldId id="370" r:id="rId37"/>
    <p:sldId id="369" r:id="rId38"/>
    <p:sldId id="371" r:id="rId3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1" autoAdjust="0"/>
  </p:normalViewPr>
  <p:slideViewPr>
    <p:cSldViewPr snapToGrid="0">
      <p:cViewPr varScale="1">
        <p:scale>
          <a:sx n="68" d="100"/>
          <a:sy n="68" d="100"/>
        </p:scale>
        <p:origin x="1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Foulon" userId="3ecf29d3-474b-4b24-8886-f79fef0f39f4" providerId="ADAL" clId="{7566DD4D-879E-473B-9337-271D4039BED1}"/>
    <pc:docChg chg="undo custSel delSld modSld">
      <pc:chgData name="Ingrid Foulon" userId="3ecf29d3-474b-4b24-8886-f79fef0f39f4" providerId="ADAL" clId="{7566DD4D-879E-473B-9337-271D4039BED1}" dt="2024-03-21T10:30:59.160" v="13" actId="20577"/>
      <pc:docMkLst>
        <pc:docMk/>
      </pc:docMkLst>
      <pc:sldChg chg="del">
        <pc:chgData name="Ingrid Foulon" userId="3ecf29d3-474b-4b24-8886-f79fef0f39f4" providerId="ADAL" clId="{7566DD4D-879E-473B-9337-271D4039BED1}" dt="2024-03-21T10:23:46.196" v="0" actId="47"/>
        <pc:sldMkLst>
          <pc:docMk/>
          <pc:sldMk cId="0" sldId="313"/>
        </pc:sldMkLst>
      </pc:sldChg>
      <pc:sldChg chg="modSp mod">
        <pc:chgData name="Ingrid Foulon" userId="3ecf29d3-474b-4b24-8886-f79fef0f39f4" providerId="ADAL" clId="{7566DD4D-879E-473B-9337-271D4039BED1}" dt="2024-03-21T10:24:33.285" v="3" actId="27636"/>
        <pc:sldMkLst>
          <pc:docMk/>
          <pc:sldMk cId="0" sldId="325"/>
        </pc:sldMkLst>
        <pc:spChg chg="mod">
          <ac:chgData name="Ingrid Foulon" userId="3ecf29d3-474b-4b24-8886-f79fef0f39f4" providerId="ADAL" clId="{7566DD4D-879E-473B-9337-271D4039BED1}" dt="2024-03-21T10:24:33.285" v="3" actId="27636"/>
          <ac:spMkLst>
            <pc:docMk/>
            <pc:sldMk cId="0" sldId="325"/>
            <ac:spMk id="3" creationId="{FEBB863E-6DD5-AE48-4D8B-AE2D826F5D0E}"/>
          </ac:spMkLst>
        </pc:spChg>
      </pc:sldChg>
      <pc:sldChg chg="modSp mod">
        <pc:chgData name="Ingrid Foulon" userId="3ecf29d3-474b-4b24-8886-f79fef0f39f4" providerId="ADAL" clId="{7566DD4D-879E-473B-9337-271D4039BED1}" dt="2024-03-21T10:24:33.271" v="1" actId="27636"/>
        <pc:sldMkLst>
          <pc:docMk/>
          <pc:sldMk cId="0" sldId="328"/>
        </pc:sldMkLst>
        <pc:spChg chg="mod">
          <ac:chgData name="Ingrid Foulon" userId="3ecf29d3-474b-4b24-8886-f79fef0f39f4" providerId="ADAL" clId="{7566DD4D-879E-473B-9337-271D4039BED1}" dt="2024-03-21T10:24:33.271" v="1" actId="27636"/>
          <ac:spMkLst>
            <pc:docMk/>
            <pc:sldMk cId="0" sldId="328"/>
            <ac:spMk id="2" creationId="{A1840909-4DD7-A4A7-E8E6-D141EE39232A}"/>
          </ac:spMkLst>
        </pc:spChg>
      </pc:sldChg>
      <pc:sldChg chg="modSp mod">
        <pc:chgData name="Ingrid Foulon" userId="3ecf29d3-474b-4b24-8886-f79fef0f39f4" providerId="ADAL" clId="{7566DD4D-879E-473B-9337-271D4039BED1}" dt="2024-03-21T10:24:33.276" v="2" actId="27636"/>
        <pc:sldMkLst>
          <pc:docMk/>
          <pc:sldMk cId="0" sldId="329"/>
        </pc:sldMkLst>
        <pc:spChg chg="mod">
          <ac:chgData name="Ingrid Foulon" userId="3ecf29d3-474b-4b24-8886-f79fef0f39f4" providerId="ADAL" clId="{7566DD4D-879E-473B-9337-271D4039BED1}" dt="2024-03-21T10:24:33.276" v="2" actId="27636"/>
          <ac:spMkLst>
            <pc:docMk/>
            <pc:sldMk cId="0" sldId="329"/>
            <ac:spMk id="3" creationId="{BFBBC563-EAFC-F4E4-0F40-E4C1F1E64B9F}"/>
          </ac:spMkLst>
        </pc:spChg>
      </pc:sldChg>
      <pc:sldChg chg="modSp mod">
        <pc:chgData name="Ingrid Foulon" userId="3ecf29d3-474b-4b24-8886-f79fef0f39f4" providerId="ADAL" clId="{7566DD4D-879E-473B-9337-271D4039BED1}" dt="2024-03-21T10:24:33.312" v="5" actId="27636"/>
        <pc:sldMkLst>
          <pc:docMk/>
          <pc:sldMk cId="0" sldId="332"/>
        </pc:sldMkLst>
        <pc:spChg chg="mod">
          <ac:chgData name="Ingrid Foulon" userId="3ecf29d3-474b-4b24-8886-f79fef0f39f4" providerId="ADAL" clId="{7566DD4D-879E-473B-9337-271D4039BED1}" dt="2024-03-21T10:24:33.312" v="5" actId="27636"/>
          <ac:spMkLst>
            <pc:docMk/>
            <pc:sldMk cId="0" sldId="332"/>
            <ac:spMk id="2" creationId="{C7BC9189-49E3-8F54-8114-7A6EC96732A5}"/>
          </ac:spMkLst>
        </pc:spChg>
      </pc:sldChg>
      <pc:sldChg chg="modSp mod">
        <pc:chgData name="Ingrid Foulon" userId="3ecf29d3-474b-4b24-8886-f79fef0f39f4" providerId="ADAL" clId="{7566DD4D-879E-473B-9337-271D4039BED1}" dt="2024-03-21T10:24:33.289" v="4" actId="27636"/>
        <pc:sldMkLst>
          <pc:docMk/>
          <pc:sldMk cId="0" sldId="333"/>
        </pc:sldMkLst>
        <pc:spChg chg="mod">
          <ac:chgData name="Ingrid Foulon" userId="3ecf29d3-474b-4b24-8886-f79fef0f39f4" providerId="ADAL" clId="{7566DD4D-879E-473B-9337-271D4039BED1}" dt="2024-03-21T10:24:33.289" v="4" actId="27636"/>
          <ac:spMkLst>
            <pc:docMk/>
            <pc:sldMk cId="0" sldId="333"/>
            <ac:spMk id="2" creationId="{671A6E75-BBBF-4338-2C01-66DD9AD7051E}"/>
          </ac:spMkLst>
        </pc:spChg>
      </pc:sldChg>
      <pc:sldChg chg="modSp mod">
        <pc:chgData name="Ingrid Foulon" userId="3ecf29d3-474b-4b24-8886-f79fef0f39f4" providerId="ADAL" clId="{7566DD4D-879E-473B-9337-271D4039BED1}" dt="2024-03-21T10:24:33.324" v="6" actId="27636"/>
        <pc:sldMkLst>
          <pc:docMk/>
          <pc:sldMk cId="0" sldId="334"/>
        </pc:sldMkLst>
        <pc:spChg chg="mod">
          <ac:chgData name="Ingrid Foulon" userId="3ecf29d3-474b-4b24-8886-f79fef0f39f4" providerId="ADAL" clId="{7566DD4D-879E-473B-9337-271D4039BED1}" dt="2024-03-21T10:24:33.324" v="6" actId="27636"/>
          <ac:spMkLst>
            <pc:docMk/>
            <pc:sldMk cId="0" sldId="334"/>
            <ac:spMk id="4" creationId="{41B79ED5-0E52-7696-CBB7-33AC945F74AE}"/>
          </ac:spMkLst>
        </pc:spChg>
      </pc:sldChg>
      <pc:sldChg chg="modNotesTx">
        <pc:chgData name="Ingrid Foulon" userId="3ecf29d3-474b-4b24-8886-f79fef0f39f4" providerId="ADAL" clId="{7566DD4D-879E-473B-9337-271D4039BED1}" dt="2024-03-21T10:29:35.263" v="7" actId="6549"/>
        <pc:sldMkLst>
          <pc:docMk/>
          <pc:sldMk cId="0" sldId="358"/>
        </pc:sldMkLst>
      </pc:sldChg>
      <pc:sldChg chg="modSp mod">
        <pc:chgData name="Ingrid Foulon" userId="3ecf29d3-474b-4b24-8886-f79fef0f39f4" providerId="ADAL" clId="{7566DD4D-879E-473B-9337-271D4039BED1}" dt="2024-03-21T10:30:59.160" v="13" actId="20577"/>
        <pc:sldMkLst>
          <pc:docMk/>
          <pc:sldMk cId="0" sldId="365"/>
        </pc:sldMkLst>
        <pc:spChg chg="mod">
          <ac:chgData name="Ingrid Foulon" userId="3ecf29d3-474b-4b24-8886-f79fef0f39f4" providerId="ADAL" clId="{7566DD4D-879E-473B-9337-271D4039BED1}" dt="2024-03-21T10:30:59.160" v="13" actId="20577"/>
          <ac:spMkLst>
            <pc:docMk/>
            <pc:sldMk cId="0" sldId="365"/>
            <ac:spMk id="13" creationId="{2892FDC3-B788-F80E-D272-04CCCD43309F}"/>
          </ac:spMkLst>
        </pc:spChg>
      </pc:sldChg>
      <pc:sldChg chg="modSp mod">
        <pc:chgData name="Ingrid Foulon" userId="3ecf29d3-474b-4b24-8886-f79fef0f39f4" providerId="ADAL" clId="{7566DD4D-879E-473B-9337-271D4039BED1}" dt="2024-03-21T10:30:41.008" v="9" actId="1076"/>
        <pc:sldMkLst>
          <pc:docMk/>
          <pc:sldMk cId="0" sldId="369"/>
        </pc:sldMkLst>
        <pc:spChg chg="mod">
          <ac:chgData name="Ingrid Foulon" userId="3ecf29d3-474b-4b24-8886-f79fef0f39f4" providerId="ADAL" clId="{7566DD4D-879E-473B-9337-271D4039BED1}" dt="2024-03-21T10:30:41.008" v="9" actId="1076"/>
          <ac:spMkLst>
            <pc:docMk/>
            <pc:sldMk cId="0" sldId="369"/>
            <ac:spMk id="13" creationId="{64285545-5E02-0A78-2779-C53B4698D2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1A1E-C1CE-65B2-1B15-08BD990CEFD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06F89-D649-35B0-F39E-82A3455AD95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2D0FCE0-F884-401E-B906-658C2880ECFB}" type="datetime1">
              <a:rPr lang="en-GB"/>
              <a:pPr lvl="0"/>
              <a:t>21/03/2024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597AC7-E125-6B1B-F24A-EC5BFDF65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2BE1A4-5F82-28DE-A1BD-780EB360D75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D6A86-B878-7409-A5AF-7E08BF0354F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31C67-735E-4B29-4A83-66443B56C9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DBDD8A-58A9-4C28-808A-150076DA37EE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4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401DD8-8B7B-391E-4D2D-95667717A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BEBB63-24DA-53DA-B475-65BE937DE7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72B151-6E41-FF40-FD32-7CD135B431C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DD7931-2CBB-47B3-97A3-1D7564B8A1DE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607D49F-FC88-D8ED-9DBB-6C99402B8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B693F91-45F8-F0D5-EAEC-EE4EB0EF9E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BE" b="1" dirty="0">
                <a:solidFill>
                  <a:srgbClr val="5B9BD5"/>
                </a:solidFill>
                <a:cs typeface="Calibri"/>
              </a:rPr>
              <a:t>Online:</a:t>
            </a:r>
            <a:r>
              <a:rPr lang="nl-BE" b="1" dirty="0">
                <a:solidFill>
                  <a:srgbClr val="5B9BD5"/>
                </a:solidFill>
              </a:rPr>
              <a:t> </a:t>
            </a:r>
            <a:r>
              <a:rPr lang="nl-BE" dirty="0">
                <a:solidFill>
                  <a:srgbClr val="5B9BD5"/>
                </a:solidFill>
              </a:rPr>
              <a:t>focus op uitwisseling van ervaringen (leren van elkaar en  inspiratie opdoen), </a:t>
            </a:r>
            <a:r>
              <a:rPr lang="nl-BE" dirty="0" err="1">
                <a:solidFill>
                  <a:srgbClr val="5B9BD5"/>
                </a:solidFill>
              </a:rPr>
              <a:t>cfr</a:t>
            </a:r>
            <a:r>
              <a:rPr lang="nl-BE" dirty="0">
                <a:solidFill>
                  <a:srgbClr val="5B9BD5"/>
                </a:solidFill>
              </a:rPr>
              <a:t>. format break-out rooms – max. 2 uur</a:t>
            </a:r>
            <a:endParaRPr lang="nl-BE" b="1" dirty="0">
              <a:solidFill>
                <a:srgbClr val="5B9BD5"/>
              </a:solidFill>
              <a:cs typeface="Calibri"/>
            </a:endParaRPr>
          </a:p>
          <a:p>
            <a:pPr lvl="0"/>
            <a:r>
              <a:rPr lang="nl-BE" b="1" dirty="0">
                <a:solidFill>
                  <a:srgbClr val="5B9BD5"/>
                </a:solidFill>
                <a:cs typeface="Calibri"/>
              </a:rPr>
              <a:t>Offline: </a:t>
            </a:r>
            <a:r>
              <a:rPr lang="nl-BE" dirty="0">
                <a:solidFill>
                  <a:srgbClr val="5B9BD5"/>
                </a:solidFill>
                <a:cs typeface="Calibri"/>
              </a:rPr>
              <a:t>focus op verdieping – inzoomen op één traject</a:t>
            </a:r>
            <a:r>
              <a:rPr lang="nl-BE" dirty="0">
                <a:solidFill>
                  <a:srgbClr val="5B9BD5"/>
                </a:solidFill>
              </a:rPr>
              <a:t>/thema</a:t>
            </a:r>
            <a:endParaRPr lang="nl-BE" dirty="0">
              <a:solidFill>
                <a:srgbClr val="5B9BD5"/>
              </a:solidFill>
              <a:cs typeface="Calibri"/>
            </a:endParaRPr>
          </a:p>
          <a:p>
            <a:pPr lvl="0"/>
            <a:endParaRPr lang="nl-BE" b="1" dirty="0">
              <a:solidFill>
                <a:srgbClr val="5B9BD5"/>
              </a:solidFill>
            </a:endParaRPr>
          </a:p>
          <a:p>
            <a:pPr marL="360365" lvl="2"/>
            <a:endParaRPr lang="nl-BE" dirty="0"/>
          </a:p>
          <a:p>
            <a:pPr lvl="0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FB201E-D786-59DE-F3C3-509583229DF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008250-C44F-4157-8A35-A7B109E407F0}" type="slidenum">
              <a:t>17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037C17-F35E-F04C-65BD-DBA199DB4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49A40C-C788-62BF-8A54-2C207B64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cs typeface="Calibri"/>
              </a:rPr>
              <a:t>Dixit-</a:t>
            </a:r>
            <a:r>
              <a:rPr lang="en-US" dirty="0" err="1">
                <a:cs typeface="Calibri"/>
              </a:rPr>
              <a:t>kaarten</a:t>
            </a:r>
            <a:r>
              <a:rPr lang="en-US" dirty="0">
                <a:cs typeface="Calibri"/>
              </a:rPr>
              <a:t>:</a:t>
            </a: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Collega's</a:t>
            </a:r>
            <a:r>
              <a:rPr lang="en-US" dirty="0"/>
              <a:t> </a:t>
            </a:r>
            <a:r>
              <a:rPr lang="en-US" dirty="0" err="1"/>
              <a:t>herkennen</a:t>
            </a:r>
            <a:r>
              <a:rPr lang="en-US" dirty="0"/>
              <a:t> </a:t>
            </a:r>
            <a:r>
              <a:rPr lang="en-US" dirty="0" err="1"/>
              <a:t>zich</a:t>
            </a:r>
            <a:r>
              <a:rPr lang="en-US" dirty="0"/>
              <a:t> in de </a:t>
            </a:r>
            <a:r>
              <a:rPr lang="en-US" dirty="0" err="1"/>
              <a:t>kaart</a:t>
            </a:r>
            <a:r>
              <a:rPr lang="en-US" dirty="0"/>
              <a:t> met de </a:t>
            </a:r>
            <a:r>
              <a:rPr lang="en-US" dirty="0" err="1"/>
              <a:t>laboflesjes</a:t>
            </a:r>
            <a:r>
              <a:rPr lang="en-US" dirty="0"/>
              <a:t> </a:t>
            </a:r>
            <a:r>
              <a:rPr lang="en-US" dirty="0" err="1"/>
              <a:t>omwille</a:t>
            </a:r>
            <a:r>
              <a:rPr lang="en-US" dirty="0"/>
              <a:t> van het </a:t>
            </a:r>
            <a:r>
              <a:rPr lang="en-US" dirty="0" err="1"/>
              <a:t>experimentele</a:t>
            </a:r>
            <a:r>
              <a:rPr lang="en-US" dirty="0"/>
              <a:t> </a:t>
            </a:r>
            <a:r>
              <a:rPr lang="en-US" dirty="0" err="1"/>
              <a:t>karakter</a:t>
            </a:r>
            <a:r>
              <a:rPr lang="en-US" dirty="0"/>
              <a:t>. 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Daarnaast</a:t>
            </a:r>
            <a:r>
              <a:rPr lang="en-US" dirty="0"/>
              <a:t> </a:t>
            </a:r>
            <a:r>
              <a:rPr lang="en-US" dirty="0" err="1"/>
              <a:t>herkennen</a:t>
            </a:r>
            <a:r>
              <a:rPr lang="en-US" dirty="0"/>
              <a:t> </a:t>
            </a:r>
            <a:r>
              <a:rPr lang="en-US" dirty="0" err="1"/>
              <a:t>collega's</a:t>
            </a:r>
            <a:r>
              <a:rPr lang="en-US" dirty="0"/>
              <a:t> </a:t>
            </a:r>
            <a:r>
              <a:rPr lang="en-US" dirty="0" err="1"/>
              <a:t>zich</a:t>
            </a:r>
            <a:r>
              <a:rPr lang="en-US" dirty="0"/>
              <a:t> </a:t>
            </a:r>
            <a:r>
              <a:rPr lang="en-US" dirty="0" err="1"/>
              <a:t>ook</a:t>
            </a:r>
            <a:r>
              <a:rPr lang="en-US" dirty="0"/>
              <a:t> in de </a:t>
            </a:r>
            <a:r>
              <a:rPr lang="en-US" dirty="0" err="1"/>
              <a:t>kaart</a:t>
            </a:r>
            <a:r>
              <a:rPr lang="en-US" dirty="0"/>
              <a:t> met de </a:t>
            </a:r>
            <a:r>
              <a:rPr lang="en-US" dirty="0" err="1"/>
              <a:t>klok</a:t>
            </a:r>
            <a:r>
              <a:rPr lang="en-US" dirty="0"/>
              <a:t> </a:t>
            </a:r>
            <a:r>
              <a:rPr lang="en-US" dirty="0" err="1"/>
              <a:t>omwille</a:t>
            </a:r>
            <a:r>
              <a:rPr lang="en-US" dirty="0"/>
              <a:t> van de </a:t>
            </a:r>
            <a:r>
              <a:rPr lang="en-US" dirty="0" err="1"/>
              <a:t>tijdsdruk</a:t>
            </a:r>
            <a:r>
              <a:rPr lang="en-US" dirty="0"/>
              <a:t>, de </a:t>
            </a:r>
            <a:r>
              <a:rPr lang="en-US" dirty="0" err="1"/>
              <a:t>druk</a:t>
            </a:r>
            <a:r>
              <a:rPr lang="en-US" dirty="0"/>
              <a:t> om </a:t>
            </a:r>
            <a:r>
              <a:rPr lang="en-US" dirty="0" err="1"/>
              <a:t>werkplekplekken</a:t>
            </a:r>
            <a:r>
              <a:rPr lang="en-US" dirty="0"/>
              <a:t> 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vinden</a:t>
            </a:r>
            <a:r>
              <a:rPr lang="en-US" dirty="0"/>
              <a:t> en het </a:t>
            </a:r>
            <a:r>
              <a:rPr lang="en-US" dirty="0" err="1"/>
              <a:t>vergeten</a:t>
            </a:r>
            <a:r>
              <a:rPr lang="en-US" dirty="0"/>
              <a:t> van de </a:t>
            </a:r>
            <a:r>
              <a:rPr lang="en-US" dirty="0" err="1"/>
              <a:t>tijd</a:t>
            </a:r>
            <a:r>
              <a:rPr lang="en-US" dirty="0"/>
              <a:t> </a:t>
            </a:r>
            <a:r>
              <a:rPr lang="en-US" dirty="0" err="1"/>
              <a:t>tijdens</a:t>
            </a:r>
            <a:r>
              <a:rPr lang="en-US" dirty="0"/>
              <a:t> het </a:t>
            </a:r>
            <a:r>
              <a:rPr lang="en-US" dirty="0" err="1"/>
              <a:t>werken</a:t>
            </a:r>
            <a:r>
              <a:rPr lang="en-US" dirty="0"/>
              <a:t> </a:t>
            </a:r>
            <a:r>
              <a:rPr lang="en-US" dirty="0" err="1"/>
              <a:t>aan</a:t>
            </a:r>
            <a:r>
              <a:rPr lang="en-US" dirty="0"/>
              <a:t> de </a:t>
            </a:r>
            <a:r>
              <a:rPr lang="en-US" dirty="0" err="1"/>
              <a:t>projecten</a:t>
            </a:r>
            <a:r>
              <a:rPr lang="en-US" dirty="0"/>
              <a:t>. 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/>
              <a:t>De </a:t>
            </a:r>
            <a:r>
              <a:rPr lang="en-US" dirty="0" err="1"/>
              <a:t>kaart</a:t>
            </a:r>
            <a:r>
              <a:rPr lang="en-US" dirty="0"/>
              <a:t> met de </a:t>
            </a:r>
            <a:r>
              <a:rPr lang="en-US" dirty="0" err="1"/>
              <a:t>papieren</a:t>
            </a:r>
            <a:r>
              <a:rPr lang="en-US" dirty="0"/>
              <a:t> man </a:t>
            </a:r>
            <a:r>
              <a:rPr lang="en-US" dirty="0" err="1"/>
              <a:t>doet</a:t>
            </a:r>
            <a:r>
              <a:rPr lang="en-US" dirty="0"/>
              <a:t> dan </a:t>
            </a:r>
            <a:r>
              <a:rPr lang="en-US" dirty="0" err="1"/>
              <a:t>weer</a:t>
            </a:r>
            <a:r>
              <a:rPr lang="en-US" dirty="0"/>
              <a:t> </a:t>
            </a:r>
            <a:r>
              <a:rPr lang="en-US" dirty="0" err="1"/>
              <a:t>denken</a:t>
            </a:r>
            <a:r>
              <a:rPr lang="en-US" dirty="0"/>
              <a:t> </a:t>
            </a:r>
            <a:r>
              <a:rPr lang="en-US" dirty="0" err="1"/>
              <a:t>aan</a:t>
            </a:r>
            <a:r>
              <a:rPr lang="en-US" dirty="0"/>
              <a:t> de </a:t>
            </a:r>
            <a:r>
              <a:rPr lang="en-US" dirty="0" err="1"/>
              <a:t>veelheid</a:t>
            </a:r>
            <a:r>
              <a:rPr lang="en-US" dirty="0"/>
              <a:t> van </a:t>
            </a:r>
            <a:r>
              <a:rPr lang="en-US" dirty="0" err="1"/>
              <a:t>acties</a:t>
            </a:r>
            <a:r>
              <a:rPr lang="en-US" dirty="0"/>
              <a:t> die door </a:t>
            </a:r>
            <a:r>
              <a:rPr lang="en-US" dirty="0" err="1"/>
              <a:t>één</a:t>
            </a:r>
            <a:r>
              <a:rPr lang="en-US" dirty="0"/>
              <a:t> project </a:t>
            </a:r>
            <a:r>
              <a:rPr lang="en-US" dirty="0" err="1"/>
              <a:t>gevat</a:t>
            </a:r>
            <a:r>
              <a:rPr lang="en-US" dirty="0"/>
              <a:t> </a:t>
            </a:r>
            <a:r>
              <a:rPr lang="en-US" dirty="0" err="1"/>
              <a:t>worden</a:t>
            </a:r>
            <a:r>
              <a:rPr lang="en-US" dirty="0"/>
              <a:t>. </a:t>
            </a:r>
            <a:r>
              <a:rPr lang="en-US" dirty="0" err="1"/>
              <a:t>Acties</a:t>
            </a:r>
            <a:r>
              <a:rPr lang="en-US" dirty="0"/>
              <a:t> die nu </a:t>
            </a:r>
            <a:r>
              <a:rPr lang="en-US" dirty="0" err="1"/>
              <a:t>soms</a:t>
            </a:r>
            <a:r>
              <a:rPr lang="en-US" dirty="0"/>
              <a:t> </a:t>
            </a:r>
            <a:r>
              <a:rPr lang="en-US" dirty="0" err="1"/>
              <a:t>nog</a:t>
            </a:r>
            <a:r>
              <a:rPr lang="en-US" dirty="0"/>
              <a:t> </a:t>
            </a:r>
            <a:r>
              <a:rPr lang="en-US" dirty="0" err="1"/>
              <a:t>zwevende</a:t>
            </a:r>
            <a:r>
              <a:rPr lang="en-US" dirty="0"/>
              <a:t> </a:t>
            </a:r>
            <a:r>
              <a:rPr lang="en-US" dirty="0" err="1"/>
              <a:t>zijn</a:t>
            </a:r>
            <a:r>
              <a:rPr lang="en-US" dirty="0"/>
              <a:t> maar </a:t>
            </a:r>
            <a:r>
              <a:rPr lang="en-US" dirty="0" err="1"/>
              <a:t>toch</a:t>
            </a:r>
            <a:r>
              <a:rPr lang="en-US" dirty="0"/>
              <a:t> </a:t>
            </a:r>
            <a:r>
              <a:rPr lang="en-US" dirty="0" err="1"/>
              <a:t>samen</a:t>
            </a:r>
            <a:r>
              <a:rPr lang="en-US" dirty="0"/>
              <a:t> </a:t>
            </a:r>
            <a:r>
              <a:rPr lang="en-US" dirty="0" err="1"/>
              <a:t>één</a:t>
            </a:r>
            <a:r>
              <a:rPr lang="en-US" dirty="0"/>
              <a:t> </a:t>
            </a:r>
            <a:r>
              <a:rPr lang="en-US" dirty="0" err="1"/>
              <a:t>mooi</a:t>
            </a:r>
            <a:r>
              <a:rPr lang="en-US" dirty="0"/>
              <a:t> </a:t>
            </a:r>
            <a:r>
              <a:rPr lang="en-US" dirty="0" err="1"/>
              <a:t>geheel</a:t>
            </a:r>
            <a:r>
              <a:rPr lang="en-US" dirty="0"/>
              <a:t> </a:t>
            </a:r>
            <a:r>
              <a:rPr lang="en-US" dirty="0" err="1"/>
              <a:t>vormen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5DBB97-A034-102E-6050-EDABF9DA18C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F47A22-1622-4579-9073-57C3A13D7630}" type="slidenum">
              <a:t>18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21EA1B-8F72-D143-27DA-205A7EF15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CC91DD0-9110-FD3B-B059-F94EE4F577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err="1"/>
              <a:t>Uitwisselen</a:t>
            </a:r>
            <a:r>
              <a:rPr lang="en-US" dirty="0"/>
              <a:t> over ...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>
                <a:cs typeface="Calibri"/>
              </a:rPr>
              <a:t>Stand van </a:t>
            </a:r>
            <a:r>
              <a:rPr lang="en-US" dirty="0" err="1">
                <a:cs typeface="Calibri"/>
              </a:rPr>
              <a:t>zaken</a:t>
            </a:r>
            <a:endParaRPr lang="nl-NL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Bezorgdheden</a:t>
            </a:r>
            <a:endParaRPr lang="en-US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>
                <a:cs typeface="Calibri"/>
              </a:rPr>
              <a:t>Aanpak</a:t>
            </a:r>
            <a:r>
              <a:rPr lang="en-US" dirty="0">
                <a:cs typeface="Calibri"/>
              </a:rPr>
              <a:t>: wat </a:t>
            </a:r>
            <a:r>
              <a:rPr lang="en-US" dirty="0" err="1">
                <a:cs typeface="Calibri"/>
              </a:rPr>
              <a:t>werkt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wel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niet</a:t>
            </a:r>
            <a:endParaRPr lang="en-US" dirty="0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>
                <a:cs typeface="Calibri"/>
              </a:rPr>
              <a:t>Intervisie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roddelmethode</a:t>
            </a:r>
            <a:r>
              <a:rPr lang="en-US" dirty="0">
                <a:cs typeface="Calibri"/>
              </a:rPr>
              <a:t>)</a:t>
            </a:r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01B151-EC40-831D-6AA5-97A4645085F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D93B9F-84A9-4DBA-B9D6-B0068242FC5F}" type="slidenum">
              <a:t>19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3E3DA9D-9F92-E1A2-1CEE-CBC565841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D65B71-D1B9-C12A-33CA-65A7EE838F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FC8897-94D4-5779-3BE2-0E12FC170BC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797DC8-4D77-436A-89D5-25FB27AF90B3}" type="slidenum">
              <a:t>20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F9704FF-58A3-E5D3-382D-9C0F8075E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EF86714-76AB-FCCE-97D0-956FB674B4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06853B-A7E5-FC8C-C4B4-C2E15FDFEFE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D63401-2918-4058-AE0F-89E75A8C032C}" type="slidenum">
              <a:t>21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5FBDC1C-F641-BD57-7FB5-1DDC940D1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A719687-254E-C4F8-7E72-2A10CD1284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 dirty="0" err="1"/>
              <a:t>Eerste</a:t>
            </a:r>
            <a:r>
              <a:rPr lang="en-US" b="1" dirty="0"/>
              <a:t> </a:t>
            </a:r>
            <a:r>
              <a:rPr lang="en-US" b="1" dirty="0" err="1"/>
              <a:t>bevindingen</a:t>
            </a:r>
            <a:r>
              <a:rPr lang="en-US" b="1" dirty="0"/>
              <a:t>: </a:t>
            </a:r>
            <a:endParaRPr lang="nl-NL" dirty="0"/>
          </a:p>
          <a:p>
            <a:pPr lvl="0"/>
            <a:endParaRPr lang="en-US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/>
              <a:t>Tool </a:t>
            </a:r>
            <a:r>
              <a:rPr lang="en-US" dirty="0" err="1"/>
              <a:t>kiezen</a:t>
            </a:r>
            <a:r>
              <a:rPr lang="en-US" dirty="0"/>
              <a:t> </a:t>
            </a:r>
            <a:r>
              <a:rPr lang="en-US" dirty="0" err="1"/>
              <a:t>ifv</a:t>
            </a:r>
            <a:r>
              <a:rPr lang="en-US" dirty="0"/>
              <a:t> de </a:t>
            </a:r>
            <a:r>
              <a:rPr lang="en-US" dirty="0" err="1"/>
              <a:t>noden</a:t>
            </a:r>
            <a:r>
              <a:rPr lang="en-US" dirty="0"/>
              <a:t> die er </a:t>
            </a:r>
            <a:r>
              <a:rPr lang="en-US" dirty="0" err="1"/>
              <a:t>zijn</a:t>
            </a:r>
            <a:r>
              <a:rPr lang="en-US" dirty="0"/>
              <a:t>!</a:t>
            </a:r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Gebruiksvriendelijk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Goed</a:t>
            </a:r>
            <a:r>
              <a:rPr lang="en-US" dirty="0"/>
              <a:t> </a:t>
            </a:r>
            <a:r>
              <a:rPr lang="en-US" dirty="0" err="1"/>
              <a:t>overzicht</a:t>
            </a:r>
            <a:r>
              <a:rPr lang="en-US" dirty="0"/>
              <a:t> – </a:t>
            </a:r>
            <a:r>
              <a:rPr lang="en-US" dirty="0" err="1"/>
              <a:t>evolutie</a:t>
            </a:r>
            <a:r>
              <a:rPr lang="en-US" dirty="0"/>
              <a:t> is </a:t>
            </a:r>
            <a:r>
              <a:rPr lang="en-US" dirty="0" err="1"/>
              <a:t>zichtbaar</a:t>
            </a:r>
            <a:r>
              <a:rPr lang="en-US" dirty="0"/>
              <a:t>, het rapport is </a:t>
            </a:r>
            <a:r>
              <a:rPr lang="en-US" dirty="0" err="1"/>
              <a:t>een</a:t>
            </a:r>
            <a:r>
              <a:rPr lang="en-US" dirty="0"/>
              <a:t> </a:t>
            </a:r>
            <a:r>
              <a:rPr lang="en-US" dirty="0" err="1"/>
              <a:t>mooie</a:t>
            </a:r>
            <a:r>
              <a:rPr lang="en-US" dirty="0"/>
              <a:t> </a:t>
            </a:r>
            <a:r>
              <a:rPr lang="en-US" dirty="0" err="1"/>
              <a:t>samenvatting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Enkel</a:t>
            </a:r>
            <a:r>
              <a:rPr lang="en-US" dirty="0"/>
              <a:t> </a:t>
            </a:r>
            <a:r>
              <a:rPr lang="en-US" dirty="0" err="1"/>
              <a:t>een</a:t>
            </a:r>
            <a:r>
              <a:rPr lang="en-US" dirty="0"/>
              <a:t> </a:t>
            </a:r>
            <a:r>
              <a:rPr lang="en-US" dirty="0" err="1"/>
              <a:t>meerwaarde</a:t>
            </a:r>
            <a:r>
              <a:rPr lang="en-US" dirty="0"/>
              <a:t> </a:t>
            </a:r>
            <a:r>
              <a:rPr lang="en-US" dirty="0" err="1"/>
              <a:t>als</a:t>
            </a:r>
            <a:r>
              <a:rPr lang="en-US" dirty="0"/>
              <a:t> alle </a:t>
            </a:r>
            <a:r>
              <a:rPr lang="en-US" dirty="0" err="1"/>
              <a:t>partijen</a:t>
            </a:r>
            <a:r>
              <a:rPr lang="en-US" dirty="0"/>
              <a:t> </a:t>
            </a:r>
            <a:r>
              <a:rPr lang="en-US" dirty="0" err="1"/>
              <a:t>ermee</a:t>
            </a:r>
            <a:r>
              <a:rPr lang="en-US" dirty="0"/>
              <a:t> </a:t>
            </a:r>
            <a:r>
              <a:rPr lang="en-US" dirty="0" err="1"/>
              <a:t>aan</a:t>
            </a:r>
            <a:r>
              <a:rPr lang="en-US" dirty="0"/>
              <a:t> de slag </a:t>
            </a:r>
            <a:r>
              <a:rPr lang="en-US" dirty="0" err="1"/>
              <a:t>gaan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/>
              <a:t>Hou het </a:t>
            </a:r>
            <a:r>
              <a:rPr lang="en-US" dirty="0" err="1"/>
              <a:t>aantal</a:t>
            </a:r>
            <a:r>
              <a:rPr lang="en-US" dirty="0"/>
              <a:t> </a:t>
            </a:r>
            <a:r>
              <a:rPr lang="en-US" dirty="0" err="1"/>
              <a:t>competenties</a:t>
            </a:r>
            <a:r>
              <a:rPr lang="en-US" dirty="0"/>
              <a:t> </a:t>
            </a:r>
            <a:r>
              <a:rPr lang="en-US" dirty="0" err="1"/>
              <a:t>beperkt</a:t>
            </a:r>
            <a:r>
              <a:rPr lang="en-US" dirty="0"/>
              <a:t> - (</a:t>
            </a:r>
            <a:r>
              <a:rPr lang="en-US" dirty="0" err="1"/>
              <a:t>meer</a:t>
            </a:r>
            <a:r>
              <a:rPr lang="en-US" dirty="0"/>
              <a:t> dan 300 </a:t>
            </a:r>
            <a:r>
              <a:rPr lang="en-US" dirty="0" err="1"/>
              <a:t>competenties</a:t>
            </a:r>
            <a:r>
              <a:rPr lang="en-US" dirty="0"/>
              <a:t> is 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veel</a:t>
            </a:r>
            <a:r>
              <a:rPr lang="en-US" dirty="0"/>
              <a:t> </a:t>
            </a:r>
            <a:r>
              <a:rPr lang="en-US" dirty="0" err="1"/>
              <a:t>werk</a:t>
            </a:r>
            <a:r>
              <a:rPr lang="en-US" dirty="0"/>
              <a:t> </a:t>
            </a:r>
            <a:r>
              <a:rPr lang="en-US" dirty="0" err="1"/>
              <a:t>voor</a:t>
            </a:r>
            <a:r>
              <a:rPr lang="en-US" dirty="0"/>
              <a:t> de </a:t>
            </a:r>
            <a:r>
              <a:rPr lang="en-US" dirty="0" err="1"/>
              <a:t>werkgever</a:t>
            </a:r>
            <a:r>
              <a:rPr lang="en-US" dirty="0"/>
              <a:t>)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Voorzie</a:t>
            </a:r>
            <a:r>
              <a:rPr lang="en-US" dirty="0"/>
              <a:t> </a:t>
            </a:r>
            <a:r>
              <a:rPr lang="en-US" dirty="0" err="1"/>
              <a:t>tijd</a:t>
            </a:r>
            <a:r>
              <a:rPr lang="en-US" dirty="0"/>
              <a:t> om </a:t>
            </a:r>
            <a:r>
              <a:rPr lang="en-US" dirty="0" err="1"/>
              <a:t>betrokkenen</a:t>
            </a:r>
            <a:r>
              <a:rPr lang="en-US" dirty="0"/>
              <a:t> 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coachen</a:t>
            </a:r>
            <a:r>
              <a:rPr lang="en-US" dirty="0"/>
              <a:t> in het </a:t>
            </a:r>
            <a:r>
              <a:rPr lang="en-US" dirty="0" err="1"/>
              <a:t>gebruik</a:t>
            </a:r>
            <a:r>
              <a:rPr lang="en-US" dirty="0"/>
              <a:t> van het instrument (</a:t>
            </a:r>
            <a:r>
              <a:rPr lang="en-US" dirty="0" err="1"/>
              <a:t>bv</a:t>
            </a:r>
            <a:r>
              <a:rPr lang="en-US" dirty="0"/>
              <a:t>. 1 week </a:t>
            </a:r>
            <a:r>
              <a:rPr lang="en-US" dirty="0" err="1"/>
              <a:t>vooraf</a:t>
            </a:r>
            <a:r>
              <a:rPr lang="en-US" dirty="0"/>
              <a:t> </a:t>
            </a:r>
            <a:r>
              <a:rPr lang="en-US" dirty="0" err="1"/>
              <a:t>bellen</a:t>
            </a:r>
            <a:r>
              <a:rPr lang="en-US" dirty="0"/>
              <a:t> om 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vragen</a:t>
            </a:r>
            <a:r>
              <a:rPr lang="en-US" dirty="0"/>
              <a:t> … </a:t>
            </a:r>
            <a:r>
              <a:rPr lang="en-US" dirty="0" err="1"/>
              <a:t>vul</a:t>
            </a:r>
            <a:r>
              <a:rPr lang="en-US" dirty="0"/>
              <a:t> </a:t>
            </a:r>
            <a:r>
              <a:rPr lang="en-US" dirty="0" err="1"/>
              <a:t>eens</a:t>
            </a:r>
            <a:r>
              <a:rPr lang="en-US" dirty="0"/>
              <a:t> </a:t>
            </a:r>
            <a:r>
              <a:rPr lang="en-US" dirty="0" err="1"/>
              <a:t>iets</a:t>
            </a:r>
            <a:r>
              <a:rPr lang="en-US" dirty="0"/>
              <a:t> in, </a:t>
            </a:r>
            <a:r>
              <a:rPr lang="en-US" dirty="0" err="1"/>
              <a:t>lesgevers</a:t>
            </a:r>
            <a:r>
              <a:rPr lang="en-US" dirty="0"/>
              <a:t> </a:t>
            </a:r>
            <a:r>
              <a:rPr lang="en-US" dirty="0" err="1"/>
              <a:t>motiveren</a:t>
            </a:r>
            <a:r>
              <a:rPr lang="en-US" dirty="0"/>
              <a:t>. De feedback: de </a:t>
            </a:r>
            <a:r>
              <a:rPr lang="en-US" dirty="0" err="1"/>
              <a:t>waarom</a:t>
            </a:r>
            <a:r>
              <a:rPr lang="en-US" dirty="0"/>
              <a:t> met concrete info is </a:t>
            </a:r>
            <a:r>
              <a:rPr lang="en-US" dirty="0" err="1"/>
              <a:t>essentieel</a:t>
            </a:r>
            <a:r>
              <a:rPr lang="en-US" dirty="0"/>
              <a:t>.)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r>
              <a:rPr lang="en-US" dirty="0" err="1"/>
              <a:t>Informeer</a:t>
            </a:r>
            <a:r>
              <a:rPr lang="en-US" dirty="0"/>
              <a:t> de </a:t>
            </a:r>
            <a:r>
              <a:rPr lang="en-US" dirty="0" err="1"/>
              <a:t>cursist</a:t>
            </a:r>
            <a:r>
              <a:rPr lang="en-US" dirty="0"/>
              <a:t> </a:t>
            </a:r>
            <a:r>
              <a:rPr lang="en-US" dirty="0" err="1"/>
              <a:t>goed</a:t>
            </a:r>
            <a:r>
              <a:rPr lang="en-US" dirty="0"/>
              <a:t> over het </a:t>
            </a:r>
            <a:r>
              <a:rPr lang="en-US" dirty="0" err="1"/>
              <a:t>doel</a:t>
            </a:r>
            <a:r>
              <a:rPr lang="en-US" dirty="0"/>
              <a:t> van het instrument. </a:t>
            </a:r>
            <a:r>
              <a:rPr lang="en-US" dirty="0" err="1"/>
              <a:t>Een</a:t>
            </a:r>
            <a:r>
              <a:rPr lang="en-US" dirty="0"/>
              <a:t> instrument is om tot </a:t>
            </a:r>
            <a:r>
              <a:rPr lang="en-US" dirty="0" err="1"/>
              <a:t>een</a:t>
            </a:r>
            <a:r>
              <a:rPr lang="en-US" dirty="0"/>
              <a:t> </a:t>
            </a:r>
            <a:r>
              <a:rPr lang="en-US" dirty="0" err="1"/>
              <a:t>conclusie</a:t>
            </a:r>
            <a:r>
              <a:rPr lang="en-US" dirty="0"/>
              <a:t> 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komen</a:t>
            </a:r>
            <a:r>
              <a:rPr lang="en-US" dirty="0"/>
              <a:t> en </a:t>
            </a:r>
            <a:r>
              <a:rPr lang="en-US" dirty="0" err="1"/>
              <a:t>niet</a:t>
            </a:r>
            <a:r>
              <a:rPr lang="en-US" dirty="0"/>
              <a:t> de </a:t>
            </a:r>
            <a:r>
              <a:rPr lang="en-US" dirty="0" err="1"/>
              <a:t>resultaten</a:t>
            </a:r>
            <a:r>
              <a:rPr lang="en-US" dirty="0"/>
              <a:t> </a:t>
            </a:r>
            <a:r>
              <a:rPr lang="en-US" dirty="0" err="1"/>
              <a:t>zelf</a:t>
            </a:r>
            <a:r>
              <a:rPr lang="en-US" dirty="0"/>
              <a:t>. Mag </a:t>
            </a:r>
            <a:r>
              <a:rPr lang="en-US" dirty="0" err="1"/>
              <a:t>hij</a:t>
            </a:r>
            <a:r>
              <a:rPr lang="en-US" dirty="0"/>
              <a:t>/</a:t>
            </a:r>
            <a:r>
              <a:rPr lang="en-US" dirty="0" err="1"/>
              <a:t>zij</a:t>
            </a:r>
            <a:r>
              <a:rPr lang="en-US" dirty="0"/>
              <a:t> </a:t>
            </a:r>
            <a:r>
              <a:rPr lang="en-US" dirty="0" err="1"/>
              <a:t>een</a:t>
            </a:r>
            <a:r>
              <a:rPr lang="en-US" dirty="0"/>
              <a:t> attest </a:t>
            </a:r>
            <a:r>
              <a:rPr lang="en-US" dirty="0" err="1"/>
              <a:t>krijgen</a:t>
            </a:r>
            <a:r>
              <a:rPr lang="en-US" dirty="0"/>
              <a:t> op basis van de </a:t>
            </a:r>
            <a:r>
              <a:rPr lang="en-US" dirty="0" err="1"/>
              <a:t>resultaten</a:t>
            </a:r>
            <a:r>
              <a:rPr lang="en-US" dirty="0"/>
              <a:t>?</a:t>
            </a:r>
            <a:endParaRPr lang="nl-NL" dirty="0"/>
          </a:p>
          <a:p>
            <a:pPr marL="171450" lvl="0" indent="-171450">
              <a:buSzPct val="100000"/>
              <a:buFont typeface="Arial"/>
              <a:buChar char="•"/>
            </a:pPr>
            <a:endParaRPr lang="en-US" dirty="0"/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B3FD92-7E3C-D588-D5DE-B64E1253FFD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DDC3F7-D8E6-4628-9E4C-82B750DED005}" type="slidenum">
              <a:t>24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BE47F7D-92C0-1DE7-7E20-493919B01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B731148-92A0-E10D-A76D-B638F92F3C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 dirty="0" err="1"/>
              <a:t>Cursisten</a:t>
            </a:r>
            <a:r>
              <a:rPr lang="en-US" b="1" dirty="0"/>
              <a:t> </a:t>
            </a:r>
            <a:r>
              <a:rPr lang="en-US" b="1" dirty="0" err="1"/>
              <a:t>werven</a:t>
            </a:r>
            <a:r>
              <a:rPr lang="en-US" dirty="0"/>
              <a:t>. </a:t>
            </a:r>
            <a:r>
              <a:rPr lang="en-US" dirty="0" err="1"/>
              <a:t>Een</a:t>
            </a:r>
            <a:r>
              <a:rPr lang="en-US" dirty="0"/>
              <a:t> </a:t>
            </a:r>
            <a:r>
              <a:rPr lang="en-US" dirty="0" err="1"/>
              <a:t>zorg</a:t>
            </a:r>
            <a:r>
              <a:rPr lang="en-US" dirty="0"/>
              <a:t> van heel wat </a:t>
            </a:r>
            <a:r>
              <a:rPr lang="en-US" dirty="0" err="1"/>
              <a:t>opleidingen</a:t>
            </a:r>
            <a:r>
              <a:rPr lang="en-US" dirty="0"/>
              <a:t> en </a:t>
            </a:r>
            <a:r>
              <a:rPr lang="en-US" dirty="0" err="1"/>
              <a:t>ook</a:t>
            </a:r>
            <a:r>
              <a:rPr lang="en-US" dirty="0"/>
              <a:t> van </a:t>
            </a:r>
            <a:r>
              <a:rPr lang="en-US" dirty="0" err="1"/>
              <a:t>onze</a:t>
            </a:r>
            <a:r>
              <a:rPr lang="en-US" dirty="0"/>
              <a:t> Edusprong-</a:t>
            </a:r>
            <a:r>
              <a:rPr lang="en-US" dirty="0" err="1"/>
              <a:t>projecten</a:t>
            </a:r>
            <a:r>
              <a:rPr lang="en-US" dirty="0"/>
              <a:t>. Met dank </a:t>
            </a:r>
            <a:r>
              <a:rPr lang="en-US" dirty="0" err="1"/>
              <a:t>aan</a:t>
            </a:r>
            <a:r>
              <a:rPr lang="en-US" dirty="0"/>
              <a:t> de </a:t>
            </a:r>
            <a:r>
              <a:rPr lang="en-US" dirty="0" err="1"/>
              <a:t>collega's</a:t>
            </a:r>
            <a:r>
              <a:rPr lang="en-US" dirty="0"/>
              <a:t> van </a:t>
            </a:r>
            <a:r>
              <a:rPr lang="en-US" dirty="0" err="1"/>
              <a:t>communicatie</a:t>
            </a:r>
            <a:r>
              <a:rPr lang="en-US" dirty="0"/>
              <a:t> </a:t>
            </a:r>
            <a:r>
              <a:rPr lang="en-US" dirty="0" err="1"/>
              <a:t>werden</a:t>
            </a:r>
            <a:r>
              <a:rPr lang="en-US" dirty="0"/>
              <a:t> </a:t>
            </a:r>
            <a:r>
              <a:rPr lang="en-US" dirty="0" err="1"/>
              <a:t>korte</a:t>
            </a:r>
            <a:r>
              <a:rPr lang="en-US" dirty="0"/>
              <a:t> </a:t>
            </a:r>
            <a:r>
              <a:rPr lang="en-US" dirty="0" err="1"/>
              <a:t>filmpjes</a:t>
            </a:r>
            <a:r>
              <a:rPr lang="en-US" dirty="0"/>
              <a:t> </a:t>
            </a:r>
            <a:r>
              <a:rPr lang="en-US" dirty="0" err="1"/>
              <a:t>gemaakt</a:t>
            </a:r>
            <a:r>
              <a:rPr lang="en-US" dirty="0"/>
              <a:t> </a:t>
            </a:r>
            <a:r>
              <a:rPr lang="en-US" dirty="0" err="1"/>
              <a:t>waarin</a:t>
            </a:r>
            <a:r>
              <a:rPr lang="en-US" dirty="0"/>
              <a:t> we de </a:t>
            </a:r>
            <a:r>
              <a:rPr lang="en-US" dirty="0" err="1"/>
              <a:t>aandacht</a:t>
            </a:r>
            <a:r>
              <a:rPr lang="en-US" dirty="0"/>
              <a:t> van </a:t>
            </a:r>
            <a:r>
              <a:rPr lang="en-US" dirty="0" err="1"/>
              <a:t>potentiële</a:t>
            </a:r>
            <a:r>
              <a:rPr lang="en-US" dirty="0"/>
              <a:t> </a:t>
            </a:r>
            <a:r>
              <a:rPr lang="en-US" dirty="0" err="1"/>
              <a:t>cursisten</a:t>
            </a:r>
            <a:r>
              <a:rPr lang="en-US" dirty="0"/>
              <a:t> </a:t>
            </a:r>
            <a:r>
              <a:rPr lang="en-US" dirty="0" err="1"/>
              <a:t>trekken</a:t>
            </a:r>
            <a:r>
              <a:rPr lang="en-US" dirty="0"/>
              <a:t>. </a:t>
            </a:r>
            <a:r>
              <a:rPr lang="en-US" dirty="0" err="1"/>
              <a:t>Hier</a:t>
            </a:r>
            <a:r>
              <a:rPr lang="en-US" dirty="0"/>
              <a:t> en </a:t>
            </a:r>
            <a:r>
              <a:rPr lang="en-US" dirty="0" err="1"/>
              <a:t>daar</a:t>
            </a:r>
            <a:r>
              <a:rPr lang="en-US" dirty="0"/>
              <a:t> </a:t>
            </a:r>
            <a:r>
              <a:rPr lang="en-US" dirty="0" err="1"/>
              <a:t>zelfs</a:t>
            </a:r>
            <a:r>
              <a:rPr lang="en-US" dirty="0"/>
              <a:t> met </a:t>
            </a:r>
            <a:r>
              <a:rPr lang="en-US" dirty="0" err="1"/>
              <a:t>een</a:t>
            </a:r>
            <a:r>
              <a:rPr lang="en-US" dirty="0"/>
              <a:t> </a:t>
            </a:r>
            <a:r>
              <a:rPr lang="en-US" dirty="0" err="1"/>
              <a:t>vleugje</a:t>
            </a:r>
            <a:r>
              <a:rPr lang="en-US" dirty="0"/>
              <a:t> humor ... </a:t>
            </a:r>
            <a:r>
              <a:rPr lang="en-US" dirty="0" err="1"/>
              <a:t>Een</a:t>
            </a:r>
            <a:r>
              <a:rPr lang="en-US" dirty="0"/>
              <a:t> </a:t>
            </a:r>
            <a:r>
              <a:rPr lang="en-US" dirty="0" err="1"/>
              <a:t>uitdaging</a:t>
            </a:r>
            <a:r>
              <a:rPr lang="en-US" dirty="0"/>
              <a:t> </a:t>
            </a:r>
            <a:r>
              <a:rPr lang="en-US" dirty="0" err="1"/>
              <a:t>voor</a:t>
            </a:r>
            <a:r>
              <a:rPr lang="en-US" dirty="0"/>
              <a:t> </a:t>
            </a:r>
            <a:r>
              <a:rPr lang="en-US" dirty="0" err="1"/>
              <a:t>iedereen</a:t>
            </a:r>
            <a:r>
              <a:rPr lang="en-US" dirty="0"/>
              <a:t>, maar met mega </a:t>
            </a:r>
            <a:r>
              <a:rPr lang="en-US" dirty="0" err="1"/>
              <a:t>leuke</a:t>
            </a:r>
            <a:r>
              <a:rPr lang="en-US" dirty="0"/>
              <a:t> </a:t>
            </a:r>
            <a:r>
              <a:rPr lang="en-US" dirty="0" err="1"/>
              <a:t>resultaten</a:t>
            </a:r>
            <a:r>
              <a:rPr lang="en-US" dirty="0"/>
              <a:t>!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865A24-8B98-23DE-1E6F-0C560188F6A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DE67FD-E00F-48FB-B070-D8994D5704DC}" type="slidenum">
              <a:t>25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44E156E-B9AA-929E-FA3C-50966D926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5FD6E04-76CF-6E70-8AD6-7BC9D770D8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spcAft>
                <a:spcPts val="500"/>
              </a:spcAft>
            </a:pPr>
            <a:endParaRPr lang="en-US" dirty="0"/>
          </a:p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A2F671-2BAF-43AA-1251-E93FF2F00FD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D92940-3594-4284-B00D-113160A54E53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BEF1DF-B100-2ACD-7230-22141B1A5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AAECDD8-6348-0210-3F4E-7555FE47FB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46CF52-1304-4823-5189-1C072285EA1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F1A320-35BA-487D-AD2A-C940DE9BA154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2BF04A-F144-3E6E-A271-44483F2C4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DFA12D1-03F3-5C50-FF6F-AF3F4C28FB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F29B34-B09F-9402-D5E4-00586673162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F6186A-37EC-4105-8447-598B5C605CDC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BD597F-A7A5-2BDF-3B82-91783575E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500575-343C-4258-FEC7-C61D264F1E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0FD3B9-23BB-0CE0-4283-696D908F171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52DC2E-AD0A-4C7A-9F5F-1E045F59A26A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5095E4-099D-B38A-69AB-D981BC9A4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308CDC6-B42F-CCE3-0406-08882263B3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>
              <a:cs typeface="Calibri"/>
            </a:endParaRPr>
          </a:p>
          <a:p>
            <a:pPr marL="171450" lvl="0" indent="-171450">
              <a:buSzPct val="100000"/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6546F0-95EA-CD45-E9BD-73EA8AD8A25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3FC985-9744-48C8-9F86-03E4763F8285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675286-4479-A3FF-E644-B45EB4BDC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C267178-5AC1-8101-7507-A69F7BB575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1F1A53-CA4B-87D6-A772-03F7A372ADF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8648BD-253E-44BD-B5CD-95E2184FD4FF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93C7D8-E0F3-7F38-B2B3-877C0AAF0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7930E7B-6B94-703F-07A8-CC1690BB7C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A1ABAA-8E20-87CF-A793-BCC1490A9BB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53A3AB-BCE1-4F47-AA3E-6FD37669B3BB}" type="slidenum">
              <a:t>14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F0DE89B-2B6B-7E8B-53DF-9AEE52B980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9F3F9B9-B0C5-E0CB-6022-B5CE6C669A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l-BE"/>
              <a:t>n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83540F-F03D-7718-094B-887C384B071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7CCFBB-DAFC-41AA-AA6D-B8B1890E7C61}" type="slidenum">
              <a:t>16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981C907-FBCC-C8D0-4142-F509A3884ED3}"/>
              </a:ext>
            </a:extLst>
          </p:cNvPr>
          <p:cNvSpPr/>
          <p:nvPr/>
        </p:nvSpPr>
        <p:spPr>
          <a:xfrm flipH="1">
            <a:off x="2083442" y="0"/>
            <a:ext cx="10108554" cy="2083442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3" name="Graphic 12">
            <a:extLst>
              <a:ext uri="{FF2B5EF4-FFF2-40B4-BE49-F238E27FC236}">
                <a16:creationId xmlns:a16="http://schemas.microsoft.com/office/drawing/2014/main" id="{879DAD58-6939-0154-CCBA-9AA93DB7D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62" y="-4553"/>
            <a:ext cx="2087995" cy="2087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4">
            <a:extLst>
              <a:ext uri="{FF2B5EF4-FFF2-40B4-BE49-F238E27FC236}">
                <a16:creationId xmlns:a16="http://schemas.microsoft.com/office/drawing/2014/main" id="{0CC1B450-593E-5FFF-A0D2-368B6BE0D4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2820" y="454657"/>
            <a:ext cx="8807345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42354C4-BEFA-C84B-CE31-E4B2A481D1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2820" y="1327169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BE600FB4-88E8-F447-0C03-1110F6C5232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083442" y="2083442"/>
            <a:ext cx="10108554" cy="4774557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2C6EBF41-9121-6A83-27BE-7EEF284FE4ED}"/>
              </a:ext>
            </a:extLst>
          </p:cNvPr>
          <p:cNvSpPr/>
          <p:nvPr/>
        </p:nvSpPr>
        <p:spPr>
          <a:xfrm>
            <a:off x="263520" y="5165281"/>
            <a:ext cx="1544787" cy="62917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41155D7D-DE6C-F584-1874-3D4925616585}"/>
              </a:ext>
            </a:extLst>
          </p:cNvPr>
          <p:cNvSpPr/>
          <p:nvPr/>
        </p:nvSpPr>
        <p:spPr>
          <a:xfrm>
            <a:off x="263520" y="5895118"/>
            <a:ext cx="1544787" cy="62917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D855FA91-E9D6-87E2-C2DF-CEB1A64B72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5097" y="5278584"/>
            <a:ext cx="1001633" cy="4025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F1D68E1-FE8C-F7C3-BDDF-6D6DEB74D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5021" y="5996836"/>
            <a:ext cx="1121785" cy="425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173057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 v3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0029A09-26DA-8BE0-6A8F-65B005253A7A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FEA92A1D-4A37-BBA0-F09D-226CC8C9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9C721D07-EF6F-97CC-6575-3CDF7473D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4">
            <a:off x="-1781676" y="3101485"/>
            <a:ext cx="5409343" cy="646334"/>
          </a:xfrm>
        </p:spPr>
        <p:txBody>
          <a:bodyPr anchor="t">
            <a:noAutofit/>
          </a:bodyPr>
          <a:lstStyle>
            <a:lvl1pPr algn="r">
              <a:defRPr sz="42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24A04A5-D3E8-8B33-342E-7F7E0B8047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719998"/>
            <a:ext cx="2556004" cy="2505602"/>
          </a:xfrm>
          <a:solidFill>
            <a:srgbClr val="FFCC00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F9FCB27-9D55-8C7C-D968-1E947E896A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719998"/>
            <a:ext cx="2556004" cy="2505602"/>
          </a:xfrm>
          <a:solidFill>
            <a:srgbClr val="DBBFDD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F0A06F9-451C-EB4F-5561-6F94770550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719998"/>
            <a:ext cx="2556004" cy="2505602"/>
          </a:xfrm>
          <a:solidFill>
            <a:srgbClr val="E63328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78AF4801-6E67-C66B-503A-1E78C59222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3623739"/>
            <a:ext cx="2556004" cy="2505602"/>
          </a:xfrm>
          <a:solidFill>
            <a:srgbClr val="EA5B0C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2689621-E85D-07EC-927C-36E8CE8387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3623739"/>
            <a:ext cx="2556004" cy="2505602"/>
          </a:xfrm>
          <a:solidFill>
            <a:srgbClr val="89CCCA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EABD2A9-9598-1D40-6784-041D6C90B0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3623739"/>
            <a:ext cx="2556004" cy="2505602"/>
          </a:xfrm>
          <a:solidFill>
            <a:srgbClr val="F39200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7D03688-9A45-9D5F-71C2-2E70C721EE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CC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93483D1-23B6-12FB-A318-438259E5D8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DBBFDD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CDE2085-8152-7C77-83B6-622A14B5A7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00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F762A0-621C-6C3D-3B73-4C9C4A9168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7ED97EE-4DC5-1041-1D95-6E73FD573B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89CCCA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50041A3-8E85-77D9-8190-01F32522D0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8C57C79F-63F5-2888-3996-E081E7DCE0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33731E89-DBD0-44EE-B55E-704971B1EA6C}" type="slidenum">
              <a:t>‹nr.›</a:t>
            </a:fld>
            <a:endParaRPr lang="nl-NL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2187CE2B-F7EE-3FD9-A614-3D8411162D6C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8341918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Oranj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64016E4E-5E9A-755E-62BF-81C4387D1B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6096003" cy="6858000"/>
          </a:xfrm>
          <a:solidFill>
            <a:srgbClr val="EA5B0C"/>
          </a:solidFill>
        </p:spPr>
        <p:txBody>
          <a:bodyPr/>
          <a:lstStyle>
            <a:lvl1pPr>
              <a:defRPr>
                <a:solidFill>
                  <a:srgbClr val="90C1A2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883EF6F2-CA0C-313E-E8E4-BB1AFF43777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6D0BB75-B581-E51B-5F31-F9DE2933D8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F462F20-9C06-DBEE-454B-F1EAF471D3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EEED80B-B862-B18E-1DFD-99E2F8483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E9C43FE-3AE0-D7B6-2CFC-1E95FF0EEDF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FEE01709-8C4E-0B99-D107-F6912C06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600F9550-D1B8-17B6-18C7-C8374AE2AA10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6565374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Roz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5526A44-9677-3B4D-8CB0-8B2DABE536D7}"/>
              </a:ext>
            </a:extLst>
          </p:cNvPr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DBBFD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C73F027E-9575-F845-9E90-AB6449A091D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25E0B72-1C76-E098-3A71-FA3C6E1AE9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DBBFDD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DEF5144-CA90-43FD-5676-49EDC4FDC6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DBBFDD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B06AC76B-C204-FA45-E819-F1651AE99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D628F44-089C-0365-B7B1-E77CB7D6DC97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4419D1F6-C4B3-6A0E-BD35-FB0D05A19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12EB3F44-A539-4DA7-0C18-7C478ECC5CC8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9394086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Roo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F2FA223-552A-1B76-1BCF-B9B2DD5C2AD3}"/>
              </a:ext>
            </a:extLst>
          </p:cNvPr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E6332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14344A7-F7CB-F476-D8FB-87138945071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B26B116-8A13-F045-4A19-C0633E3FC3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E63328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04CDE4B-67D8-36A0-5113-E6B8A12BAA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E63328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1C76D04F-4144-0324-2D7E-B24DCA5A2A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CFAFA7-5839-F683-BCE2-52724043FFBF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1F40881F-49E5-5795-CA86-F357D2CC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C35A5F7-4FA1-6DF3-5F5C-FA15A1DDCA48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6907375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Lichtoranj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6945428-4F22-050D-117A-7E6E2E7C053D}"/>
              </a:ext>
            </a:extLst>
          </p:cNvPr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F392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D4BB74B4-D15F-4B3C-1018-AF5E8BD22AA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1E3F80F-0AE1-6EFB-442C-58D4282761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F392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FD8E084-792E-5F12-26D9-38FD6C5E17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39200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017EC7B7-1453-C547-F37E-054AEBA30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6F83019-F424-AF2E-D86B-0FE3E28808D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D7E456AE-5D98-4B65-53CC-90C18A855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49248A8-5333-2E71-CB98-938051F8F4EA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8885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Gro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4E8B44F-4792-0725-512A-24A91177615A}"/>
              </a:ext>
            </a:extLst>
          </p:cNvPr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89CCC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38FD1D6F-2BF4-A259-3FBF-C7AF17A994E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06A3097-B29E-B672-22BA-FD55476C4D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89CCCA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3C92BF4-E9FF-BD94-8EAB-6D4C513D10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89CCCA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6A8DAB34-5614-264C-8D55-72F21DB7D4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D78353E-AE75-E7CE-3910-709581BBBA95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29BDD02F-C125-574C-1F3E-4BA2595CF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B6E59D6F-AD5F-4401-8EFA-E6D11565007A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10896338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Ge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867F88C-B1C0-4673-0039-281F549283C6}"/>
              </a:ext>
            </a:extLst>
          </p:cNvPr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FFCC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686D376-F021-9798-5FFB-210DEEB583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436B38FC-B3F0-2F12-8B4F-2BE5952E99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FFCC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D3092B8-9599-81AD-B081-2913962AC7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FCC00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48181EC-38F3-1947-84FF-AE0EABC52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1AA2918-C95E-57F7-5798-246EE8432892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B0968F31-57FA-5849-E5CD-1892B7393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85BAD951-CEF5-BC32-D8DB-75A33BFB8773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5013401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835C989-AA92-AA12-3008-347DF3799F0E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78F91CD4-764A-1554-C072-73CCB254C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3F46461E-6D0A-3B1B-C2F8-FA9ED9ECC71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6831E21-015C-086B-9721-702FEFAEF6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EA5B0C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18D5EB1-B48E-575C-D77A-43C12506B5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EA5B0C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8BA6FEAC-02F7-4123-8333-9350AB275D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033B463-CEB0-41EE-91E0-405F3AADF4A2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42806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fdstk Ge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B51566B-3424-CA49-F1A3-D9470AA04242}"/>
              </a:ext>
            </a:extLst>
          </p:cNvPr>
          <p:cNvSpPr/>
          <p:nvPr/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rgbClr val="FFCC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3382F988-8FD0-E70E-0E1A-BCAAC5D275D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5CBF07F-AAF9-BCBB-DD3C-0D47E9BF64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2600" b="1">
                <a:solidFill>
                  <a:srgbClr val="FFCC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5AF84F9-8A5C-166D-FD83-E026CC405D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FCC00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398F9A83-E54F-51C8-A904-97CD19F15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033586C-D155-B762-0AAD-83A1A375F929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BDD220E4-6674-6D1E-6BE6-46A77625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FE3990A-B5D3-F91C-B3D6-A6930F3F3452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359322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A3102-0858-A767-A935-33F23E2C0F16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FB11E87-A6E7-958B-9717-948E70E5E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86713F4E-A4BA-9232-C05F-F5F3685AAE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BAFC734-509A-1B43-788B-839428DC4B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77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FEFA4B2-0845-E76B-D7EE-9B7999CC16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2D23FBF2-6353-5C4F-BFF2-8D8778E59E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A80B387A-8A89-3EA3-8AF2-87FAD21A5C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7059A-E1E0-4AD1-982A-DACAFB223E3E}" type="slidenum">
              <a:t>‹nr.›</a:t>
            </a:fld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5B438DD-6BFA-4B77-2E00-4EACA7A2AAB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87050777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v2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4364FB8-071F-C37A-21E3-0CF2D421DCAA}"/>
              </a:ext>
            </a:extLst>
          </p:cNvPr>
          <p:cNvSpPr/>
          <p:nvPr/>
        </p:nvSpPr>
        <p:spPr>
          <a:xfrm flipH="1">
            <a:off x="2083442" y="0"/>
            <a:ext cx="10108554" cy="208344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sp>
        <p:nvSpPr>
          <p:cNvPr id="3" name="Title 14">
            <a:extLst>
              <a:ext uri="{FF2B5EF4-FFF2-40B4-BE49-F238E27FC236}">
                <a16:creationId xmlns:a16="http://schemas.microsoft.com/office/drawing/2014/main" id="{EE41804C-B999-7EF7-20D1-FB1FCF88C7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2820" y="454657"/>
            <a:ext cx="8807345" cy="646334"/>
          </a:xfrm>
        </p:spPr>
        <p:txBody>
          <a:bodyPr/>
          <a:lstStyle>
            <a:lvl1pPr>
              <a:defRPr sz="42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8D3D3C9-442B-B105-6177-527E908B87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2820" y="1327169"/>
            <a:ext cx="980575" cy="311654"/>
          </a:xfrm>
          <a:solidFill>
            <a:srgbClr val="EA5B0C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F0548CF3-7EF4-DE72-C6F2-00139DD44F1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083442" y="2083442"/>
            <a:ext cx="10108554" cy="4774557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440F456D-69CE-275F-D427-A7E6191BD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562" y="-4553"/>
            <a:ext cx="2087995" cy="20879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C7F1AD-87FB-A5F9-CDCB-FE5F6DC4A62C}"/>
              </a:ext>
            </a:extLst>
          </p:cNvPr>
          <p:cNvSpPr/>
          <p:nvPr/>
        </p:nvSpPr>
        <p:spPr>
          <a:xfrm>
            <a:off x="263520" y="5165281"/>
            <a:ext cx="1544787" cy="62917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262BE66-EF02-4DCF-9D1E-7CF3B517CCAE}"/>
              </a:ext>
            </a:extLst>
          </p:cNvPr>
          <p:cNvSpPr/>
          <p:nvPr/>
        </p:nvSpPr>
        <p:spPr>
          <a:xfrm>
            <a:off x="263520" y="5895118"/>
            <a:ext cx="1544787" cy="62917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8FE45268-EB01-2350-F58A-BC1C361B27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5097" y="5278584"/>
            <a:ext cx="1001633" cy="4025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67EAB6F-24F2-C55C-8666-52A421C33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5021" y="5996836"/>
            <a:ext cx="1121785" cy="425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5332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3530E7-040D-5170-5CB5-2072E424C6FB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971ED9-0D70-9F62-06B1-2E8BB9CD4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47881C54-C1D5-C24F-D9E8-EDD6D5D499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009204E-F8F5-A604-ACEA-CC496307F6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>
            <a:lvl1pPr marL="612904" lvl="1" indent="-342900">
              <a:buClr>
                <a:srgbClr val="EA5B0C"/>
              </a:buClr>
              <a:buSzPct val="100000"/>
              <a:buFont typeface="Calibri Light"/>
              <a:buAutoNum type="arabicPeriod"/>
              <a:defRPr/>
            </a:lvl1pPr>
            <a:lvl2pPr marL="882898" lvl="2" indent="-342900">
              <a:buClr>
                <a:srgbClr val="EA5B0C"/>
              </a:buClr>
              <a:buFont typeface="Calibri Light"/>
              <a:buAutoNum type="arabicPeriod"/>
              <a:defRPr/>
            </a:lvl2pPr>
            <a:lvl3pPr marL="1223997" lvl="3" indent="-342900">
              <a:buClr>
                <a:srgbClr val="EA5B0C"/>
              </a:buClr>
              <a:buFont typeface="Calibri Light"/>
              <a:buAutoNum type="arabicPeriod"/>
              <a:defRPr>
                <a:solidFill>
                  <a:srgbClr val="1D1D1B"/>
                </a:solidFill>
              </a:defRPr>
            </a:lvl3pPr>
            <a:lvl4pPr marL="714375" lvl="4" indent="-176214">
              <a:defRPr>
                <a:solidFill>
                  <a:srgbClr val="1D1D1B"/>
                </a:solidFill>
              </a:defRPr>
            </a:lvl4pPr>
          </a:lstStyle>
          <a:p>
            <a:pPr lvl="1"/>
            <a:r>
              <a:rPr lang="nl-NL"/>
              <a:t>First level</a:t>
            </a:r>
          </a:p>
          <a:p>
            <a:pPr lvl="2"/>
            <a:r>
              <a:rPr lang="nl-NL"/>
              <a:t>Second level</a:t>
            </a:r>
          </a:p>
          <a:p>
            <a:pPr lvl="3"/>
            <a:r>
              <a:rPr lang="nl-NL"/>
              <a:t>Third level</a:t>
            </a:r>
          </a:p>
          <a:p>
            <a:pPr lvl="4"/>
            <a:r>
              <a:rPr lang="nl-NL"/>
              <a:t>Fourth level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4911654-CF09-14B1-4D46-5D9B7CAA86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87A7268D-0590-E546-3CE3-08705D37F3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BFF031E2-DEA7-ADBE-AF13-B57445AD37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09F5AA-3F97-458C-9621-AA3072D8E39A}" type="slidenum">
              <a:t>‹nr.›</a:t>
            </a:fld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D91CD55-1CAA-D298-755A-E995D517392F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407421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A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73E26B-0954-68B4-9E13-B740114750A9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F6C900-B0B4-CF26-21B2-2EFFA31CD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003DE317-9566-581E-6560-FA12462DBC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2A4BBA5-E3BC-06B7-790E-720F3E0D05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>
            <a:lvl1pPr marL="612904" lvl="1" indent="-342900">
              <a:buClr>
                <a:srgbClr val="EA5B0C"/>
              </a:buClr>
              <a:buSzPct val="100000"/>
              <a:buFont typeface="Calibri Light"/>
              <a:buAutoNum type="alphaLcParenR"/>
              <a:defRPr/>
            </a:lvl1pPr>
            <a:lvl2pPr marL="882898" lvl="2" indent="-342900">
              <a:buClr>
                <a:srgbClr val="EA5B0C"/>
              </a:buClr>
              <a:buFont typeface="Calibri Light"/>
              <a:buAutoNum type="alphaLcParenR"/>
              <a:defRPr/>
            </a:lvl2pPr>
            <a:lvl3pPr marL="1223997" lvl="3" indent="-342900">
              <a:buClr>
                <a:srgbClr val="EA5B0C"/>
              </a:buClr>
              <a:buFont typeface="Calibri Light"/>
              <a:buAutoNum type="alphaLcParenR"/>
              <a:defRPr>
                <a:solidFill>
                  <a:srgbClr val="1D1D1B"/>
                </a:solidFill>
              </a:defRPr>
            </a:lvl3pPr>
            <a:lvl4pPr marL="714375" lvl="4" indent="-176214">
              <a:defRPr>
                <a:solidFill>
                  <a:srgbClr val="1D1D1B"/>
                </a:solidFill>
              </a:defRPr>
            </a:lvl4pPr>
          </a:lstStyle>
          <a:p>
            <a:pPr lvl="1"/>
            <a:r>
              <a:rPr lang="nl-NL"/>
              <a:t>First level</a:t>
            </a:r>
          </a:p>
          <a:p>
            <a:pPr lvl="2"/>
            <a:r>
              <a:rPr lang="nl-NL"/>
              <a:t>Second level</a:t>
            </a:r>
          </a:p>
          <a:p>
            <a:pPr lvl="3"/>
            <a:r>
              <a:rPr lang="nl-NL"/>
              <a:t>Third level</a:t>
            </a:r>
          </a:p>
          <a:p>
            <a:pPr lvl="4"/>
            <a:r>
              <a:rPr lang="nl-NL"/>
              <a:t>Fourth level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2DC307A-9B3D-7148-7FBB-781EC28AC8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EE852474-DF2F-C64F-128A-684BD939BC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AFA953D1-4DEE-9FAA-736F-319A03C54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0C876-042A-4427-80AC-2C1903369695}" type="slidenum">
              <a:t>‹nr.›</a:t>
            </a:fld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0FF3F91-1FEE-0B4B-9F43-138AD6C39C83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405295315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9ED782-B275-5533-8B80-B52CE1B27C5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F1F0D99-EAFE-3854-02D9-143E0CB98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5BFFE750-B18B-6B5F-3C64-F938923843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1BF48C3-4E6B-298B-9E3A-CD565D133E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5A39EA7-F651-D26F-BB24-6B5323A90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B1FD6B1E-0C7E-E2E7-AE94-192EB49CE8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166D8F4A-E99F-5A92-BB7C-4314F23AA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9C7CE-F1EA-4396-B0CB-AE4AACE03633}" type="slidenum">
              <a:t>‹nr.›</a:t>
            </a:fld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4A80430-FF2F-BAC7-204E-2DC239AB410C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423707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EEA4D3-696B-1451-79D0-8797748438F7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CC6851-A870-066A-29BE-3B64A1AA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E2C8BDA2-224F-FA2A-205D-B07748334F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409006EE-977D-1944-EE34-C5FFFD07BD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>
            <a:lvl1pPr marL="612904" lvl="1" indent="-342900">
              <a:buClr>
                <a:srgbClr val="EA5B0C"/>
              </a:buClr>
              <a:buSzPct val="100000"/>
              <a:buFont typeface="Calibri Light"/>
              <a:buAutoNum type="arabicPeriod"/>
              <a:defRPr/>
            </a:lvl1pPr>
            <a:lvl2pPr marL="882898" lvl="2" indent="-342900">
              <a:buClr>
                <a:srgbClr val="EA5B0C"/>
              </a:buClr>
              <a:buFont typeface="Calibri Light"/>
              <a:buAutoNum type="arabicPeriod"/>
              <a:defRPr/>
            </a:lvl2pPr>
            <a:lvl3pPr marL="1223997" lvl="3" indent="-342900">
              <a:buClr>
                <a:srgbClr val="EA5B0C"/>
              </a:buClr>
              <a:buFont typeface="Calibri Light"/>
              <a:buAutoNum type="arabicPeriod"/>
              <a:defRPr>
                <a:solidFill>
                  <a:srgbClr val="1D1D1B"/>
                </a:solidFill>
              </a:defRPr>
            </a:lvl3pPr>
            <a:lvl4pPr marL="714375" lvl="4" indent="-176214">
              <a:defRPr>
                <a:solidFill>
                  <a:srgbClr val="1D1D1B"/>
                </a:solidFill>
              </a:defRPr>
            </a:lvl4pPr>
          </a:lstStyle>
          <a:p>
            <a:pPr lvl="1"/>
            <a:r>
              <a:rPr lang="nl-NL"/>
              <a:t>First level</a:t>
            </a:r>
          </a:p>
          <a:p>
            <a:pPr lvl="2"/>
            <a:r>
              <a:rPr lang="nl-NL"/>
              <a:t>Second level</a:t>
            </a:r>
          </a:p>
          <a:p>
            <a:pPr lvl="3"/>
            <a:r>
              <a:rPr lang="nl-NL"/>
              <a:t>Third level</a:t>
            </a:r>
          </a:p>
          <a:p>
            <a:pPr lvl="4"/>
            <a:r>
              <a:rPr lang="nl-NL"/>
              <a:t>Fourth level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F347159-1D3B-69BF-207B-25FD41DF63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6B4CFB5B-A2AF-5A52-0E43-D4E687EE1E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1C392416-ECA0-B4AD-660E-6FBFAF1D4F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7E5BE-7340-4EF1-82B4-2848D7251A49}" type="slidenum">
              <a:t>‹nr.›</a:t>
            </a:fld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B7102AB-873E-386E-8E2D-EF33AE56FA44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9652788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 kolom Ab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FD3265-7ED3-6733-308B-482EC626261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E97103-9AEC-4C2C-38AE-56AC49AC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5E8CB8E0-2B23-F3CA-88D7-C30025C50F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700808E-883B-A88E-AA1A-06D3E751BE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>
            <a:lvl1pPr marL="612904" lvl="1" indent="-342900">
              <a:buClr>
                <a:srgbClr val="EA5B0C"/>
              </a:buClr>
              <a:buSzPct val="100000"/>
              <a:buFont typeface="Calibri Light"/>
              <a:buAutoNum type="alphaLcParenR"/>
              <a:defRPr/>
            </a:lvl1pPr>
            <a:lvl2pPr marL="882898" lvl="2" indent="-342900">
              <a:buClr>
                <a:srgbClr val="EA5B0C"/>
              </a:buClr>
              <a:buFont typeface="Calibri Light"/>
              <a:buAutoNum type="alphaLcParenR"/>
              <a:defRPr/>
            </a:lvl2pPr>
            <a:lvl3pPr marL="1223997" lvl="3" indent="-342900">
              <a:buClr>
                <a:srgbClr val="EA5B0C"/>
              </a:buClr>
              <a:buFont typeface="Calibri Light"/>
              <a:buAutoNum type="alphaLcParenR"/>
              <a:defRPr>
                <a:solidFill>
                  <a:srgbClr val="1D1D1B"/>
                </a:solidFill>
              </a:defRPr>
            </a:lvl3pPr>
            <a:lvl4pPr marL="714375" lvl="4" indent="-176214">
              <a:defRPr>
                <a:solidFill>
                  <a:srgbClr val="1D1D1B"/>
                </a:solidFill>
              </a:defRPr>
            </a:lvl4pPr>
          </a:lstStyle>
          <a:p>
            <a:pPr lvl="1"/>
            <a:r>
              <a:rPr lang="nl-NL"/>
              <a:t>First level</a:t>
            </a:r>
          </a:p>
          <a:p>
            <a:pPr lvl="2"/>
            <a:r>
              <a:rPr lang="nl-NL"/>
              <a:t>Second level</a:t>
            </a:r>
          </a:p>
          <a:p>
            <a:pPr lvl="3"/>
            <a:r>
              <a:rPr lang="nl-NL"/>
              <a:t>Third level</a:t>
            </a:r>
          </a:p>
          <a:p>
            <a:pPr lvl="4"/>
            <a:r>
              <a:rPr lang="nl-NL"/>
              <a:t>Fourth level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1129A6A-3D51-AFCA-DA6E-E208889CFE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8">
            <a:extLst>
              <a:ext uri="{FF2B5EF4-FFF2-40B4-BE49-F238E27FC236}">
                <a16:creationId xmlns:a16="http://schemas.microsoft.com/office/drawing/2014/main" id="{E00DD33C-916E-A160-C530-5D7E1A565C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698662A7-9558-DDDF-C302-735DE8D8B7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0B9923-017A-493A-80B2-BF80C6E5324E}" type="slidenum">
              <a:t>‹nr.›</a:t>
            </a:fld>
            <a:endParaRPr lang="nl-NL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5B3C528-D692-10A1-103F-5D346F7BC22E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608881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70 Afb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0B92F6-3E47-E8A5-9AFA-0C6E53BF5EE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5F5234BE-9896-4537-F2B6-CC85F5D0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501A41C-E032-6221-5BE8-9B1FB5B204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5CDC39B9-1AF1-32D1-B41A-93F3737E8D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A44F32-C51C-402B-8CBE-656BC8708730}" type="slidenum">
              <a:t>‹nr.›</a:t>
            </a:fld>
            <a:endParaRPr lang="nl-NL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0015B717-44F6-5EEA-4DB3-6D68964E8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652588"/>
            <a:ext cx="6611130" cy="523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67D1A8A-24FD-D662-2011-C71E9089FA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CDB02B3-813F-5EFF-5E8E-911638214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6609082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FAD398D8-E999-273C-BF34-877C7BEBFC9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73484" y="0"/>
            <a:ext cx="3398513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9DDBD4C-BA7F-06BD-28C4-2A50D8B15542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720131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30 Tekst 7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92B1EFC-D9C7-23B1-0108-3E70FECD42D1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59F2E768-1B3A-530D-396B-02FC26B7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17AEFD06-99C6-D391-7B61-B353D0BFA1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22042" y="6391025"/>
            <a:ext cx="604208" cy="184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9E5E8C54-66B6-E9D1-3A28-916E4881FB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0442DC-80C0-452E-82C9-9B92289343BC}" type="slidenum">
              <a:t>‹nr.›</a:t>
            </a:fld>
            <a:endParaRPr lang="nl-NL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771EA724-90E9-FBB3-AE6A-03799C6002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7144" y="652588"/>
            <a:ext cx="6611130" cy="523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56C7A1F-2060-0F0D-D409-28C41139F9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29192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8A6AFC7-317B-368F-4020-EA7D26FA9C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29192" y="2023804"/>
            <a:ext cx="6609082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1B24165F-1083-CF1A-88EB-92CC8F2E1D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3398513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CAA9138-25DE-F49C-B0A4-4689112B2482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39448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50 Afb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D5D2776-354A-1D63-4127-C42660F1A9A4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D361F5E5-AF15-DA45-3F70-195445D9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FE075CA4-1A9D-D63C-0F21-7C68B3D2E57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0DE69C14-6E26-052B-7133-40DB8BF2D3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B0FDD8C1-90B9-3C73-2143-70BA54B0E8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BFE0FF-B5A5-4742-8CB7-BA3C2CD3737D}" type="slidenum">
              <a:t>‹nr.›</a:t>
            </a:fld>
            <a:endParaRPr lang="nl-NL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E3384A69-65A0-C735-DED0-6C7EA0531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652588"/>
            <a:ext cx="4611236" cy="523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CB21F0E-1862-0953-73ED-155CB721C9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DB4FC5C-1990-5993-3181-59C44446DE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4609188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60E73B3-0F63-BD9D-C70B-C5615F2F482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18120079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50 Tekst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5B3A7F8-75FB-2BAF-1AE7-32F590227CD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E033F550-80B4-9068-E5CE-2756F9B98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7974F76A-4920-2EA7-563A-4D5628E6D12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5DEAC217-59B4-3DC1-E965-CC43AA437B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124687" y="6391025"/>
            <a:ext cx="604208" cy="184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08819FBE-801A-0022-FCD0-EE6F55BF86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47CAA-69A4-43FD-BC0D-F15CF53546DD}" type="slidenum">
              <a:t>‹nr.›</a:t>
            </a:fld>
            <a:endParaRPr lang="nl-NL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7F9353-D2DC-729B-2AA2-4096ACCB5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9790" y="652588"/>
            <a:ext cx="4611236" cy="523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64BD5E0-47B9-D4AD-5062-660F11BAA1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31838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698FE5A-328C-7FCF-3BCB-BD8ED5C75A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31838" y="2023804"/>
            <a:ext cx="4609188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ADAB728-7D95-63F4-4BDE-CDF990BD6061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39080704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30 Afb 7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BB7B985-3887-B992-F4C6-94A3FD58EAEA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CAF5A85E-6862-EFA8-3D64-050D3FA2D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9B5AA03A-2D7D-3149-F294-DCABB39753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14800" y="0"/>
            <a:ext cx="7357198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725A80C7-C89B-7EA5-2D79-A1DCF07714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3295967A-8EB9-C415-8031-0046242EB3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09AC2-0291-411F-A169-36B8CECE2804}" type="slidenum">
              <a:t>‹nr.›</a:t>
            </a:fld>
            <a:endParaRPr lang="nl-NL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5A639BFC-7C2B-12D6-60A6-D375D06C68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652588"/>
            <a:ext cx="2650406" cy="523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A4EF109-92D3-7A09-48FE-FC36EB9A5B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58A82FD-85A1-C7F6-DE76-8BE145E192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2650406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826AA4E-5E62-2CFC-FE51-E829C11D0DB8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9155663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v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9">
            <a:extLst>
              <a:ext uri="{FF2B5EF4-FFF2-40B4-BE49-F238E27FC236}">
                <a16:creationId xmlns:a16="http://schemas.microsoft.com/office/drawing/2014/main" id="{19CC2313-1073-DE0D-8199-39B09237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84201"/>
            <a:ext cx="1340428" cy="13404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E8491AF-0B46-62DD-F0F2-B854F1AB3E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980575" cy="311654"/>
          </a:xfrm>
          <a:solidFill>
            <a:srgbClr val="EA5B0C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79C278F8-0E8F-0A8D-C573-C2F86D2B50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139549"/>
            <a:ext cx="4603080" cy="646334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CB900132-AE95-A267-C1D2-208275D11A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3049203" cy="3430801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1983D08F-93ED-9CC6-56A8-13A00D1F703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42802" y="3427198"/>
            <a:ext cx="3049203" cy="3430801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50932311-892D-6E4B-B0BC-31957B608D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427198"/>
            <a:ext cx="3049203" cy="3430801"/>
          </a:xfrm>
          <a:solidFill>
            <a:srgbClr val="EA5B0C"/>
          </a:solidFill>
        </p:spPr>
        <p:txBody>
          <a:bodyPr/>
          <a:lstStyle>
            <a:lvl1pPr>
              <a:defRPr>
                <a:solidFill>
                  <a:srgbClr val="D05258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A2286C00-156C-7F31-8E73-2EBD1677AA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2802" y="0"/>
            <a:ext cx="3049203" cy="3430801"/>
          </a:xfrm>
          <a:solidFill>
            <a:srgbClr val="F39200"/>
          </a:solidFill>
        </p:spPr>
        <p:txBody>
          <a:bodyPr/>
          <a:lstStyle>
            <a:lvl1pPr>
              <a:defRPr>
                <a:solidFill>
                  <a:srgbClr val="D05258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A2B457FA-9C36-1EC0-1BF4-6A1FEDE1AE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89855" y="4538167"/>
            <a:ext cx="1047015" cy="1217999"/>
          </a:xfrm>
          <a:solidFill>
            <a:srgbClr val="FFFFFF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D05258"/>
                </a:solidFill>
              </a:defRPr>
            </a:lvl1pPr>
          </a:lstStyle>
          <a:p>
            <a:pPr lvl="0"/>
            <a:endParaRPr lang="nl-NL"/>
          </a:p>
        </p:txBody>
      </p:sp>
      <p:sp>
        <p:nvSpPr>
          <p:cNvPr id="10" name="Graphic 29">
            <a:extLst>
              <a:ext uri="{FF2B5EF4-FFF2-40B4-BE49-F238E27FC236}">
                <a16:creationId xmlns:a16="http://schemas.microsoft.com/office/drawing/2014/main" id="{5AEBB58B-0755-3F50-C9EA-38D453C19A95}"/>
              </a:ext>
            </a:extLst>
          </p:cNvPr>
          <p:cNvSpPr/>
          <p:nvPr/>
        </p:nvSpPr>
        <p:spPr>
          <a:xfrm>
            <a:off x="10153945" y="1108408"/>
            <a:ext cx="1027072" cy="1214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7070"/>
              <a:gd name="f7" fmla="val 1214960"/>
              <a:gd name="f8" fmla="val 915592"/>
              <a:gd name="f9" fmla="val 486800"/>
              <a:gd name="f10" fmla="val 849030"/>
              <a:gd name="f11" fmla="val 405205"/>
              <a:gd name="f12" fmla="val 918839"/>
              <a:gd name="f13" fmla="val 384739"/>
              <a:gd name="f14" fmla="val 920192"/>
              <a:gd name="f15" fmla="val 382854"/>
              <a:gd name="f16" fmla="val 989460"/>
              <a:gd name="f17" fmla="val 467680"/>
              <a:gd name="f18" fmla="val 486531"/>
              <a:gd name="f19" fmla="val 906393"/>
              <a:gd name="f20" fmla="val 605288"/>
              <a:gd name="f21" fmla="val 845242"/>
              <a:gd name="f22" fmla="val 621714"/>
              <a:gd name="f23" fmla="val 920733"/>
              <a:gd name="f24" fmla="val 513729"/>
              <a:gd name="f25" fmla="val 981343"/>
              <a:gd name="f26" fmla="val 498379"/>
              <a:gd name="f27" fmla="val 605557"/>
              <a:gd name="f28" fmla="val 811420"/>
              <a:gd name="f29" fmla="val 621984"/>
              <a:gd name="f30" fmla="val 454527"/>
              <a:gd name="f31" fmla="val 197044"/>
              <a:gd name="f32" fmla="val 482126"/>
              <a:gd name="f33" fmla="val 153688"/>
              <a:gd name="f34" fmla="val 497278"/>
              <a:gd name="f35" fmla="val 169038"/>
              <a:gd name="f36" fmla="val 524877"/>
              <a:gd name="f37" fmla="val 195967"/>
              <a:gd name="f38" fmla="val 558970"/>
              <a:gd name="f39" fmla="val 221549"/>
              <a:gd name="f40" fmla="val 603345"/>
              <a:gd name="f41" fmla="val 254941"/>
              <a:gd name="f42" fmla="val 657460"/>
              <a:gd name="f43" fmla="val 246324"/>
              <a:gd name="f44" fmla="val 679107"/>
              <a:gd name="f45" fmla="val 240669"/>
              <a:gd name="f46" fmla="val 894217"/>
              <a:gd name="f47" fmla="val 504035"/>
              <a:gd name="f48" fmla="val 811690"/>
              <a:gd name="f49" fmla="val 622253"/>
              <a:gd name="f50" fmla="val 598745"/>
              <a:gd name="f51" fmla="val 787866"/>
              <a:gd name="f52" fmla="val 572769"/>
              <a:gd name="f53" fmla="val 824220"/>
              <a:gd name="f54" fmla="val 568440"/>
              <a:gd name="f55" fmla="val 813987"/>
              <a:gd name="f56" fmla="val 562217"/>
              <a:gd name="f57" fmla="val 799984"/>
              <a:gd name="f58" fmla="val 554911"/>
              <a:gd name="f59" fmla="val 785173"/>
              <a:gd name="f60" fmla="val 578452"/>
              <a:gd name="f61" fmla="val 752320"/>
              <a:gd name="f62" fmla="val 719152"/>
              <a:gd name="f63" fmla="val 554930"/>
              <a:gd name="f64" fmla="val 743775"/>
              <a:gd name="f65" fmla="val 584283"/>
              <a:gd name="f66" fmla="val 599016"/>
              <a:gd name="f67" fmla="val 788136"/>
              <a:gd name="f68" fmla="val 627697"/>
              <a:gd name="f69" fmla="val 1063619"/>
              <a:gd name="f70" fmla="val 1064158"/>
              <a:gd name="f71" fmla="val 1064696"/>
              <a:gd name="f72" fmla="val 647449"/>
              <a:gd name="f73" fmla="val 1121517"/>
              <a:gd name="f74" fmla="val 609027"/>
              <a:gd name="f75" fmla="val 1140905"/>
              <a:gd name="f76" fmla="val 583322"/>
              <a:gd name="f77" fmla="val 1158140"/>
              <a:gd name="f78" fmla="val 581969"/>
              <a:gd name="f79" fmla="val 1158409"/>
              <a:gd name="f80" fmla="val 581157"/>
              <a:gd name="f81" fmla="val 1158679"/>
              <a:gd name="f82" fmla="val 556264"/>
              <a:gd name="f83" fmla="val 1165411"/>
              <a:gd name="f84" fmla="val 571958"/>
              <a:gd name="f85" fmla="val 1138212"/>
              <a:gd name="f86" fmla="val 567087"/>
              <a:gd name="f87" fmla="val 1101858"/>
              <a:gd name="f88" fmla="val 560052"/>
              <a:gd name="f89" fmla="val 1082200"/>
              <a:gd name="f90" fmla="val 559782"/>
              <a:gd name="f91" fmla="val 1080854"/>
              <a:gd name="f92" fmla="val 521360"/>
              <a:gd name="f93" fmla="val 952402"/>
              <a:gd name="f94" fmla="val 481314"/>
              <a:gd name="f95" fmla="val 856804"/>
              <a:gd name="f96" fmla="val 471844"/>
              <a:gd name="f97" fmla="val 834453"/>
              <a:gd name="f98" fmla="val 447762"/>
              <a:gd name="f99" fmla="val 779249"/>
              <a:gd name="f100" fmla="val 425304"/>
              <a:gd name="f101" fmla="val 751781"/>
              <a:gd name="f102" fmla="val 422328"/>
              <a:gd name="f103" fmla="val 748281"/>
              <a:gd name="f104" fmla="val 417187"/>
              <a:gd name="f105" fmla="val 742625"/>
              <a:gd name="f106" fmla="val 410693"/>
              <a:gd name="f107" fmla="val 735624"/>
              <a:gd name="f108" fmla="val 390129"/>
              <a:gd name="f109" fmla="val 713811"/>
              <a:gd name="f110" fmla="val 355495"/>
              <a:gd name="f111" fmla="val 677457"/>
              <a:gd name="f112" fmla="val 342237"/>
              <a:gd name="f113" fmla="val 646220"/>
              <a:gd name="f114" fmla="val 321402"/>
              <a:gd name="f115" fmla="val 597209"/>
              <a:gd name="f116" fmla="val 327084"/>
              <a:gd name="f117" fmla="val 568395"/>
              <a:gd name="f118" fmla="val 330872"/>
              <a:gd name="f119" fmla="val 557623"/>
              <a:gd name="f120" fmla="val 394999"/>
              <a:gd name="f121" fmla="val 538773"/>
              <a:gd name="f122" fmla="val 392023"/>
              <a:gd name="f123" fmla="val 558431"/>
              <a:gd name="f124" fmla="val 393376"/>
              <a:gd name="f125" fmla="val 588592"/>
              <a:gd name="f126" fmla="val 410964"/>
              <a:gd name="f127" fmla="val 630332"/>
              <a:gd name="f128" fmla="val 426116"/>
              <a:gd name="f129" fmla="val 666147"/>
              <a:gd name="f130" fmla="val 462644"/>
              <a:gd name="f131" fmla="val 704656"/>
              <a:gd name="f132" fmla="val 484561"/>
              <a:gd name="f133" fmla="val 727815"/>
              <a:gd name="f134" fmla="val 490514"/>
              <a:gd name="f135" fmla="val 734008"/>
              <a:gd name="f136" fmla="val 495384"/>
              <a:gd name="f137" fmla="val 739125"/>
              <a:gd name="f138" fmla="val 497819"/>
              <a:gd name="f139" fmla="val 742356"/>
              <a:gd name="f140" fmla="val 518383"/>
              <a:gd name="f141" fmla="val 767669"/>
              <a:gd name="f142" fmla="val 542735"/>
              <a:gd name="f143" fmla="val 549770"/>
              <a:gd name="f144" fmla="val 840647"/>
              <a:gd name="f145" fmla="val 589275"/>
              <a:gd name="f146" fmla="val 934899"/>
              <a:gd name="f147" fmla="val 626885"/>
              <a:gd name="f148" fmla="val 1062003"/>
              <a:gd name="f149" fmla="val 627426"/>
              <a:gd name="f150" fmla="val 1063350"/>
              <a:gd name="f151" fmla="val 515407"/>
              <a:gd name="f152" fmla="val 1167027"/>
              <a:gd name="f153" fmla="val 498090"/>
              <a:gd name="f154" fmla="val 1177260"/>
              <a:gd name="f155" fmla="val 497008"/>
              <a:gd name="f156" fmla="val 1178068"/>
              <a:gd name="f157" fmla="val 496466"/>
              <a:gd name="f158" fmla="val 1178337"/>
              <a:gd name="f159" fmla="val 495925"/>
              <a:gd name="f160" fmla="val 1178875"/>
              <a:gd name="f161" fmla="val 482937"/>
              <a:gd name="f162" fmla="val 1188839"/>
              <a:gd name="f163" fmla="val 465350"/>
              <a:gd name="f164" fmla="val 1186146"/>
              <a:gd name="f165" fmla="val 449656"/>
              <a:gd name="f166" fmla="val 1183723"/>
              <a:gd name="f167" fmla="val 434233"/>
              <a:gd name="f168" fmla="val 1172143"/>
              <a:gd name="f169" fmla="val 419893"/>
              <a:gd name="f170" fmla="val 1151408"/>
              <a:gd name="f171" fmla="val 374706"/>
              <a:gd name="f172" fmla="val 1086240"/>
              <a:gd name="f173" fmla="val 329519"/>
              <a:gd name="f174" fmla="val 977446"/>
              <a:gd name="f175" fmla="val 312202"/>
              <a:gd name="f176" fmla="val 933552"/>
              <a:gd name="f177" fmla="val 296238"/>
              <a:gd name="f178" fmla="val 893428"/>
              <a:gd name="f179" fmla="val 281627"/>
              <a:gd name="f180" fmla="val 854112"/>
              <a:gd name="f181" fmla="val 276215"/>
              <a:gd name="f182" fmla="val 813449"/>
              <a:gd name="f183" fmla="val 273239"/>
              <a:gd name="f184" fmla="val 791636"/>
              <a:gd name="f185" fmla="val 261334"/>
              <a:gd name="f186" fmla="val 724583"/>
              <a:gd name="f187" fmla="val 254840"/>
              <a:gd name="f188" fmla="val 706541"/>
              <a:gd name="f189" fmla="val 244287"/>
              <a:gd name="f190" fmla="val 677188"/>
              <a:gd name="f191" fmla="val 221559"/>
              <a:gd name="f192" fmla="val 626831"/>
              <a:gd name="f193" fmla="val 183137"/>
              <a:gd name="f194" fmla="val 606634"/>
              <a:gd name="f195" fmla="val 167714"/>
              <a:gd name="f196" fmla="val 556815"/>
              <a:gd name="f197" fmla="val 277839"/>
              <a:gd name="f198" fmla="val 497572"/>
              <a:gd name="f199" fmla="val 305438"/>
              <a:gd name="f200" fmla="val 545775"/>
              <a:gd name="f201" fmla="val 299215"/>
              <a:gd name="f202" fmla="val 561124"/>
              <a:gd name="f203" fmla="val 291097"/>
              <a:gd name="f204" fmla="val 316261"/>
              <a:gd name="f205" fmla="val 656991"/>
              <a:gd name="f206" fmla="val 331413"/>
              <a:gd name="f207" fmla="val 692807"/>
              <a:gd name="f208" fmla="val 367942"/>
              <a:gd name="f209" fmla="val 731315"/>
              <a:gd name="f210" fmla="val 389858"/>
              <a:gd name="f211" fmla="val 754474"/>
              <a:gd name="f212" fmla="val 395811"/>
              <a:gd name="f213" fmla="val 760668"/>
              <a:gd name="f214" fmla="val 400411"/>
              <a:gd name="f215" fmla="val 765784"/>
              <a:gd name="f216" fmla="val 403117"/>
              <a:gd name="f217" fmla="val 769016"/>
              <a:gd name="f218" fmla="val 423681"/>
              <a:gd name="f219" fmla="val 794329"/>
              <a:gd name="f220" fmla="val 448033"/>
              <a:gd name="f221" fmla="val 850880"/>
              <a:gd name="f222" fmla="val 455068"/>
              <a:gd name="f223" fmla="val 867307"/>
              <a:gd name="f224" fmla="val 494572"/>
              <a:gd name="f225" fmla="val 961558"/>
              <a:gd name="f226" fmla="val 532183"/>
              <a:gd name="f227" fmla="val 1088663"/>
              <a:gd name="f228" fmla="val 532994"/>
              <a:gd name="f229" fmla="val 1090548"/>
              <a:gd name="f230" fmla="val 1091087"/>
              <a:gd name="f231" fmla="val 552747"/>
              <a:gd name="f232" fmla="val 1147907"/>
              <a:gd name="f233" fmla="val 514866"/>
              <a:gd name="f234" fmla="val 1166757"/>
              <a:gd name="f235" fmla="val 1072775"/>
              <a:gd name="f236" fmla="val 313826"/>
              <a:gd name="f237" fmla="val 1077084"/>
              <a:gd name="f238" fmla="val 304897"/>
              <a:gd name="f239" fmla="val 1089740"/>
              <a:gd name="f240" fmla="val 294885"/>
              <a:gd name="f241" fmla="val 1090818"/>
              <a:gd name="f242" fmla="val 287039"/>
              <a:gd name="f243" fmla="val 1091625"/>
              <a:gd name="f244" fmla="val 278380"/>
              <a:gd name="f245" fmla="val 1084354"/>
              <a:gd name="f246" fmla="val 272969"/>
              <a:gd name="f247" fmla="val 1077892"/>
              <a:gd name="f248" fmla="val 243205"/>
              <a:gd name="f249" fmla="val 1043692"/>
              <a:gd name="f250" fmla="val 264851"/>
              <a:gd name="f251" fmla="val 1012993"/>
              <a:gd name="f252" fmla="val 267286"/>
              <a:gd name="f253" fmla="val 1009492"/>
              <a:gd name="f254" fmla="val 267557"/>
              <a:gd name="f255" fmla="val 1009223"/>
              <a:gd name="f256" fmla="val 296779"/>
              <a:gd name="f257" fmla="val 968291"/>
              <a:gd name="f258" fmla="val 305979"/>
              <a:gd name="f259" fmla="val 990642"/>
              <a:gd name="f260" fmla="val 318426"/>
              <a:gd name="f261" fmla="val 1019456"/>
              <a:gd name="f262" fmla="val 332496"/>
              <a:gd name="f263" fmla="val 1049616"/>
              <a:gd name="f264" fmla="val 315991"/>
              <a:gd name="f265" fmla="val 88705"/>
              <a:gd name="f266" fmla="val 185734"/>
              <a:gd name="f267" fmla="val 104128"/>
              <a:gd name="f268" fmla="val 177116"/>
              <a:gd name="f269" fmla="val 250240"/>
              <a:gd name="f270" fmla="val 481414"/>
              <a:gd name="f271" fmla="val 222100"/>
              <a:gd name="f272" fmla="val 496494"/>
              <a:gd name="f273" fmla="val 54612"/>
              <a:gd name="f274" fmla="val 149918"/>
              <a:gd name="f275" fmla="val 29719"/>
              <a:gd name="f276" fmla="val 54859"/>
              <a:gd name="f277" fmla="val 48659"/>
              <a:gd name="f278" fmla="val 43549"/>
              <a:gd name="f279" fmla="val 101422"/>
              <a:gd name="f280" fmla="val 118950"/>
              <a:gd name="f281" fmla="val 97363"/>
              <a:gd name="f282" fmla="val 149110"/>
              <a:gd name="f283" fmla="val 72199"/>
              <a:gd name="f284" fmla="val 163113"/>
              <a:gd name="f285" fmla="val 54341"/>
              <a:gd name="f286" fmla="val 149649"/>
              <a:gd name="f287" fmla="val 88163"/>
              <a:gd name="f288" fmla="val 29546"/>
              <a:gd name="f289" fmla="val 142279"/>
              <a:gd name="f290" fmla="val 95791"/>
              <a:gd name="f291" fmla="val 123068"/>
              <a:gd name="f292" fmla="val 101715"/>
              <a:gd name="f293" fmla="val 75176"/>
              <a:gd name="f294" fmla="val 33046"/>
              <a:gd name="f295" fmla="val 29276"/>
              <a:gd name="f296" fmla="val 147691"/>
              <a:gd name="f297" fmla="val 133491"/>
              <a:gd name="f298" fmla="val 126586"/>
              <a:gd name="f299" fmla="val 139954"/>
              <a:gd name="f300" fmla="val 128209"/>
              <a:gd name="f301" fmla="val 128914"/>
              <a:gd name="f302" fmla="val 150126"/>
              <a:gd name="f303" fmla="val 122181"/>
              <a:gd name="f304" fmla="val 295697"/>
              <a:gd name="f305" fmla="val 461487"/>
              <a:gd name="f306" fmla="val 280004"/>
              <a:gd name="f307" fmla="val 465795"/>
              <a:gd name="f308" fmla="val 278651"/>
              <a:gd name="f309" fmla="val 466334"/>
              <a:gd name="f310" fmla="val 278110"/>
              <a:gd name="f311" fmla="val 466603"/>
              <a:gd name="f312" fmla="val 277568"/>
              <a:gd name="f313" fmla="val 277298"/>
              <a:gd name="f314" fmla="val 466873"/>
              <a:gd name="f315" fmla="val 274592"/>
              <a:gd name="f316" fmla="val 468219"/>
              <a:gd name="f317" fmla="val 130103"/>
              <a:gd name="f318" fmla="val 167422"/>
              <a:gd name="f319" fmla="val 146608"/>
              <a:gd name="f320" fmla="val 162306"/>
              <a:gd name="f321" fmla="val 295968"/>
              <a:gd name="f322" fmla="val 461217"/>
              <a:gd name="f323" fmla="val 370918"/>
              <a:gd name="f324" fmla="val 469027"/>
              <a:gd name="f325" fmla="val 393917"/>
              <a:gd name="f326" fmla="val 511036"/>
              <a:gd name="f327" fmla="val 328437"/>
              <a:gd name="f328" fmla="val 530156"/>
              <a:gd name="f329" fmla="val 304085"/>
              <a:gd name="f330" fmla="val 487608"/>
              <a:gd name="f331" fmla="val 370647"/>
              <a:gd name="f332" fmla="val 508913"/>
              <a:gd name="f333" fmla="val 671533"/>
              <a:gd name="f334" fmla="val 650425"/>
              <a:gd name="f335" fmla="val 473335"/>
              <a:gd name="f336" fmla="val 700482"/>
              <a:gd name="f337" fmla="val 532849"/>
              <a:gd name="f338" fmla="val 560323"/>
              <a:gd name="f339" fmla="val 729700"/>
              <a:gd name="f340" fmla="val 540300"/>
              <a:gd name="f341" fmla="val 757706"/>
              <a:gd name="f342" fmla="val 533536"/>
              <a:gd name="f343" fmla="val 745588"/>
              <a:gd name="f344" fmla="val 526230"/>
              <a:gd name="f345" fmla="val 519195"/>
              <a:gd name="f346" fmla="val 725391"/>
              <a:gd name="f347" fmla="val 516219"/>
              <a:gd name="f348" fmla="val 721890"/>
              <a:gd name="f349" fmla="val 511078"/>
              <a:gd name="f350" fmla="val 716235"/>
              <a:gd name="f351" fmla="val 504584"/>
              <a:gd name="f352" fmla="val 709503"/>
              <a:gd name="f353" fmla="val 500796"/>
              <a:gd name="f354" fmla="val 705463"/>
              <a:gd name="f355" fmla="val 496196"/>
              <a:gd name="f356" fmla="val 700616"/>
              <a:gd name="f357" fmla="val 491596"/>
              <a:gd name="f358" fmla="val 695500"/>
              <a:gd name="f359" fmla="val 578181"/>
              <a:gd name="f360" fmla="val 119219"/>
              <a:gd name="f361" fmla="val 590628"/>
              <a:gd name="f362" fmla="val 132414"/>
              <a:gd name="f363" fmla="val 621744"/>
              <a:gd name="f364" fmla="val 163921"/>
              <a:gd name="f365" fmla="val 661519"/>
              <a:gd name="f366" fmla="val 194082"/>
              <a:gd name="f367" fmla="val 670448"/>
              <a:gd name="f368" fmla="val 200814"/>
              <a:gd name="f369" fmla="val 679918"/>
              <a:gd name="f370" fmla="val 205392"/>
              <a:gd name="f371" fmla="val 689118"/>
              <a:gd name="f372" fmla="val 209162"/>
              <a:gd name="f373" fmla="val 680460"/>
              <a:gd name="f374" fmla="val 211586"/>
              <a:gd name="f375" fmla="val 680189"/>
              <a:gd name="f376" fmla="val 679377"/>
              <a:gd name="f377" fmla="val 678836"/>
              <a:gd name="f378" fmla="val 619850"/>
              <a:gd name="f379" fmla="val 232590"/>
              <a:gd name="f380" fmla="val 575746"/>
              <a:gd name="f381" fmla="val 199198"/>
              <a:gd name="f382" fmla="val 545982"/>
              <a:gd name="f383" fmla="val 176847"/>
              <a:gd name="f384" fmla="val 153419"/>
              <a:gd name="f385" fmla="val 506207"/>
              <a:gd name="f386" fmla="val 138069"/>
              <a:gd name="f387" fmla="val 817102"/>
              <a:gd name="f388" fmla="val 366158"/>
              <a:gd name="f389" fmla="val 772727"/>
              <a:gd name="f390" fmla="val 311761"/>
              <a:gd name="f391" fmla="val 776515"/>
              <a:gd name="f392" fmla="val 309607"/>
              <a:gd name="f393" fmla="val 780303"/>
              <a:gd name="f394" fmla="val 307991"/>
              <a:gd name="f395" fmla="val 784091"/>
              <a:gd name="f396" fmla="val 307453"/>
              <a:gd name="f397" fmla="val 792750"/>
              <a:gd name="f398" fmla="val 306106"/>
              <a:gd name="f399" fmla="val 801408"/>
              <a:gd name="f400" fmla="val 810608"/>
              <a:gd name="f401" fmla="val 318224"/>
              <a:gd name="f402" fmla="val 826843"/>
              <a:gd name="f403" fmla="val 333305"/>
              <a:gd name="f404" fmla="val 823054"/>
              <a:gd name="f405" fmla="val 352963"/>
              <a:gd name="f406" fmla="val 366427"/>
              <a:gd name="f407" fmla="val 772997"/>
              <a:gd name="f408" fmla="val 215086"/>
              <a:gd name="f409" fmla="val 776244"/>
              <a:gd name="f410" fmla="val 214548"/>
              <a:gd name="f411" fmla="val 778950"/>
              <a:gd name="f412" fmla="val 213740"/>
              <a:gd name="f413" fmla="val 781385"/>
              <a:gd name="f414" fmla="val 213201"/>
              <a:gd name="f415" fmla="val 785985"/>
              <a:gd name="f416" fmla="val 218856"/>
              <a:gd name="f417" fmla="val 825219"/>
              <a:gd name="f418" fmla="val 267059"/>
              <a:gd name="f419" fmla="val 773809"/>
              <a:gd name="f420" fmla="val 281870"/>
              <a:gd name="f421" fmla="val 767045"/>
              <a:gd name="f422" fmla="val 284025"/>
              <a:gd name="f423" fmla="val 760821"/>
              <a:gd name="f424" fmla="val 286718"/>
              <a:gd name="f425" fmla="val 755410"/>
              <a:gd name="f426" fmla="val 290488"/>
              <a:gd name="f427" fmla="val 708329"/>
              <a:gd name="f428" fmla="val 773268"/>
              <a:gd name="f429" fmla="val 877170"/>
              <a:gd name="f430" fmla="val 280255"/>
              <a:gd name="f431" fmla="val 884205"/>
              <a:gd name="f432" fmla="val 277292"/>
              <a:gd name="f433" fmla="val 895299"/>
              <a:gd name="f434" fmla="val 275138"/>
              <a:gd name="f435" fmla="val 910181"/>
              <a:gd name="f436" fmla="val 289141"/>
              <a:gd name="f437" fmla="val 936697"/>
              <a:gd name="f438" fmla="val 313647"/>
              <a:gd name="f439" fmla="val 909640"/>
              <a:gd name="f440" fmla="val 350001"/>
              <a:gd name="f441" fmla="val 908287"/>
              <a:gd name="f442" fmla="val 351886"/>
              <a:gd name="f443" fmla="val 901793"/>
              <a:gd name="f444" fmla="val 361042"/>
              <a:gd name="f445" fmla="val 841995"/>
              <a:gd name="f446" fmla="val 378545"/>
              <a:gd name="f447" fmla="val 852277"/>
              <a:gd name="f448" fmla="val 355656"/>
              <a:gd name="f449" fmla="val 856606"/>
              <a:gd name="f450" fmla="val 323072"/>
              <a:gd name="f451" fmla="val 829548"/>
              <a:gd name="f452" fmla="val 297758"/>
              <a:gd name="f453" fmla="val 828466"/>
              <a:gd name="f454" fmla="val 296681"/>
              <a:gd name="f455" fmla="val 827384"/>
              <a:gd name="f456" fmla="val 295873"/>
              <a:gd name="f457" fmla="val 826301"/>
              <a:gd name="f458" fmla="val 295065"/>
              <a:gd name="f459" fmla="val 877441"/>
              <a:gd name="f460" fmla="val 1027071"/>
              <a:gd name="f461" fmla="val 472528"/>
              <a:gd name="f462" fmla="val 472258"/>
              <a:gd name="f463" fmla="val 471989"/>
              <a:gd name="f464" fmla="val 1026800"/>
              <a:gd name="f465" fmla="val 471720"/>
              <a:gd name="f466" fmla="val 1026529"/>
              <a:gd name="f467" fmla="val 470373"/>
              <a:gd name="f468" fmla="val 1025718"/>
              <a:gd name="f469" fmla="val 469296"/>
              <a:gd name="f470" fmla="val 1024906"/>
              <a:gd name="f471" fmla="val 467950"/>
              <a:gd name="f472" fmla="val 1024635"/>
              <a:gd name="f473" fmla="val 1024365"/>
              <a:gd name="f474" fmla="val 467411"/>
              <a:gd name="f475" fmla="val 936427"/>
              <a:gd name="f476" fmla="val 359695"/>
              <a:gd name="f477" fmla="val 949685"/>
              <a:gd name="f478" fmla="val 337075"/>
              <a:gd name="f479" fmla="val 960238"/>
              <a:gd name="f480" fmla="val 298297"/>
              <a:gd name="f481" fmla="val 929121"/>
              <a:gd name="f482" fmla="val 269483"/>
              <a:gd name="f483" fmla="val 904769"/>
              <a:gd name="f484" fmla="val 246863"/>
              <a:gd name="f485" fmla="val 881770"/>
              <a:gd name="f486" fmla="val 249286"/>
              <a:gd name="f487" fmla="val 868241"/>
              <a:gd name="f488" fmla="val 854171"/>
              <a:gd name="f489" fmla="val 258981"/>
              <a:gd name="f490" fmla="val 800055"/>
              <a:gd name="f491" fmla="val 192735"/>
              <a:gd name="f492" fmla="val 797350"/>
              <a:gd name="f493" fmla="val 189504"/>
              <a:gd name="f494" fmla="val 794914"/>
              <a:gd name="f495" fmla="val 186542"/>
              <a:gd name="f496" fmla="val 791667"/>
              <a:gd name="f497" fmla="val 184926"/>
              <a:gd name="f498" fmla="val 787879"/>
              <a:gd name="f499" fmla="val 184657"/>
              <a:gd name="f500" fmla="val 787609"/>
              <a:gd name="f501" fmla="val 786256"/>
              <a:gd name="f502" fmla="val 785174"/>
              <a:gd name="f503" fmla="val 783550"/>
              <a:gd name="f504" fmla="val 783009"/>
              <a:gd name="f505" fmla="val 782468"/>
              <a:gd name="f506" fmla="val 770833"/>
              <a:gd name="f507" fmla="val 187888"/>
              <a:gd name="f508" fmla="val 767856"/>
              <a:gd name="f509" fmla="val 188696"/>
              <a:gd name="f510" fmla="val 747563"/>
              <a:gd name="f511" fmla="val 709412"/>
              <a:gd name="f512" fmla="val 678566"/>
              <a:gd name="f513" fmla="val 172808"/>
              <a:gd name="f514" fmla="val 643120"/>
              <a:gd name="f515" fmla="val 146148"/>
              <a:gd name="f516" fmla="val 614439"/>
              <a:gd name="f517" fmla="val 117603"/>
              <a:gd name="f518" fmla="val 601180"/>
              <a:gd name="f519" fmla="val 103870"/>
              <a:gd name="f520" fmla="val 596310"/>
              <a:gd name="f521" fmla="val 98753"/>
              <a:gd name="f522" fmla="val 593333"/>
              <a:gd name="f523" fmla="val 95522"/>
              <a:gd name="f524" fmla="val 593063"/>
              <a:gd name="f525" fmla="val 95252"/>
              <a:gd name="f526" fmla="val 589545"/>
              <a:gd name="f527" fmla="val 91482"/>
              <a:gd name="f528" fmla="val 584134"/>
              <a:gd name="f529" fmla="val 89867"/>
              <a:gd name="f530" fmla="val 579263"/>
              <a:gd name="f531" fmla="val 91213"/>
              <a:gd name="f532" fmla="val 476714"/>
              <a:gd name="f533" fmla="val 118411"/>
              <a:gd name="f534" fmla="val 475361"/>
              <a:gd name="f535" fmla="val 474549"/>
              <a:gd name="f536" fmla="val 119488"/>
              <a:gd name="f537" fmla="val 473738"/>
              <a:gd name="f538" fmla="val 119758"/>
              <a:gd name="f539" fmla="val 473197"/>
              <a:gd name="f540" fmla="val 120027"/>
              <a:gd name="f541" fmla="val 472385"/>
              <a:gd name="f542" fmla="val 120566"/>
              <a:gd name="f543" fmla="val 471303"/>
              <a:gd name="f544" fmla="val 121373"/>
              <a:gd name="f545" fmla="val 470491"/>
              <a:gd name="f546" fmla="val 469679"/>
              <a:gd name="f547" fmla="val 123258"/>
              <a:gd name="f548" fmla="val 469408"/>
              <a:gd name="f549" fmla="val 123797"/>
              <a:gd name="f550" fmla="val 468597"/>
              <a:gd name="f551" fmla="val 124066"/>
              <a:gd name="f552" fmla="val 468326"/>
              <a:gd name="f553" fmla="val 124605"/>
              <a:gd name="f554" fmla="val 425845"/>
              <a:gd name="f555" fmla="val 191389"/>
              <a:gd name="f556" fmla="val 422598"/>
              <a:gd name="f557" fmla="val 196505"/>
              <a:gd name="f558" fmla="val 423140"/>
              <a:gd name="f559" fmla="val 202968"/>
              <a:gd name="f560" fmla="val 426928"/>
              <a:gd name="f561" fmla="val 207546"/>
              <a:gd name="f562" fmla="val 632297"/>
              <a:gd name="f563" fmla="val 452062"/>
              <a:gd name="f564" fmla="val 492678"/>
              <a:gd name="f565" fmla="val 647566"/>
              <a:gd name="f566" fmla="val 675034"/>
              <a:gd name="f567" fmla="val 458315"/>
              <a:gd name="f568" fmla="val 657530"/>
              <a:gd name="f569" fmla="val 443974"/>
              <a:gd name="f570" fmla="val 638410"/>
              <a:gd name="f571" fmla="val 436668"/>
              <a:gd name="f572" fmla="val 620637"/>
              <a:gd name="f573" fmla="val 409881"/>
              <a:gd name="f574" fmla="val 557085"/>
              <a:gd name="f575" fmla="val 427198"/>
              <a:gd name="f576" fmla="val 527463"/>
              <a:gd name="f577" fmla="val 427469"/>
              <a:gd name="f578" fmla="val 430445"/>
              <a:gd name="f579" fmla="val 523154"/>
              <a:gd name="f580" fmla="val 430716"/>
              <a:gd name="f581" fmla="val 517499"/>
              <a:gd name="f582" fmla="val 428010"/>
              <a:gd name="f583" fmla="val 512921"/>
              <a:gd name="f584" fmla="val 398246"/>
              <a:gd name="f585" fmla="val 460948"/>
              <a:gd name="f586" fmla="val 446406"/>
              <a:gd name="f587" fmla="val 389588"/>
              <a:gd name="f588" fmla="val 445868"/>
              <a:gd name="f589" fmla="val 389317"/>
              <a:gd name="f590" fmla="val 445599"/>
              <a:gd name="f591" fmla="val 388506"/>
              <a:gd name="f592" fmla="val 444521"/>
              <a:gd name="f593" fmla="val 387694"/>
              <a:gd name="f594" fmla="val 443444"/>
              <a:gd name="f595" fmla="val 386882"/>
              <a:gd name="f596" fmla="val 442636"/>
              <a:gd name="f597" fmla="val 386341"/>
              <a:gd name="f598" fmla="val 442367"/>
              <a:gd name="f599" fmla="val 386070"/>
              <a:gd name="f600" fmla="val 442098"/>
              <a:gd name="f601" fmla="val 385529"/>
              <a:gd name="f602" fmla="val 441829"/>
              <a:gd name="f603" fmla="val 384717"/>
              <a:gd name="f604" fmla="val 441290"/>
              <a:gd name="f605" fmla="val 383635"/>
              <a:gd name="f606" fmla="val 440751"/>
              <a:gd name="f607" fmla="val 382553"/>
              <a:gd name="f608" fmla="val 440213"/>
              <a:gd name="f609" fmla="val 382012"/>
              <a:gd name="f610" fmla="val 381471"/>
              <a:gd name="f611" fmla="val 380929"/>
              <a:gd name="f612" fmla="val 439944"/>
              <a:gd name="f613" fmla="val 379847"/>
              <a:gd name="f614" fmla="val 378765"/>
              <a:gd name="f615" fmla="val 439674"/>
              <a:gd name="f616" fmla="val 377682"/>
              <a:gd name="f617" fmla="val 377141"/>
              <a:gd name="f618" fmla="val 376330"/>
              <a:gd name="f619" fmla="val 375788"/>
              <a:gd name="f620" fmla="val 375247"/>
              <a:gd name="f621" fmla="val 374977"/>
              <a:gd name="f622" fmla="val 374435"/>
              <a:gd name="f623" fmla="val 360365"/>
              <a:gd name="f624" fmla="val 443714"/>
              <a:gd name="f625" fmla="val 323026"/>
              <a:gd name="f626" fmla="val 454216"/>
              <a:gd name="f627" fmla="val 171231"/>
              <a:gd name="f628" fmla="val 150457"/>
              <a:gd name="f629" fmla="val 172855"/>
              <a:gd name="f630" fmla="val 148302"/>
              <a:gd name="f631" fmla="val 173125"/>
              <a:gd name="f632" fmla="val 146956"/>
              <a:gd name="f633" fmla="val 181242"/>
              <a:gd name="f634" fmla="val 108178"/>
              <a:gd name="f635" fmla="val 182054"/>
              <a:gd name="f636" fmla="val 104139"/>
              <a:gd name="f637" fmla="val 99830"/>
              <a:gd name="f638" fmla="val 178537"/>
              <a:gd name="f639" fmla="val 96868"/>
              <a:gd name="f640" fmla="val 116304"/>
              <a:gd name="f641" fmla="val 20659"/>
              <a:gd name="f642" fmla="val 103586"/>
              <a:gd name="f643" fmla="val 5040"/>
              <a:gd name="f644" fmla="val 100069"/>
              <a:gd name="f645" fmla="val 732"/>
              <a:gd name="f646" fmla="val 94387"/>
              <a:gd name="f647" fmla="+- 0 0 884"/>
              <a:gd name="f648" fmla="val 88975"/>
              <a:gd name="f649" fmla="val 462"/>
              <a:gd name="f650" fmla="val 11772"/>
              <a:gd name="f651" fmla="val 47847"/>
              <a:gd name="f652" fmla="val 12311"/>
              <a:gd name="f653" fmla="val 47306"/>
              <a:gd name="f654" fmla="val 12580"/>
              <a:gd name="f655" fmla="val 46765"/>
              <a:gd name="f656" fmla="val 45953"/>
              <a:gd name="f657" fmla="val 12850"/>
              <a:gd name="f658" fmla="val 45412"/>
              <a:gd name="f659" fmla="val 13119"/>
              <a:gd name="f660" fmla="val 6719"/>
              <a:gd name="f661" fmla="val 36278"/>
              <a:gd name="f662" fmla="val 1308"/>
              <a:gd name="f663" fmla="val 39509"/>
              <a:gd name="f664" fmla="+- 0 0 1127"/>
              <a:gd name="f665" fmla="val 45703"/>
              <a:gd name="f666" fmla="val 496"/>
              <a:gd name="f667" fmla="val 51627"/>
              <a:gd name="f668" fmla="val 29177"/>
              <a:gd name="f669" fmla="val 161498"/>
              <a:gd name="f670" fmla="val 29989"/>
              <a:gd name="f671" fmla="val 164460"/>
              <a:gd name="f672" fmla="val 31613"/>
              <a:gd name="f673" fmla="val 167153"/>
              <a:gd name="f674" fmla="val 34048"/>
              <a:gd name="f675" fmla="val 59753"/>
              <a:gd name="f676" fmla="val 197477"/>
              <a:gd name="f677" fmla="val 509959"/>
              <a:gd name="f678" fmla="val 144714"/>
              <a:gd name="f679" fmla="val 538234"/>
              <a:gd name="f680" fmla="val 139032"/>
              <a:gd name="f681" fmla="val 541466"/>
              <a:gd name="f682" fmla="val 136056"/>
              <a:gd name="f683" fmla="val 548198"/>
              <a:gd name="f684" fmla="val 138220"/>
              <a:gd name="f685" fmla="val 554392"/>
              <a:gd name="f686" fmla="val 158784"/>
              <a:gd name="f687" fmla="val 159867"/>
              <a:gd name="f688" fmla="val 624407"/>
              <a:gd name="f689" fmla="val 162843"/>
              <a:gd name="f690" fmla="val 627639"/>
              <a:gd name="f691" fmla="val 166631"/>
              <a:gd name="f692" fmla="val 629254"/>
              <a:gd name="f693" fmla="val 190172"/>
              <a:gd name="f694" fmla="val 639218"/>
              <a:gd name="f695" fmla="val 212900"/>
              <a:gd name="f696" fmla="val 670994"/>
              <a:gd name="f697" fmla="val 229135"/>
              <a:gd name="f698" fmla="val 234276"/>
              <a:gd name="f699" fmla="val 730777"/>
              <a:gd name="f700" fmla="val 246181"/>
              <a:gd name="f701" fmla="val 794868"/>
              <a:gd name="f702" fmla="val 249158"/>
              <a:gd name="f703" fmla="val 817488"/>
              <a:gd name="f704" fmla="val 254569"/>
              <a:gd name="f705" fmla="val 859228"/>
              <a:gd name="f706" fmla="val 269451"/>
              <a:gd name="f707" fmla="val 900160"/>
              <a:gd name="f708" fmla="val 284603"/>
              <a:gd name="f709" fmla="val 938399"/>
              <a:gd name="f710" fmla="val 245370"/>
              <a:gd name="f711" fmla="val 993604"/>
              <a:gd name="f712" fmla="val 231841"/>
              <a:gd name="f713" fmla="val 1011108"/>
              <a:gd name="f714" fmla="val 216147"/>
              <a:gd name="f715" fmla="val 1055002"/>
              <a:gd name="f716" fmla="val 252134"/>
              <a:gd name="f717" fmla="val 1096473"/>
              <a:gd name="f718" fmla="val 265122"/>
              <a:gd name="f719" fmla="val 1111553"/>
              <a:gd name="f720" fmla="val 278921"/>
              <a:gd name="f721" fmla="val 1119093"/>
              <a:gd name="f722" fmla="val 293533"/>
              <a:gd name="f723" fmla="val 295156"/>
              <a:gd name="f724" fmla="val 296509"/>
              <a:gd name="f725" fmla="val 298132"/>
              <a:gd name="f726" fmla="val 1118824"/>
              <a:gd name="f727" fmla="val 301379"/>
              <a:gd name="f728" fmla="val 1118554"/>
              <a:gd name="f729" fmla="val 304626"/>
              <a:gd name="f730" fmla="val 1117747"/>
              <a:gd name="f731" fmla="val 307603"/>
              <a:gd name="f732" fmla="val 1116669"/>
              <a:gd name="f733" fmla="val 308144"/>
              <a:gd name="f734" fmla="val 308685"/>
              <a:gd name="f735" fmla="val 309226"/>
              <a:gd name="f736" fmla="val 330061"/>
              <a:gd name="f737" fmla="val 1110206"/>
              <a:gd name="f738" fmla="val 358201"/>
              <a:gd name="f739" fmla="val 1101589"/>
              <a:gd name="f740" fmla="val 361448"/>
              <a:gd name="f741" fmla="val 1107513"/>
              <a:gd name="f742" fmla="val 364424"/>
              <a:gd name="f743" fmla="val 1113438"/>
              <a:gd name="f744" fmla="val 367671"/>
              <a:gd name="f745" fmla="val 377412"/>
              <a:gd name="f746" fmla="val 1136597"/>
              <a:gd name="f747" fmla="val 387423"/>
              <a:gd name="f748" fmla="val 1153293"/>
              <a:gd name="f749" fmla="val 397435"/>
              <a:gd name="f750" fmla="val 1167834"/>
              <a:gd name="f751" fmla="val 416375"/>
              <a:gd name="f752" fmla="val 1195302"/>
              <a:gd name="f753" fmla="val 438292"/>
              <a:gd name="f754" fmla="val 1210921"/>
              <a:gd name="f755" fmla="val 462103"/>
              <a:gd name="f756" fmla="val 1214422"/>
              <a:gd name="f757" fmla="val 465079"/>
              <a:gd name="f758" fmla="val 476173"/>
              <a:gd name="f759" fmla="val 478338"/>
              <a:gd name="f760" fmla="val 483208"/>
              <a:gd name="f761" fmla="val 1213883"/>
              <a:gd name="f762" fmla="val 487808"/>
              <a:gd name="f763" fmla="val 1212806"/>
              <a:gd name="f764" fmla="val 491867"/>
              <a:gd name="f765" fmla="val 1211459"/>
              <a:gd name="f766" fmla="val 492137"/>
              <a:gd name="f767" fmla="val 492408"/>
              <a:gd name="f768" fmla="val 587110"/>
              <a:gd name="f769" fmla="val 591169"/>
              <a:gd name="f770" fmla="val 1185338"/>
              <a:gd name="f771" fmla="val 593604"/>
              <a:gd name="f772" fmla="val 1184261"/>
              <a:gd name="f773" fmla="val 594416"/>
              <a:gd name="f774" fmla="val 1183992"/>
              <a:gd name="f775" fmla="val 595498"/>
              <a:gd name="f776" fmla="val 1183453"/>
              <a:gd name="f777" fmla="val 596580"/>
              <a:gd name="f778" fmla="val 1182915"/>
              <a:gd name="f779" fmla="val 622556"/>
              <a:gd name="f780" fmla="val 669095"/>
              <a:gd name="f781" fmla="val 1142252"/>
              <a:gd name="f782" fmla="val 663413"/>
              <a:gd name="f783" fmla="val 1084085"/>
              <a:gd name="f784" fmla="val 653672"/>
              <a:gd name="f785" fmla="val 1056348"/>
              <a:gd name="f786" fmla="val 652049"/>
              <a:gd name="f787" fmla="val 1051232"/>
              <a:gd name="f788" fmla="val 632567"/>
              <a:gd name="f789" fmla="val 986064"/>
              <a:gd name="f790" fmla="val 607404"/>
              <a:gd name="f791" fmla="val 915510"/>
              <a:gd name="f792" fmla="val 600098"/>
              <a:gd name="f793" fmla="val 895313"/>
              <a:gd name="f794" fmla="val 592522"/>
              <a:gd name="f795" fmla="val 874847"/>
              <a:gd name="f796" fmla="val 584675"/>
              <a:gd name="f797" fmla="val 855189"/>
              <a:gd name="f798" fmla="val 612003"/>
              <a:gd name="f799" fmla="val 816680"/>
              <a:gd name="f800" fmla="val 761363"/>
              <a:gd name="f801" fmla="val 606365"/>
              <a:gd name="f802" fmla="val 796808"/>
              <a:gd name="f803" fmla="val 648643"/>
              <a:gd name="f804" fmla="val 654029"/>
              <a:gd name="f805" fmla="val 803302"/>
              <a:gd name="f806" fmla="val 655645"/>
              <a:gd name="f807" fmla="val 804385"/>
              <a:gd name="f808" fmla="val 656183"/>
              <a:gd name="f809" fmla="val 804926"/>
              <a:gd name="f810" fmla="val 656453"/>
              <a:gd name="f811" fmla="val 805467"/>
              <a:gd name="f812" fmla="val 806008"/>
              <a:gd name="f813" fmla="val 657261"/>
              <a:gd name="f814" fmla="val 807902"/>
              <a:gd name="f815" fmla="val 658068"/>
              <a:gd name="f816" fmla="val 810067"/>
              <a:gd name="f817" fmla="val 658607"/>
              <a:gd name="f818" fmla="val 811961"/>
              <a:gd name="f819" fmla="val 812502"/>
              <a:gd name="f820" fmla="val 812773"/>
              <a:gd name="f821" fmla="val 813043"/>
              <a:gd name="f822" fmla="val 813855"/>
              <a:gd name="f823" fmla="val 814667"/>
              <a:gd name="f824" fmla="val 815478"/>
              <a:gd name="f825" fmla="val 658338"/>
              <a:gd name="f826" fmla="val 858771"/>
              <a:gd name="f827" fmla="val 646758"/>
              <a:gd name="f828" fmla="val 918028"/>
              <a:gd name="f829" fmla="val 630870"/>
              <a:gd name="f830" fmla="val 921274"/>
              <a:gd name="f831" fmla="val 630062"/>
              <a:gd name="f832" fmla="val 923980"/>
              <a:gd name="f833" fmla="val 628177"/>
              <a:gd name="f834" fmla="val 925874"/>
              <a:gd name="f835" fmla="val 625484"/>
              <a:gd name="f836" fmla="val 484107"/>
              <a:gd name="f837" fmla="val 483838"/>
              <a:gd name="f838" fmla="val 483569"/>
              <a:gd name="f839" fmla="val 483030"/>
              <a:gd name="f840" fmla="val 1025177"/>
              <a:gd name="f841" fmla="val 482491"/>
              <a:gd name="f842" fmla="val 1025447"/>
              <a:gd name="f843" fmla="val 481953"/>
              <a:gd name="f844" fmla="val 1025988"/>
              <a:gd name="f845" fmla="val 480876"/>
              <a:gd name="f846" fmla="val 1026259"/>
              <a:gd name="f847" fmla="val 480068"/>
              <a:gd name="f848" fmla="val 478991"/>
              <a:gd name="f849" fmla="val 478452"/>
              <a:gd name="f850" fmla="val 477913"/>
              <a:gd name="f851" fmla="val 477375"/>
              <a:gd name="f852" fmla="val 476298"/>
              <a:gd name="f853" fmla="val 475220"/>
              <a:gd name="f854" fmla="val 473874"/>
              <a:gd name="f855" fmla="+- 0 0 -90"/>
              <a:gd name="f856" fmla="*/ f3 1 1027070"/>
              <a:gd name="f857" fmla="*/ f4 1 1214960"/>
              <a:gd name="f858" fmla="+- f7 0 f5"/>
              <a:gd name="f859" fmla="+- f6 0 f5"/>
              <a:gd name="f860" fmla="*/ f855 f0 1"/>
              <a:gd name="f861" fmla="*/ f859 1 1027070"/>
              <a:gd name="f862" fmla="*/ f858 1 1214960"/>
              <a:gd name="f863" fmla="*/ 915592 f859 1"/>
              <a:gd name="f864" fmla="*/ 486800 f858 1"/>
              <a:gd name="f865" fmla="*/ 849030 f859 1"/>
              <a:gd name="f866" fmla="*/ 405205 f858 1"/>
              <a:gd name="f867" fmla="*/ 918839 f859 1"/>
              <a:gd name="f868" fmla="*/ 384739 f858 1"/>
              <a:gd name="f869" fmla="*/ 920192 f859 1"/>
              <a:gd name="f870" fmla="*/ 382854 f858 1"/>
              <a:gd name="f871" fmla="*/ 989460 f859 1"/>
              <a:gd name="f872" fmla="*/ 467680 f858 1"/>
              <a:gd name="f873" fmla="*/ 486531 f858 1"/>
              <a:gd name="f874" fmla="*/ 906393 f859 1"/>
              <a:gd name="f875" fmla="*/ 605288 f858 1"/>
              <a:gd name="f876" fmla="*/ 845242 f859 1"/>
              <a:gd name="f877" fmla="*/ 621714 f858 1"/>
              <a:gd name="f878" fmla="*/ 920733 f859 1"/>
              <a:gd name="f879" fmla="*/ 513729 f858 1"/>
              <a:gd name="f880" fmla="*/ 981343 f859 1"/>
              <a:gd name="f881" fmla="*/ 498379 f858 1"/>
              <a:gd name="f882" fmla="*/ 605557 f858 1"/>
              <a:gd name="f883" fmla="*/ 811420 f859 1"/>
              <a:gd name="f884" fmla="*/ 621984 f858 1"/>
              <a:gd name="f885" fmla="*/ 454527 f859 1"/>
              <a:gd name="f886" fmla="*/ 197044 f858 1"/>
              <a:gd name="f887" fmla="*/ 482126 f859 1"/>
              <a:gd name="f888" fmla="*/ 153688 f858 1"/>
              <a:gd name="f889" fmla="*/ 558970 f859 1"/>
              <a:gd name="f890" fmla="*/ 221549 f858 1"/>
              <a:gd name="f891" fmla="*/ 679107 f859 1"/>
              <a:gd name="f892" fmla="*/ 240669 f858 1"/>
              <a:gd name="f893" fmla="*/ 894217 f859 1"/>
              <a:gd name="f894" fmla="*/ 504035 f858 1"/>
              <a:gd name="f895" fmla="*/ 811690 f859 1"/>
              <a:gd name="f896" fmla="*/ 622253 f858 1"/>
              <a:gd name="f897" fmla="*/ 598745 f859 1"/>
              <a:gd name="f898" fmla="*/ 787866 f858 1"/>
              <a:gd name="f899" fmla="*/ 572769 f859 1"/>
              <a:gd name="f900" fmla="*/ 824220 f858 1"/>
              <a:gd name="f901" fmla="*/ 554911 f859 1"/>
              <a:gd name="f902" fmla="*/ 785173 f858 1"/>
              <a:gd name="f903" fmla="*/ 578452 f859 1"/>
              <a:gd name="f904" fmla="*/ 752320 f858 1"/>
              <a:gd name="f905" fmla="*/ 719152 f859 1"/>
              <a:gd name="f906" fmla="*/ 554930 f858 1"/>
              <a:gd name="f907" fmla="*/ 743775 f859 1"/>
              <a:gd name="f908" fmla="*/ 584283 f858 1"/>
              <a:gd name="f909" fmla="*/ 599016 f859 1"/>
              <a:gd name="f910" fmla="*/ 788136 f858 1"/>
              <a:gd name="f911" fmla="*/ 627697 f859 1"/>
              <a:gd name="f912" fmla="*/ 1063619 f858 1"/>
              <a:gd name="f913" fmla="*/ 1064158 f858 1"/>
              <a:gd name="f914" fmla="*/ 609027 f859 1"/>
              <a:gd name="f915" fmla="*/ 1140905 f858 1"/>
              <a:gd name="f916" fmla="*/ 583322 f859 1"/>
              <a:gd name="f917" fmla="*/ 1158140 f858 1"/>
              <a:gd name="f918" fmla="*/ 581157 f859 1"/>
              <a:gd name="f919" fmla="*/ 1158679 f858 1"/>
              <a:gd name="f920" fmla="*/ 556264 f859 1"/>
              <a:gd name="f921" fmla="*/ 1165411 f858 1"/>
              <a:gd name="f922" fmla="*/ 560052 f859 1"/>
              <a:gd name="f923" fmla="*/ 1082200 f858 1"/>
              <a:gd name="f924" fmla="*/ 481314 f859 1"/>
              <a:gd name="f925" fmla="*/ 856804 f858 1"/>
              <a:gd name="f926" fmla="*/ 425304 f859 1"/>
              <a:gd name="f927" fmla="*/ 751781 f858 1"/>
              <a:gd name="f928" fmla="*/ 410693 f859 1"/>
              <a:gd name="f929" fmla="*/ 735624 f858 1"/>
              <a:gd name="f930" fmla="*/ 342237 f859 1"/>
              <a:gd name="f931" fmla="*/ 646220 f858 1"/>
              <a:gd name="f932" fmla="*/ 330872 f859 1"/>
              <a:gd name="f933" fmla="*/ 557623 f858 1"/>
              <a:gd name="f934" fmla="*/ 394999 f859 1"/>
              <a:gd name="f935" fmla="*/ 538773 f858 1"/>
              <a:gd name="f936" fmla="*/ 410964 f859 1"/>
              <a:gd name="f937" fmla="*/ 630332 f858 1"/>
              <a:gd name="f938" fmla="*/ 484561 f859 1"/>
              <a:gd name="f939" fmla="*/ 727815 f858 1"/>
              <a:gd name="f940" fmla="*/ 497819 f859 1"/>
              <a:gd name="f941" fmla="*/ 742356 f858 1"/>
              <a:gd name="f942" fmla="*/ 549770 f859 1"/>
              <a:gd name="f943" fmla="*/ 840647 f858 1"/>
              <a:gd name="f944" fmla="*/ 627426 f859 1"/>
              <a:gd name="f945" fmla="*/ 1063350 f858 1"/>
              <a:gd name="f946" fmla="*/ 515407 f859 1"/>
              <a:gd name="f947" fmla="*/ 1167027 f858 1"/>
              <a:gd name="f948" fmla="*/ 498090 f859 1"/>
              <a:gd name="f949" fmla="*/ 1177260 f858 1"/>
              <a:gd name="f950" fmla="*/ 496466 f859 1"/>
              <a:gd name="f951" fmla="*/ 1178337 f858 1"/>
              <a:gd name="f952" fmla="*/ 465350 f859 1"/>
              <a:gd name="f953" fmla="*/ 1186146 f858 1"/>
              <a:gd name="f954" fmla="*/ 419893 f859 1"/>
              <a:gd name="f955" fmla="*/ 1151408 f858 1"/>
              <a:gd name="f956" fmla="*/ 312202 f859 1"/>
              <a:gd name="f957" fmla="*/ 933552 f858 1"/>
              <a:gd name="f958" fmla="*/ 276215 f859 1"/>
              <a:gd name="f959" fmla="*/ 813449 f858 1"/>
              <a:gd name="f960" fmla="*/ 254840 f859 1"/>
              <a:gd name="f961" fmla="*/ 706541 f858 1"/>
              <a:gd name="f962" fmla="*/ 183137 f859 1"/>
              <a:gd name="f963" fmla="*/ 606634 f858 1"/>
              <a:gd name="f964" fmla="*/ 167714 f859 1"/>
              <a:gd name="f965" fmla="*/ 556815 f858 1"/>
              <a:gd name="f966" fmla="*/ 277839 f859 1"/>
              <a:gd name="f967" fmla="*/ 497572 f858 1"/>
              <a:gd name="f968" fmla="*/ 305438 f859 1"/>
              <a:gd name="f969" fmla="*/ 545775 f858 1"/>
              <a:gd name="f970" fmla="*/ 316261 f859 1"/>
              <a:gd name="f971" fmla="*/ 656991 f858 1"/>
              <a:gd name="f972" fmla="*/ 389858 f859 1"/>
              <a:gd name="f973" fmla="*/ 754474 f858 1"/>
              <a:gd name="f974" fmla="*/ 403117 f859 1"/>
              <a:gd name="f975" fmla="*/ 769016 f858 1"/>
              <a:gd name="f976" fmla="*/ 455068 f859 1"/>
              <a:gd name="f977" fmla="*/ 867307 f858 1"/>
              <a:gd name="f978" fmla="*/ 532994 f859 1"/>
              <a:gd name="f979" fmla="*/ 1090548 f858 1"/>
              <a:gd name="f980" fmla="*/ 514866 f859 1"/>
              <a:gd name="f981" fmla="*/ 1166757 f858 1"/>
              <a:gd name="f982" fmla="*/ 1072775 f858 1"/>
              <a:gd name="f983" fmla="*/ 294885 f859 1"/>
              <a:gd name="f984" fmla="*/ 1090818 f858 1"/>
              <a:gd name="f985" fmla="*/ 272969 f859 1"/>
              <a:gd name="f986" fmla="*/ 1077892 f858 1"/>
              <a:gd name="f987" fmla="*/ 267286 f859 1"/>
              <a:gd name="f988" fmla="*/ 1009492 f858 1"/>
              <a:gd name="f989" fmla="*/ 267557 f859 1"/>
              <a:gd name="f990" fmla="*/ 1009223 f858 1"/>
              <a:gd name="f991" fmla="*/ 296779 f859 1"/>
              <a:gd name="f992" fmla="*/ 968291 f858 1"/>
              <a:gd name="f993" fmla="*/ 332496 f859 1"/>
              <a:gd name="f994" fmla="*/ 1049616 f858 1"/>
              <a:gd name="f995" fmla="*/ 315991 f859 1"/>
              <a:gd name="f996" fmla="*/ 88705 f859 1"/>
              <a:gd name="f997" fmla="*/ 185734 f858 1"/>
              <a:gd name="f998" fmla="*/ 104128 f859 1"/>
              <a:gd name="f999" fmla="*/ 177116 f858 1"/>
              <a:gd name="f1000" fmla="*/ 250240 f859 1"/>
              <a:gd name="f1001" fmla="*/ 481414 f858 1"/>
              <a:gd name="f1002" fmla="*/ 222100 f859 1"/>
              <a:gd name="f1003" fmla="*/ 496494 f858 1"/>
              <a:gd name="f1004" fmla="*/ 54612 f859 1"/>
              <a:gd name="f1005" fmla="*/ 149918 f858 1"/>
              <a:gd name="f1006" fmla="*/ 29719 f859 1"/>
              <a:gd name="f1007" fmla="*/ 54859 f858 1"/>
              <a:gd name="f1008" fmla="*/ 48659 f859 1"/>
              <a:gd name="f1009" fmla="*/ 43549 f858 1"/>
              <a:gd name="f1010" fmla="*/ 101422 f859 1"/>
              <a:gd name="f1011" fmla="*/ 118950 f858 1"/>
              <a:gd name="f1012" fmla="*/ 97363 f859 1"/>
              <a:gd name="f1013" fmla="*/ 149110 f858 1"/>
              <a:gd name="f1014" fmla="*/ 72199 f859 1"/>
              <a:gd name="f1015" fmla="*/ 163113 f858 1"/>
              <a:gd name="f1016" fmla="*/ 54341 f859 1"/>
              <a:gd name="f1017" fmla="*/ 149649 f858 1"/>
              <a:gd name="f1018" fmla="*/ 88163 f859 1"/>
              <a:gd name="f1019" fmla="*/ 29546 f858 1"/>
              <a:gd name="f1020" fmla="*/ 142279 f859 1"/>
              <a:gd name="f1021" fmla="*/ 95791 f858 1"/>
              <a:gd name="f1022" fmla="*/ 123068 f859 1"/>
              <a:gd name="f1023" fmla="*/ 101715 f858 1"/>
              <a:gd name="f1024" fmla="*/ 75176 f859 1"/>
              <a:gd name="f1025" fmla="*/ 33046 f858 1"/>
              <a:gd name="f1026" fmla="*/ 29276 f858 1"/>
              <a:gd name="f1027" fmla="*/ 147691 f859 1"/>
              <a:gd name="f1028" fmla="*/ 133491 f858 1"/>
              <a:gd name="f1029" fmla="*/ 126586 f859 1"/>
              <a:gd name="f1030" fmla="*/ 139954 f858 1"/>
              <a:gd name="f1031" fmla="*/ 128209 f859 1"/>
              <a:gd name="f1032" fmla="*/ 128914 f858 1"/>
              <a:gd name="f1033" fmla="*/ 150126 f859 1"/>
              <a:gd name="f1034" fmla="*/ 122181 f858 1"/>
              <a:gd name="f1035" fmla="*/ 295697 f859 1"/>
              <a:gd name="f1036" fmla="*/ 461487 f858 1"/>
              <a:gd name="f1037" fmla="*/ 280004 f859 1"/>
              <a:gd name="f1038" fmla="*/ 465795 f858 1"/>
              <a:gd name="f1039" fmla="*/ 278110 f859 1"/>
              <a:gd name="f1040" fmla="*/ 466603 f858 1"/>
              <a:gd name="f1041" fmla="*/ 277298 f859 1"/>
              <a:gd name="f1042" fmla="*/ 466873 f858 1"/>
              <a:gd name="f1043" fmla="*/ 274592 f859 1"/>
              <a:gd name="f1044" fmla="*/ 468219 f858 1"/>
              <a:gd name="f1045" fmla="*/ 130103 f859 1"/>
              <a:gd name="f1046" fmla="*/ 167422 f858 1"/>
              <a:gd name="f1047" fmla="*/ 146608 f859 1"/>
              <a:gd name="f1048" fmla="*/ 162306 f858 1"/>
              <a:gd name="f1049" fmla="*/ 295968 f859 1"/>
              <a:gd name="f1050" fmla="*/ 461217 f858 1"/>
              <a:gd name="f1051" fmla="*/ 370918 f859 1"/>
              <a:gd name="f1052" fmla="*/ 469027 f858 1"/>
              <a:gd name="f1053" fmla="*/ 393917 f859 1"/>
              <a:gd name="f1054" fmla="*/ 511036 f858 1"/>
              <a:gd name="f1055" fmla="*/ 328437 f859 1"/>
              <a:gd name="f1056" fmla="*/ 530156 f858 1"/>
              <a:gd name="f1057" fmla="*/ 304085 f859 1"/>
              <a:gd name="f1058" fmla="*/ 487608 f858 1"/>
              <a:gd name="f1059" fmla="*/ 370647 f859 1"/>
              <a:gd name="f1060" fmla="*/ 508913 f859 1"/>
              <a:gd name="f1061" fmla="*/ 671533 f858 1"/>
              <a:gd name="f1062" fmla="*/ 650425 f859 1"/>
              <a:gd name="f1063" fmla="*/ 473335 f858 1"/>
              <a:gd name="f1064" fmla="*/ 700482 f859 1"/>
              <a:gd name="f1065" fmla="*/ 532849 f858 1"/>
              <a:gd name="f1066" fmla="*/ 560323 f859 1"/>
              <a:gd name="f1067" fmla="*/ 729700 f858 1"/>
              <a:gd name="f1068" fmla="*/ 540300 f859 1"/>
              <a:gd name="f1069" fmla="*/ 757706 f858 1"/>
              <a:gd name="f1070" fmla="*/ 519195 f859 1"/>
              <a:gd name="f1071" fmla="*/ 725391 f858 1"/>
              <a:gd name="f1072" fmla="*/ 504584 f859 1"/>
              <a:gd name="f1073" fmla="*/ 709503 f858 1"/>
              <a:gd name="f1074" fmla="*/ 491596 f859 1"/>
              <a:gd name="f1075" fmla="*/ 695500 f858 1"/>
              <a:gd name="f1076" fmla="*/ 578181 f859 1"/>
              <a:gd name="f1077" fmla="*/ 119219 f858 1"/>
              <a:gd name="f1078" fmla="*/ 661519 f859 1"/>
              <a:gd name="f1079" fmla="*/ 194082 f858 1"/>
              <a:gd name="f1080" fmla="*/ 689118 f859 1"/>
              <a:gd name="f1081" fmla="*/ 209162 f858 1"/>
              <a:gd name="f1082" fmla="*/ 680460 f859 1"/>
              <a:gd name="f1083" fmla="*/ 211586 f858 1"/>
              <a:gd name="f1084" fmla="*/ 679918 f859 1"/>
              <a:gd name="f1085" fmla="*/ 679377 f859 1"/>
              <a:gd name="f1086" fmla="*/ 575746 f859 1"/>
              <a:gd name="f1087" fmla="*/ 199198 f858 1"/>
              <a:gd name="f1088" fmla="*/ 506207 f859 1"/>
              <a:gd name="f1089" fmla="*/ 138069 f858 1"/>
              <a:gd name="f1090" fmla="*/ 817102 f859 1"/>
              <a:gd name="f1091" fmla="*/ 366158 f858 1"/>
              <a:gd name="f1092" fmla="*/ 772727 f859 1"/>
              <a:gd name="f1093" fmla="*/ 311761 f858 1"/>
              <a:gd name="f1094" fmla="*/ 784091 f859 1"/>
              <a:gd name="f1095" fmla="*/ 307453 f858 1"/>
              <a:gd name="f1096" fmla="*/ 810608 f859 1"/>
              <a:gd name="f1097" fmla="*/ 318224 f858 1"/>
              <a:gd name="f1098" fmla="*/ 366427 f858 1"/>
              <a:gd name="f1099" fmla="*/ 772997 f859 1"/>
              <a:gd name="f1100" fmla="*/ 215086 f858 1"/>
              <a:gd name="f1101" fmla="*/ 781385 f859 1"/>
              <a:gd name="f1102" fmla="*/ 213201 f858 1"/>
              <a:gd name="f1103" fmla="*/ 785985 f859 1"/>
              <a:gd name="f1104" fmla="*/ 218856 f858 1"/>
              <a:gd name="f1105" fmla="*/ 825219 f859 1"/>
              <a:gd name="f1106" fmla="*/ 267059 f858 1"/>
              <a:gd name="f1107" fmla="*/ 773809 f859 1"/>
              <a:gd name="f1108" fmla="*/ 281870 f858 1"/>
              <a:gd name="f1109" fmla="*/ 755410 f859 1"/>
              <a:gd name="f1110" fmla="*/ 290488 f858 1"/>
              <a:gd name="f1111" fmla="*/ 708329 f859 1"/>
              <a:gd name="f1112" fmla="*/ 232590 f858 1"/>
              <a:gd name="f1113" fmla="*/ 773268 f859 1"/>
              <a:gd name="f1114" fmla="*/ 877170 f859 1"/>
              <a:gd name="f1115" fmla="*/ 280255 f858 1"/>
              <a:gd name="f1116" fmla="*/ 910181 f859 1"/>
              <a:gd name="f1117" fmla="*/ 289141 f858 1"/>
              <a:gd name="f1118" fmla="*/ 908287 f859 1"/>
              <a:gd name="f1119" fmla="*/ 351886 f858 1"/>
              <a:gd name="f1120" fmla="*/ 901793 f859 1"/>
              <a:gd name="f1121" fmla="*/ 361042 f858 1"/>
              <a:gd name="f1122" fmla="*/ 841995 f859 1"/>
              <a:gd name="f1123" fmla="*/ 378545 f858 1"/>
              <a:gd name="f1124" fmla="*/ 829548 f859 1"/>
              <a:gd name="f1125" fmla="*/ 297758 f858 1"/>
              <a:gd name="f1126" fmla="*/ 826301 f859 1"/>
              <a:gd name="f1127" fmla="*/ 295065 f858 1"/>
              <a:gd name="f1128" fmla="*/ 877441 f859 1"/>
              <a:gd name="f1129" fmla="*/ 1027071 f859 1"/>
              <a:gd name="f1130" fmla="*/ 472258 f858 1"/>
              <a:gd name="f1131" fmla="*/ 1026800 f859 1"/>
              <a:gd name="f1132" fmla="*/ 471720 f858 1"/>
              <a:gd name="f1133" fmla="*/ 1024906 f859 1"/>
              <a:gd name="f1134" fmla="*/ 1024365 f859 1"/>
              <a:gd name="f1135" fmla="*/ 467411 f858 1"/>
              <a:gd name="f1136" fmla="*/ 936427 f859 1"/>
              <a:gd name="f1137" fmla="*/ 359695 f858 1"/>
              <a:gd name="f1138" fmla="*/ 929121 f859 1"/>
              <a:gd name="f1139" fmla="*/ 269483 f858 1"/>
              <a:gd name="f1140" fmla="*/ 868241 f859 1"/>
              <a:gd name="f1141" fmla="*/ 254941 f858 1"/>
              <a:gd name="f1142" fmla="*/ 854171 f859 1"/>
              <a:gd name="f1143" fmla="*/ 258981 f858 1"/>
              <a:gd name="f1144" fmla="*/ 800055 f859 1"/>
              <a:gd name="f1145" fmla="*/ 192735 f858 1"/>
              <a:gd name="f1146" fmla="*/ 797350 f859 1"/>
              <a:gd name="f1147" fmla="*/ 189504 f858 1"/>
              <a:gd name="f1148" fmla="*/ 787879 f859 1"/>
              <a:gd name="f1149" fmla="*/ 184657 f858 1"/>
              <a:gd name="f1150" fmla="*/ 787609 f859 1"/>
              <a:gd name="f1151" fmla="*/ 782468 f859 1"/>
              <a:gd name="f1152" fmla="*/ 770833 f859 1"/>
              <a:gd name="f1153" fmla="*/ 187888 f858 1"/>
              <a:gd name="f1154" fmla="*/ 767856 f859 1"/>
              <a:gd name="f1155" fmla="*/ 188696 f858 1"/>
              <a:gd name="f1156" fmla="*/ 678566 f859 1"/>
              <a:gd name="f1157" fmla="*/ 172808 f858 1"/>
              <a:gd name="f1158" fmla="*/ 601180 f859 1"/>
              <a:gd name="f1159" fmla="*/ 103870 f858 1"/>
              <a:gd name="f1160" fmla="*/ 593063 f859 1"/>
              <a:gd name="f1161" fmla="*/ 95252 f858 1"/>
              <a:gd name="f1162" fmla="*/ 579263 f859 1"/>
              <a:gd name="f1163" fmla="*/ 91213 f858 1"/>
              <a:gd name="f1164" fmla="*/ 476714 f859 1"/>
              <a:gd name="f1165" fmla="*/ 118411 f858 1"/>
              <a:gd name="f1166" fmla="*/ 474549 f859 1"/>
              <a:gd name="f1167" fmla="*/ 119488 f858 1"/>
              <a:gd name="f1168" fmla="*/ 472385 f859 1"/>
              <a:gd name="f1169" fmla="*/ 120566 f858 1"/>
              <a:gd name="f1170" fmla="*/ 469679 f859 1"/>
              <a:gd name="f1171" fmla="*/ 123258 f858 1"/>
              <a:gd name="f1172" fmla="*/ 468326 f859 1"/>
              <a:gd name="f1173" fmla="*/ 124605 f858 1"/>
              <a:gd name="f1174" fmla="*/ 425845 f859 1"/>
              <a:gd name="f1175" fmla="*/ 191389 f858 1"/>
              <a:gd name="f1176" fmla="*/ 426928 f859 1"/>
              <a:gd name="f1177" fmla="*/ 207546 f858 1"/>
              <a:gd name="f1178" fmla="*/ 632297 f859 1"/>
              <a:gd name="f1179" fmla="*/ 452062 f858 1"/>
              <a:gd name="f1180" fmla="*/ 492678 f859 1"/>
              <a:gd name="f1181" fmla="*/ 647566 f858 1"/>
              <a:gd name="f1182" fmla="*/ 473197 f859 1"/>
              <a:gd name="f1183" fmla="*/ 675034 f858 1"/>
              <a:gd name="f1184" fmla="*/ 436668 f859 1"/>
              <a:gd name="f1185" fmla="*/ 620637 f858 1"/>
              <a:gd name="f1186" fmla="*/ 427469 f859 1"/>
              <a:gd name="f1187" fmla="*/ 527463 f858 1"/>
              <a:gd name="f1188" fmla="*/ 428010 f859 1"/>
              <a:gd name="f1189" fmla="*/ 512921 f858 1"/>
              <a:gd name="f1190" fmla="*/ 398246 f859 1"/>
              <a:gd name="f1191" fmla="*/ 460948 f858 1"/>
              <a:gd name="f1192" fmla="*/ 390129 f859 1"/>
              <a:gd name="f1193" fmla="*/ 446406 f858 1"/>
              <a:gd name="f1194" fmla="*/ 389317 f859 1"/>
              <a:gd name="f1195" fmla="*/ 445599 f858 1"/>
              <a:gd name="f1196" fmla="*/ 386882 f859 1"/>
              <a:gd name="f1197" fmla="*/ 442636 f858 1"/>
              <a:gd name="f1198" fmla="*/ 385529 f859 1"/>
              <a:gd name="f1199" fmla="*/ 441829 f858 1"/>
              <a:gd name="f1200" fmla="*/ 382553 f859 1"/>
              <a:gd name="f1201" fmla="*/ 440213 f858 1"/>
              <a:gd name="f1202" fmla="*/ 380929 f859 1"/>
              <a:gd name="f1203" fmla="*/ 439944 f858 1"/>
              <a:gd name="f1204" fmla="*/ 377682 f859 1"/>
              <a:gd name="f1205" fmla="*/ 439674 f858 1"/>
              <a:gd name="f1206" fmla="*/ 375788 f859 1"/>
              <a:gd name="f1207" fmla="*/ 374435 f859 1"/>
              <a:gd name="f1208" fmla="*/ 360365 f859 1"/>
              <a:gd name="f1209" fmla="*/ 443714 f858 1"/>
              <a:gd name="f1210" fmla="*/ 323026 f859 1"/>
              <a:gd name="f1211" fmla="*/ 454216 f858 1"/>
              <a:gd name="f1212" fmla="*/ 171231 f859 1"/>
              <a:gd name="f1213" fmla="*/ 150457 f858 1"/>
              <a:gd name="f1214" fmla="*/ 173125 f859 1"/>
              <a:gd name="f1215" fmla="*/ 146956 f858 1"/>
              <a:gd name="f1216" fmla="*/ 181242 f859 1"/>
              <a:gd name="f1217" fmla="*/ 108178 f858 1"/>
              <a:gd name="f1218" fmla="*/ 178537 f859 1"/>
              <a:gd name="f1219" fmla="*/ 96868 f858 1"/>
              <a:gd name="f1220" fmla="*/ 116304 f859 1"/>
              <a:gd name="f1221" fmla="*/ 20659 f858 1"/>
              <a:gd name="f1222" fmla="*/ 103586 f859 1"/>
              <a:gd name="f1223" fmla="*/ 5040 f858 1"/>
              <a:gd name="f1224" fmla="*/ 88975 f859 1"/>
              <a:gd name="f1225" fmla="*/ 462 f858 1"/>
              <a:gd name="f1226" fmla="*/ 11772 f858 1"/>
              <a:gd name="f1227" fmla="*/ 47306 f859 1"/>
              <a:gd name="f1228" fmla="*/ 12580 f858 1"/>
              <a:gd name="f1229" fmla="*/ 45412 f859 1"/>
              <a:gd name="f1230" fmla="*/ 13119 f858 1"/>
              <a:gd name="f1231" fmla="*/ 6719 f859 1"/>
              <a:gd name="f1232" fmla="*/ 36278 f858 1"/>
              <a:gd name="f1233" fmla="*/ 496 f859 1"/>
              <a:gd name="f1234" fmla="*/ 51627 f858 1"/>
              <a:gd name="f1235" fmla="*/ 29177 f859 1"/>
              <a:gd name="f1236" fmla="*/ 161498 f858 1"/>
              <a:gd name="f1237" fmla="*/ 34048 f859 1"/>
              <a:gd name="f1238" fmla="*/ 169038 f858 1"/>
              <a:gd name="f1239" fmla="*/ 59753 f859 1"/>
              <a:gd name="f1240" fmla="*/ 197477 f859 1"/>
              <a:gd name="f1241" fmla="*/ 509959 f858 1"/>
              <a:gd name="f1242" fmla="*/ 144714 f859 1"/>
              <a:gd name="f1243" fmla="*/ 538234 f858 1"/>
              <a:gd name="f1244" fmla="*/ 138220 f859 1"/>
              <a:gd name="f1245" fmla="*/ 554392 f858 1"/>
              <a:gd name="f1246" fmla="*/ 158784 f859 1"/>
              <a:gd name="f1247" fmla="*/ 166631 f859 1"/>
              <a:gd name="f1248" fmla="*/ 629254 f858 1"/>
              <a:gd name="f1249" fmla="*/ 229135 f859 1"/>
              <a:gd name="f1250" fmla="*/ 716235 f858 1"/>
              <a:gd name="f1251" fmla="*/ 249158 f859 1"/>
              <a:gd name="f1252" fmla="*/ 817488 f858 1"/>
              <a:gd name="f1253" fmla="*/ 284603 f859 1"/>
              <a:gd name="f1254" fmla="*/ 938399 f858 1"/>
              <a:gd name="f1255" fmla="*/ 245370 f859 1"/>
              <a:gd name="f1256" fmla="*/ 993604 f858 1"/>
              <a:gd name="f1257" fmla="*/ 252134 f859 1"/>
              <a:gd name="f1258" fmla="*/ 1096473 f858 1"/>
              <a:gd name="f1259" fmla="*/ 293533 f859 1"/>
              <a:gd name="f1260" fmla="*/ 1119093 f858 1"/>
              <a:gd name="f1261" fmla="*/ 298132 f859 1"/>
              <a:gd name="f1262" fmla="*/ 1118824 f858 1"/>
              <a:gd name="f1263" fmla="*/ 307603 f859 1"/>
              <a:gd name="f1264" fmla="*/ 1116669 f858 1"/>
              <a:gd name="f1265" fmla="*/ 309226 f859 1"/>
              <a:gd name="f1266" fmla="*/ 330061 f859 1"/>
              <a:gd name="f1267" fmla="*/ 1110206 f858 1"/>
              <a:gd name="f1268" fmla="*/ 358201 f859 1"/>
              <a:gd name="f1269" fmla="*/ 1101589 f858 1"/>
              <a:gd name="f1270" fmla="*/ 367671 f859 1"/>
              <a:gd name="f1271" fmla="*/ 397435 f859 1"/>
              <a:gd name="f1272" fmla="*/ 1167834 f858 1"/>
              <a:gd name="f1273" fmla="*/ 462103 f859 1"/>
              <a:gd name="f1274" fmla="*/ 1214422 f858 1"/>
              <a:gd name="f1275" fmla="*/ 471303 f859 1"/>
              <a:gd name="f1276" fmla="*/ 1214960 f858 1"/>
              <a:gd name="f1277" fmla="*/ 478338 f859 1"/>
              <a:gd name="f1278" fmla="*/ 491867 f859 1"/>
              <a:gd name="f1279" fmla="*/ 1211459 f858 1"/>
              <a:gd name="f1280" fmla="*/ 587110 f859 1"/>
              <a:gd name="f1281" fmla="*/ 593604 f859 1"/>
              <a:gd name="f1282" fmla="*/ 1184261 f858 1"/>
              <a:gd name="f1283" fmla="*/ 596580 f859 1"/>
              <a:gd name="f1284" fmla="*/ 1182915 f858 1"/>
              <a:gd name="f1285" fmla="*/ 622556 f859 1"/>
              <a:gd name="f1286" fmla="*/ 653672 f859 1"/>
              <a:gd name="f1287" fmla="*/ 1056348 f858 1"/>
              <a:gd name="f1288" fmla="*/ 607404 f859 1"/>
              <a:gd name="f1289" fmla="*/ 915510 f858 1"/>
              <a:gd name="f1290" fmla="*/ 584675 f859 1"/>
              <a:gd name="f1291" fmla="*/ 855189 f858 1"/>
              <a:gd name="f1292" fmla="*/ 612003 f859 1"/>
              <a:gd name="f1293" fmla="*/ 816680 f858 1"/>
              <a:gd name="f1294" fmla="*/ 761363 f859 1"/>
              <a:gd name="f1295" fmla="*/ 606365 f858 1"/>
              <a:gd name="f1296" fmla="*/ 796808 f859 1"/>
              <a:gd name="f1297" fmla="*/ 648643 f858 1"/>
              <a:gd name="f1298" fmla="*/ 801408 f859 1"/>
              <a:gd name="f1299" fmla="*/ 654029 f858 1"/>
              <a:gd name="f1300" fmla="*/ 804385 f859 1"/>
              <a:gd name="f1301" fmla="*/ 656183 f858 1"/>
              <a:gd name="f1302" fmla="*/ 806008 f859 1"/>
              <a:gd name="f1303" fmla="*/ 657261 f858 1"/>
              <a:gd name="f1304" fmla="*/ 811961 f859 1"/>
              <a:gd name="f1305" fmla="*/ 658607 f858 1"/>
              <a:gd name="f1306" fmla="*/ 812502 f859 1"/>
              <a:gd name="f1307" fmla="*/ 813043 f859 1"/>
              <a:gd name="f1308" fmla="*/ 815478 f859 1"/>
              <a:gd name="f1309" fmla="*/ 658338 f858 1"/>
              <a:gd name="f1310" fmla="*/ 858771 f859 1"/>
              <a:gd name="f1311" fmla="*/ 646758 f858 1"/>
              <a:gd name="f1312" fmla="*/ 918028 f859 1"/>
              <a:gd name="f1313" fmla="*/ 630870 f858 1"/>
              <a:gd name="f1314" fmla="*/ 925874 f859 1"/>
              <a:gd name="f1315" fmla="*/ 625484 f858 1"/>
              <a:gd name="f1316" fmla="*/ 1024635 f859 1"/>
              <a:gd name="f1317" fmla="*/ 484107 f858 1"/>
              <a:gd name="f1318" fmla="*/ 483569 f858 1"/>
              <a:gd name="f1319" fmla="*/ 1025447 f859 1"/>
              <a:gd name="f1320" fmla="*/ 481953 f858 1"/>
              <a:gd name="f1321" fmla="*/ 1026529 f859 1"/>
              <a:gd name="f1322" fmla="*/ 478991 f858 1"/>
              <a:gd name="f1323" fmla="*/ 477375 f858 1"/>
              <a:gd name="f1324" fmla="*/ 473874 f858 1"/>
              <a:gd name="f1325" fmla="*/ f860 1 f2"/>
              <a:gd name="f1326" fmla="*/ f863 1 1027070"/>
              <a:gd name="f1327" fmla="*/ f864 1 1214960"/>
              <a:gd name="f1328" fmla="*/ f865 1 1027070"/>
              <a:gd name="f1329" fmla="*/ f866 1 1214960"/>
              <a:gd name="f1330" fmla="*/ f867 1 1027070"/>
              <a:gd name="f1331" fmla="*/ f868 1 1214960"/>
              <a:gd name="f1332" fmla="*/ f869 1 1027070"/>
              <a:gd name="f1333" fmla="*/ f870 1 1214960"/>
              <a:gd name="f1334" fmla="*/ f871 1 1027070"/>
              <a:gd name="f1335" fmla="*/ f872 1 1214960"/>
              <a:gd name="f1336" fmla="*/ f873 1 1214960"/>
              <a:gd name="f1337" fmla="*/ f874 1 1027070"/>
              <a:gd name="f1338" fmla="*/ f875 1 1214960"/>
              <a:gd name="f1339" fmla="*/ f876 1 1027070"/>
              <a:gd name="f1340" fmla="*/ f877 1 1214960"/>
              <a:gd name="f1341" fmla="*/ f878 1 1027070"/>
              <a:gd name="f1342" fmla="*/ f879 1 1214960"/>
              <a:gd name="f1343" fmla="*/ f880 1 1027070"/>
              <a:gd name="f1344" fmla="*/ f881 1 1214960"/>
              <a:gd name="f1345" fmla="*/ f882 1 1214960"/>
              <a:gd name="f1346" fmla="*/ f883 1 1027070"/>
              <a:gd name="f1347" fmla="*/ f884 1 1214960"/>
              <a:gd name="f1348" fmla="*/ f885 1 1027070"/>
              <a:gd name="f1349" fmla="*/ f886 1 1214960"/>
              <a:gd name="f1350" fmla="*/ f887 1 1027070"/>
              <a:gd name="f1351" fmla="*/ f888 1 1214960"/>
              <a:gd name="f1352" fmla="*/ f889 1 1027070"/>
              <a:gd name="f1353" fmla="*/ f890 1 1214960"/>
              <a:gd name="f1354" fmla="*/ f891 1 1027070"/>
              <a:gd name="f1355" fmla="*/ f892 1 1214960"/>
              <a:gd name="f1356" fmla="*/ f893 1 1027070"/>
              <a:gd name="f1357" fmla="*/ f894 1 1214960"/>
              <a:gd name="f1358" fmla="*/ f895 1 1027070"/>
              <a:gd name="f1359" fmla="*/ f896 1 1214960"/>
              <a:gd name="f1360" fmla="*/ f897 1 1027070"/>
              <a:gd name="f1361" fmla="*/ f898 1 1214960"/>
              <a:gd name="f1362" fmla="*/ f899 1 1027070"/>
              <a:gd name="f1363" fmla="*/ f900 1 1214960"/>
              <a:gd name="f1364" fmla="*/ f901 1 1027070"/>
              <a:gd name="f1365" fmla="*/ f902 1 1214960"/>
              <a:gd name="f1366" fmla="*/ f903 1 1027070"/>
              <a:gd name="f1367" fmla="*/ f904 1 1214960"/>
              <a:gd name="f1368" fmla="*/ f905 1 1027070"/>
              <a:gd name="f1369" fmla="*/ f906 1 1214960"/>
              <a:gd name="f1370" fmla="*/ f907 1 1027070"/>
              <a:gd name="f1371" fmla="*/ f908 1 1214960"/>
              <a:gd name="f1372" fmla="*/ f909 1 1027070"/>
              <a:gd name="f1373" fmla="*/ f910 1 1214960"/>
              <a:gd name="f1374" fmla="*/ f911 1 1027070"/>
              <a:gd name="f1375" fmla="*/ f912 1 1214960"/>
              <a:gd name="f1376" fmla="*/ f913 1 1214960"/>
              <a:gd name="f1377" fmla="*/ f914 1 1027070"/>
              <a:gd name="f1378" fmla="*/ f915 1 1214960"/>
              <a:gd name="f1379" fmla="*/ f916 1 1027070"/>
              <a:gd name="f1380" fmla="*/ f917 1 1214960"/>
              <a:gd name="f1381" fmla="*/ f918 1 1027070"/>
              <a:gd name="f1382" fmla="*/ f919 1 1214960"/>
              <a:gd name="f1383" fmla="*/ f920 1 1027070"/>
              <a:gd name="f1384" fmla="*/ f921 1 1214960"/>
              <a:gd name="f1385" fmla="*/ f922 1 1027070"/>
              <a:gd name="f1386" fmla="*/ f923 1 1214960"/>
              <a:gd name="f1387" fmla="*/ f924 1 1027070"/>
              <a:gd name="f1388" fmla="*/ f925 1 1214960"/>
              <a:gd name="f1389" fmla="*/ f926 1 1027070"/>
              <a:gd name="f1390" fmla="*/ f927 1 1214960"/>
              <a:gd name="f1391" fmla="*/ f928 1 1027070"/>
              <a:gd name="f1392" fmla="*/ f929 1 1214960"/>
              <a:gd name="f1393" fmla="*/ f930 1 1027070"/>
              <a:gd name="f1394" fmla="*/ f931 1 1214960"/>
              <a:gd name="f1395" fmla="*/ f932 1 1027070"/>
              <a:gd name="f1396" fmla="*/ f933 1 1214960"/>
              <a:gd name="f1397" fmla="*/ f934 1 1027070"/>
              <a:gd name="f1398" fmla="*/ f935 1 1214960"/>
              <a:gd name="f1399" fmla="*/ f936 1 1027070"/>
              <a:gd name="f1400" fmla="*/ f937 1 1214960"/>
              <a:gd name="f1401" fmla="*/ f938 1 1027070"/>
              <a:gd name="f1402" fmla="*/ f939 1 1214960"/>
              <a:gd name="f1403" fmla="*/ f940 1 1027070"/>
              <a:gd name="f1404" fmla="*/ f941 1 1214960"/>
              <a:gd name="f1405" fmla="*/ f942 1 1027070"/>
              <a:gd name="f1406" fmla="*/ f943 1 1214960"/>
              <a:gd name="f1407" fmla="*/ f944 1 1027070"/>
              <a:gd name="f1408" fmla="*/ f945 1 1214960"/>
              <a:gd name="f1409" fmla="*/ f946 1 1027070"/>
              <a:gd name="f1410" fmla="*/ f947 1 1214960"/>
              <a:gd name="f1411" fmla="*/ f948 1 1027070"/>
              <a:gd name="f1412" fmla="*/ f949 1 1214960"/>
              <a:gd name="f1413" fmla="*/ f950 1 1027070"/>
              <a:gd name="f1414" fmla="*/ f951 1 1214960"/>
              <a:gd name="f1415" fmla="*/ f952 1 1027070"/>
              <a:gd name="f1416" fmla="*/ f953 1 1214960"/>
              <a:gd name="f1417" fmla="*/ f954 1 1027070"/>
              <a:gd name="f1418" fmla="*/ f955 1 1214960"/>
              <a:gd name="f1419" fmla="*/ f956 1 1027070"/>
              <a:gd name="f1420" fmla="*/ f957 1 1214960"/>
              <a:gd name="f1421" fmla="*/ f958 1 1027070"/>
              <a:gd name="f1422" fmla="*/ f959 1 1214960"/>
              <a:gd name="f1423" fmla="*/ f960 1 1027070"/>
              <a:gd name="f1424" fmla="*/ f961 1 1214960"/>
              <a:gd name="f1425" fmla="*/ f962 1 1027070"/>
              <a:gd name="f1426" fmla="*/ f963 1 1214960"/>
              <a:gd name="f1427" fmla="*/ f964 1 1027070"/>
              <a:gd name="f1428" fmla="*/ f965 1 1214960"/>
              <a:gd name="f1429" fmla="*/ f966 1 1027070"/>
              <a:gd name="f1430" fmla="*/ f967 1 1214960"/>
              <a:gd name="f1431" fmla="*/ f968 1 1027070"/>
              <a:gd name="f1432" fmla="*/ f969 1 1214960"/>
              <a:gd name="f1433" fmla="*/ f970 1 1027070"/>
              <a:gd name="f1434" fmla="*/ f971 1 1214960"/>
              <a:gd name="f1435" fmla="*/ f972 1 1027070"/>
              <a:gd name="f1436" fmla="*/ f973 1 1214960"/>
              <a:gd name="f1437" fmla="*/ f974 1 1027070"/>
              <a:gd name="f1438" fmla="*/ f975 1 1214960"/>
              <a:gd name="f1439" fmla="*/ f976 1 1027070"/>
              <a:gd name="f1440" fmla="*/ f977 1 1214960"/>
              <a:gd name="f1441" fmla="*/ f978 1 1027070"/>
              <a:gd name="f1442" fmla="*/ f979 1 1214960"/>
              <a:gd name="f1443" fmla="*/ f980 1 1027070"/>
              <a:gd name="f1444" fmla="*/ f981 1 1214960"/>
              <a:gd name="f1445" fmla="*/ f982 1 1214960"/>
              <a:gd name="f1446" fmla="*/ f983 1 1027070"/>
              <a:gd name="f1447" fmla="*/ f984 1 1214960"/>
              <a:gd name="f1448" fmla="*/ f985 1 1027070"/>
              <a:gd name="f1449" fmla="*/ f986 1 1214960"/>
              <a:gd name="f1450" fmla="*/ f987 1 1027070"/>
              <a:gd name="f1451" fmla="*/ f988 1 1214960"/>
              <a:gd name="f1452" fmla="*/ f989 1 1027070"/>
              <a:gd name="f1453" fmla="*/ f990 1 1214960"/>
              <a:gd name="f1454" fmla="*/ f991 1 1027070"/>
              <a:gd name="f1455" fmla="*/ f992 1 1214960"/>
              <a:gd name="f1456" fmla="*/ f993 1 1027070"/>
              <a:gd name="f1457" fmla="*/ f994 1 1214960"/>
              <a:gd name="f1458" fmla="*/ f995 1 1027070"/>
              <a:gd name="f1459" fmla="*/ f996 1 1027070"/>
              <a:gd name="f1460" fmla="*/ f997 1 1214960"/>
              <a:gd name="f1461" fmla="*/ f998 1 1027070"/>
              <a:gd name="f1462" fmla="*/ f999 1 1214960"/>
              <a:gd name="f1463" fmla="*/ f1000 1 1027070"/>
              <a:gd name="f1464" fmla="*/ f1001 1 1214960"/>
              <a:gd name="f1465" fmla="*/ f1002 1 1027070"/>
              <a:gd name="f1466" fmla="*/ f1003 1 1214960"/>
              <a:gd name="f1467" fmla="*/ f1004 1 1027070"/>
              <a:gd name="f1468" fmla="*/ f1005 1 1214960"/>
              <a:gd name="f1469" fmla="*/ f1006 1 1027070"/>
              <a:gd name="f1470" fmla="*/ f1007 1 1214960"/>
              <a:gd name="f1471" fmla="*/ f1008 1 1027070"/>
              <a:gd name="f1472" fmla="*/ f1009 1 1214960"/>
              <a:gd name="f1473" fmla="*/ f1010 1 1027070"/>
              <a:gd name="f1474" fmla="*/ f1011 1 1214960"/>
              <a:gd name="f1475" fmla="*/ f1012 1 1027070"/>
              <a:gd name="f1476" fmla="*/ f1013 1 1214960"/>
              <a:gd name="f1477" fmla="*/ f1014 1 1027070"/>
              <a:gd name="f1478" fmla="*/ f1015 1 1214960"/>
              <a:gd name="f1479" fmla="*/ f1016 1 1027070"/>
              <a:gd name="f1480" fmla="*/ f1017 1 1214960"/>
              <a:gd name="f1481" fmla="*/ f1018 1 1027070"/>
              <a:gd name="f1482" fmla="*/ f1019 1 1214960"/>
              <a:gd name="f1483" fmla="*/ f1020 1 1027070"/>
              <a:gd name="f1484" fmla="*/ f1021 1 1214960"/>
              <a:gd name="f1485" fmla="*/ f1022 1 1027070"/>
              <a:gd name="f1486" fmla="*/ f1023 1 1214960"/>
              <a:gd name="f1487" fmla="*/ f1024 1 1027070"/>
              <a:gd name="f1488" fmla="*/ f1025 1 1214960"/>
              <a:gd name="f1489" fmla="*/ f1026 1 1214960"/>
              <a:gd name="f1490" fmla="*/ f1027 1 1027070"/>
              <a:gd name="f1491" fmla="*/ f1028 1 1214960"/>
              <a:gd name="f1492" fmla="*/ f1029 1 1027070"/>
              <a:gd name="f1493" fmla="*/ f1030 1 1214960"/>
              <a:gd name="f1494" fmla="*/ f1031 1 1027070"/>
              <a:gd name="f1495" fmla="*/ f1032 1 1214960"/>
              <a:gd name="f1496" fmla="*/ f1033 1 1027070"/>
              <a:gd name="f1497" fmla="*/ f1034 1 1214960"/>
              <a:gd name="f1498" fmla="*/ f1035 1 1027070"/>
              <a:gd name="f1499" fmla="*/ f1036 1 1214960"/>
              <a:gd name="f1500" fmla="*/ f1037 1 1027070"/>
              <a:gd name="f1501" fmla="*/ f1038 1 1214960"/>
              <a:gd name="f1502" fmla="*/ f1039 1 1027070"/>
              <a:gd name="f1503" fmla="*/ f1040 1 1214960"/>
              <a:gd name="f1504" fmla="*/ f1041 1 1027070"/>
              <a:gd name="f1505" fmla="*/ f1042 1 1214960"/>
              <a:gd name="f1506" fmla="*/ f1043 1 1027070"/>
              <a:gd name="f1507" fmla="*/ f1044 1 1214960"/>
              <a:gd name="f1508" fmla="*/ f1045 1 1027070"/>
              <a:gd name="f1509" fmla="*/ f1046 1 1214960"/>
              <a:gd name="f1510" fmla="*/ f1047 1 1027070"/>
              <a:gd name="f1511" fmla="*/ f1048 1 1214960"/>
              <a:gd name="f1512" fmla="*/ f1049 1 1027070"/>
              <a:gd name="f1513" fmla="*/ f1050 1 1214960"/>
              <a:gd name="f1514" fmla="*/ f1051 1 1027070"/>
              <a:gd name="f1515" fmla="*/ f1052 1 1214960"/>
              <a:gd name="f1516" fmla="*/ f1053 1 1027070"/>
              <a:gd name="f1517" fmla="*/ f1054 1 1214960"/>
              <a:gd name="f1518" fmla="*/ f1055 1 1027070"/>
              <a:gd name="f1519" fmla="*/ f1056 1 1214960"/>
              <a:gd name="f1520" fmla="*/ f1057 1 1027070"/>
              <a:gd name="f1521" fmla="*/ f1058 1 1214960"/>
              <a:gd name="f1522" fmla="*/ f1059 1 1027070"/>
              <a:gd name="f1523" fmla="*/ f1060 1 1027070"/>
              <a:gd name="f1524" fmla="*/ f1061 1 1214960"/>
              <a:gd name="f1525" fmla="*/ f1062 1 1027070"/>
              <a:gd name="f1526" fmla="*/ f1063 1 1214960"/>
              <a:gd name="f1527" fmla="*/ f1064 1 1027070"/>
              <a:gd name="f1528" fmla="*/ f1065 1 1214960"/>
              <a:gd name="f1529" fmla="*/ f1066 1 1027070"/>
              <a:gd name="f1530" fmla="*/ f1067 1 1214960"/>
              <a:gd name="f1531" fmla="*/ f1068 1 1027070"/>
              <a:gd name="f1532" fmla="*/ f1069 1 1214960"/>
              <a:gd name="f1533" fmla="*/ f1070 1 1027070"/>
              <a:gd name="f1534" fmla="*/ f1071 1 1214960"/>
              <a:gd name="f1535" fmla="*/ f1072 1 1027070"/>
              <a:gd name="f1536" fmla="*/ f1073 1 1214960"/>
              <a:gd name="f1537" fmla="*/ f1074 1 1027070"/>
              <a:gd name="f1538" fmla="*/ f1075 1 1214960"/>
              <a:gd name="f1539" fmla="*/ f1076 1 1027070"/>
              <a:gd name="f1540" fmla="*/ f1077 1 1214960"/>
              <a:gd name="f1541" fmla="*/ f1078 1 1027070"/>
              <a:gd name="f1542" fmla="*/ f1079 1 1214960"/>
              <a:gd name="f1543" fmla="*/ f1080 1 1027070"/>
              <a:gd name="f1544" fmla="*/ f1081 1 1214960"/>
              <a:gd name="f1545" fmla="*/ f1082 1 1027070"/>
              <a:gd name="f1546" fmla="*/ f1083 1 1214960"/>
              <a:gd name="f1547" fmla="*/ f1084 1 1027070"/>
              <a:gd name="f1548" fmla="*/ f1085 1 1027070"/>
              <a:gd name="f1549" fmla="*/ f1086 1 1027070"/>
              <a:gd name="f1550" fmla="*/ f1087 1 1214960"/>
              <a:gd name="f1551" fmla="*/ f1088 1 1027070"/>
              <a:gd name="f1552" fmla="*/ f1089 1 1214960"/>
              <a:gd name="f1553" fmla="*/ f1090 1 1027070"/>
              <a:gd name="f1554" fmla="*/ f1091 1 1214960"/>
              <a:gd name="f1555" fmla="*/ f1092 1 1027070"/>
              <a:gd name="f1556" fmla="*/ f1093 1 1214960"/>
              <a:gd name="f1557" fmla="*/ f1094 1 1027070"/>
              <a:gd name="f1558" fmla="*/ f1095 1 1214960"/>
              <a:gd name="f1559" fmla="*/ f1096 1 1027070"/>
              <a:gd name="f1560" fmla="*/ f1097 1 1214960"/>
              <a:gd name="f1561" fmla="*/ f1098 1 1214960"/>
              <a:gd name="f1562" fmla="*/ f1099 1 1027070"/>
              <a:gd name="f1563" fmla="*/ f1100 1 1214960"/>
              <a:gd name="f1564" fmla="*/ f1101 1 1027070"/>
              <a:gd name="f1565" fmla="*/ f1102 1 1214960"/>
              <a:gd name="f1566" fmla="*/ f1103 1 1027070"/>
              <a:gd name="f1567" fmla="*/ f1104 1 1214960"/>
              <a:gd name="f1568" fmla="*/ f1105 1 1027070"/>
              <a:gd name="f1569" fmla="*/ f1106 1 1214960"/>
              <a:gd name="f1570" fmla="*/ f1107 1 1027070"/>
              <a:gd name="f1571" fmla="*/ f1108 1 1214960"/>
              <a:gd name="f1572" fmla="*/ f1109 1 1027070"/>
              <a:gd name="f1573" fmla="*/ f1110 1 1214960"/>
              <a:gd name="f1574" fmla="*/ f1111 1 1027070"/>
              <a:gd name="f1575" fmla="*/ f1112 1 1214960"/>
              <a:gd name="f1576" fmla="*/ f1113 1 1027070"/>
              <a:gd name="f1577" fmla="*/ f1114 1 1027070"/>
              <a:gd name="f1578" fmla="*/ f1115 1 1214960"/>
              <a:gd name="f1579" fmla="*/ f1116 1 1027070"/>
              <a:gd name="f1580" fmla="*/ f1117 1 1214960"/>
              <a:gd name="f1581" fmla="*/ f1118 1 1027070"/>
              <a:gd name="f1582" fmla="*/ f1119 1 1214960"/>
              <a:gd name="f1583" fmla="*/ f1120 1 1027070"/>
              <a:gd name="f1584" fmla="*/ f1121 1 1214960"/>
              <a:gd name="f1585" fmla="*/ f1122 1 1027070"/>
              <a:gd name="f1586" fmla="*/ f1123 1 1214960"/>
              <a:gd name="f1587" fmla="*/ f1124 1 1027070"/>
              <a:gd name="f1588" fmla="*/ f1125 1 1214960"/>
              <a:gd name="f1589" fmla="*/ f1126 1 1027070"/>
              <a:gd name="f1590" fmla="*/ f1127 1 1214960"/>
              <a:gd name="f1591" fmla="*/ f1128 1 1027070"/>
              <a:gd name="f1592" fmla="*/ f1129 1 1027070"/>
              <a:gd name="f1593" fmla="*/ f1130 1 1214960"/>
              <a:gd name="f1594" fmla="*/ f1131 1 1027070"/>
              <a:gd name="f1595" fmla="*/ f1132 1 1214960"/>
              <a:gd name="f1596" fmla="*/ f1133 1 1027070"/>
              <a:gd name="f1597" fmla="*/ f1134 1 1027070"/>
              <a:gd name="f1598" fmla="*/ f1135 1 1214960"/>
              <a:gd name="f1599" fmla="*/ f1136 1 1027070"/>
              <a:gd name="f1600" fmla="*/ f1137 1 1214960"/>
              <a:gd name="f1601" fmla="*/ f1138 1 1027070"/>
              <a:gd name="f1602" fmla="*/ f1139 1 1214960"/>
              <a:gd name="f1603" fmla="*/ f1140 1 1027070"/>
              <a:gd name="f1604" fmla="*/ f1141 1 1214960"/>
              <a:gd name="f1605" fmla="*/ f1142 1 1027070"/>
              <a:gd name="f1606" fmla="*/ f1143 1 1214960"/>
              <a:gd name="f1607" fmla="*/ f1144 1 1027070"/>
              <a:gd name="f1608" fmla="*/ f1145 1 1214960"/>
              <a:gd name="f1609" fmla="*/ f1146 1 1027070"/>
              <a:gd name="f1610" fmla="*/ f1147 1 1214960"/>
              <a:gd name="f1611" fmla="*/ f1148 1 1027070"/>
              <a:gd name="f1612" fmla="*/ f1149 1 1214960"/>
              <a:gd name="f1613" fmla="*/ f1150 1 1027070"/>
              <a:gd name="f1614" fmla="*/ f1151 1 1027070"/>
              <a:gd name="f1615" fmla="*/ f1152 1 1027070"/>
              <a:gd name="f1616" fmla="*/ f1153 1 1214960"/>
              <a:gd name="f1617" fmla="*/ f1154 1 1027070"/>
              <a:gd name="f1618" fmla="*/ f1155 1 1214960"/>
              <a:gd name="f1619" fmla="*/ f1156 1 1027070"/>
              <a:gd name="f1620" fmla="*/ f1157 1 1214960"/>
              <a:gd name="f1621" fmla="*/ f1158 1 1027070"/>
              <a:gd name="f1622" fmla="*/ f1159 1 1214960"/>
              <a:gd name="f1623" fmla="*/ f1160 1 1027070"/>
              <a:gd name="f1624" fmla="*/ f1161 1 1214960"/>
              <a:gd name="f1625" fmla="*/ f1162 1 1027070"/>
              <a:gd name="f1626" fmla="*/ f1163 1 1214960"/>
              <a:gd name="f1627" fmla="*/ f1164 1 1027070"/>
              <a:gd name="f1628" fmla="*/ f1165 1 1214960"/>
              <a:gd name="f1629" fmla="*/ f1166 1 1027070"/>
              <a:gd name="f1630" fmla="*/ f1167 1 1214960"/>
              <a:gd name="f1631" fmla="*/ f1168 1 1027070"/>
              <a:gd name="f1632" fmla="*/ f1169 1 1214960"/>
              <a:gd name="f1633" fmla="*/ f1170 1 1027070"/>
              <a:gd name="f1634" fmla="*/ f1171 1 1214960"/>
              <a:gd name="f1635" fmla="*/ f1172 1 1027070"/>
              <a:gd name="f1636" fmla="*/ f1173 1 1214960"/>
              <a:gd name="f1637" fmla="*/ f1174 1 1027070"/>
              <a:gd name="f1638" fmla="*/ f1175 1 1214960"/>
              <a:gd name="f1639" fmla="*/ f1176 1 1027070"/>
              <a:gd name="f1640" fmla="*/ f1177 1 1214960"/>
              <a:gd name="f1641" fmla="*/ f1178 1 1027070"/>
              <a:gd name="f1642" fmla="*/ f1179 1 1214960"/>
              <a:gd name="f1643" fmla="*/ f1180 1 1027070"/>
              <a:gd name="f1644" fmla="*/ f1181 1 1214960"/>
              <a:gd name="f1645" fmla="*/ f1182 1 1027070"/>
              <a:gd name="f1646" fmla="*/ f1183 1 1214960"/>
              <a:gd name="f1647" fmla="*/ f1184 1 1027070"/>
              <a:gd name="f1648" fmla="*/ f1185 1 1214960"/>
              <a:gd name="f1649" fmla="*/ f1186 1 1027070"/>
              <a:gd name="f1650" fmla="*/ f1187 1 1214960"/>
              <a:gd name="f1651" fmla="*/ f1188 1 1027070"/>
              <a:gd name="f1652" fmla="*/ f1189 1 1214960"/>
              <a:gd name="f1653" fmla="*/ f1190 1 1027070"/>
              <a:gd name="f1654" fmla="*/ f1191 1 1214960"/>
              <a:gd name="f1655" fmla="*/ f1192 1 1027070"/>
              <a:gd name="f1656" fmla="*/ f1193 1 1214960"/>
              <a:gd name="f1657" fmla="*/ f1194 1 1027070"/>
              <a:gd name="f1658" fmla="*/ f1195 1 1214960"/>
              <a:gd name="f1659" fmla="*/ f1196 1 1027070"/>
              <a:gd name="f1660" fmla="*/ f1197 1 1214960"/>
              <a:gd name="f1661" fmla="*/ f1198 1 1027070"/>
              <a:gd name="f1662" fmla="*/ f1199 1 1214960"/>
              <a:gd name="f1663" fmla="*/ f1200 1 1027070"/>
              <a:gd name="f1664" fmla="*/ f1201 1 1214960"/>
              <a:gd name="f1665" fmla="*/ f1202 1 1027070"/>
              <a:gd name="f1666" fmla="*/ f1203 1 1214960"/>
              <a:gd name="f1667" fmla="*/ f1204 1 1027070"/>
              <a:gd name="f1668" fmla="*/ f1205 1 1214960"/>
              <a:gd name="f1669" fmla="*/ f1206 1 1027070"/>
              <a:gd name="f1670" fmla="*/ f1207 1 1027070"/>
              <a:gd name="f1671" fmla="*/ f1208 1 1027070"/>
              <a:gd name="f1672" fmla="*/ f1209 1 1214960"/>
              <a:gd name="f1673" fmla="*/ f1210 1 1027070"/>
              <a:gd name="f1674" fmla="*/ f1211 1 1214960"/>
              <a:gd name="f1675" fmla="*/ f1212 1 1027070"/>
              <a:gd name="f1676" fmla="*/ f1213 1 1214960"/>
              <a:gd name="f1677" fmla="*/ f1214 1 1027070"/>
              <a:gd name="f1678" fmla="*/ f1215 1 1214960"/>
              <a:gd name="f1679" fmla="*/ f1216 1 1027070"/>
              <a:gd name="f1680" fmla="*/ f1217 1 1214960"/>
              <a:gd name="f1681" fmla="*/ f1218 1 1027070"/>
              <a:gd name="f1682" fmla="*/ f1219 1 1214960"/>
              <a:gd name="f1683" fmla="*/ f1220 1 1027070"/>
              <a:gd name="f1684" fmla="*/ f1221 1 1214960"/>
              <a:gd name="f1685" fmla="*/ f1222 1 1027070"/>
              <a:gd name="f1686" fmla="*/ f1223 1 1214960"/>
              <a:gd name="f1687" fmla="*/ f1224 1 1027070"/>
              <a:gd name="f1688" fmla="*/ f1225 1 1214960"/>
              <a:gd name="f1689" fmla="*/ f1226 1 1214960"/>
              <a:gd name="f1690" fmla="*/ f1227 1 1027070"/>
              <a:gd name="f1691" fmla="*/ f1228 1 1214960"/>
              <a:gd name="f1692" fmla="*/ f1229 1 1027070"/>
              <a:gd name="f1693" fmla="*/ f1230 1 1214960"/>
              <a:gd name="f1694" fmla="*/ f1231 1 1027070"/>
              <a:gd name="f1695" fmla="*/ f1232 1 1214960"/>
              <a:gd name="f1696" fmla="*/ f1233 1 1027070"/>
              <a:gd name="f1697" fmla="*/ f1234 1 1214960"/>
              <a:gd name="f1698" fmla="*/ f1235 1 1027070"/>
              <a:gd name="f1699" fmla="*/ f1236 1 1214960"/>
              <a:gd name="f1700" fmla="*/ f1237 1 1027070"/>
              <a:gd name="f1701" fmla="*/ f1238 1 1214960"/>
              <a:gd name="f1702" fmla="*/ f1239 1 1027070"/>
              <a:gd name="f1703" fmla="*/ f1240 1 1027070"/>
              <a:gd name="f1704" fmla="*/ f1241 1 1214960"/>
              <a:gd name="f1705" fmla="*/ f1242 1 1027070"/>
              <a:gd name="f1706" fmla="*/ f1243 1 1214960"/>
              <a:gd name="f1707" fmla="*/ f1244 1 1027070"/>
              <a:gd name="f1708" fmla="*/ f1245 1 1214960"/>
              <a:gd name="f1709" fmla="*/ f1246 1 1027070"/>
              <a:gd name="f1710" fmla="*/ f1247 1 1027070"/>
              <a:gd name="f1711" fmla="*/ f1248 1 1214960"/>
              <a:gd name="f1712" fmla="*/ f1249 1 1027070"/>
              <a:gd name="f1713" fmla="*/ f1250 1 1214960"/>
              <a:gd name="f1714" fmla="*/ f1251 1 1027070"/>
              <a:gd name="f1715" fmla="*/ f1252 1 1214960"/>
              <a:gd name="f1716" fmla="*/ f1253 1 1027070"/>
              <a:gd name="f1717" fmla="*/ f1254 1 1214960"/>
              <a:gd name="f1718" fmla="*/ f1255 1 1027070"/>
              <a:gd name="f1719" fmla="*/ f1256 1 1214960"/>
              <a:gd name="f1720" fmla="*/ f1257 1 1027070"/>
              <a:gd name="f1721" fmla="*/ f1258 1 1214960"/>
              <a:gd name="f1722" fmla="*/ f1259 1 1027070"/>
              <a:gd name="f1723" fmla="*/ f1260 1 1214960"/>
              <a:gd name="f1724" fmla="*/ f1261 1 1027070"/>
              <a:gd name="f1725" fmla="*/ f1262 1 1214960"/>
              <a:gd name="f1726" fmla="*/ f1263 1 1027070"/>
              <a:gd name="f1727" fmla="*/ f1264 1 1214960"/>
              <a:gd name="f1728" fmla="*/ f1265 1 1027070"/>
              <a:gd name="f1729" fmla="*/ f1266 1 1027070"/>
              <a:gd name="f1730" fmla="*/ f1267 1 1214960"/>
              <a:gd name="f1731" fmla="*/ f1268 1 1027070"/>
              <a:gd name="f1732" fmla="*/ f1269 1 1214960"/>
              <a:gd name="f1733" fmla="*/ f1270 1 1027070"/>
              <a:gd name="f1734" fmla="*/ f1271 1 1027070"/>
              <a:gd name="f1735" fmla="*/ f1272 1 1214960"/>
              <a:gd name="f1736" fmla="*/ f1273 1 1027070"/>
              <a:gd name="f1737" fmla="*/ f1274 1 1214960"/>
              <a:gd name="f1738" fmla="*/ f1275 1 1027070"/>
              <a:gd name="f1739" fmla="*/ f1276 1 1214960"/>
              <a:gd name="f1740" fmla="*/ f1277 1 1027070"/>
              <a:gd name="f1741" fmla="*/ f1278 1 1027070"/>
              <a:gd name="f1742" fmla="*/ f1279 1 1214960"/>
              <a:gd name="f1743" fmla="*/ f1280 1 1027070"/>
              <a:gd name="f1744" fmla="*/ f1281 1 1027070"/>
              <a:gd name="f1745" fmla="*/ f1282 1 1214960"/>
              <a:gd name="f1746" fmla="*/ f1283 1 1027070"/>
              <a:gd name="f1747" fmla="*/ f1284 1 1214960"/>
              <a:gd name="f1748" fmla="*/ f1285 1 1027070"/>
              <a:gd name="f1749" fmla="*/ f1286 1 1027070"/>
              <a:gd name="f1750" fmla="*/ f1287 1 1214960"/>
              <a:gd name="f1751" fmla="*/ f1288 1 1027070"/>
              <a:gd name="f1752" fmla="*/ f1289 1 1214960"/>
              <a:gd name="f1753" fmla="*/ f1290 1 1027070"/>
              <a:gd name="f1754" fmla="*/ f1291 1 1214960"/>
              <a:gd name="f1755" fmla="*/ f1292 1 1027070"/>
              <a:gd name="f1756" fmla="*/ f1293 1 1214960"/>
              <a:gd name="f1757" fmla="*/ f1294 1 1027070"/>
              <a:gd name="f1758" fmla="*/ f1295 1 1214960"/>
              <a:gd name="f1759" fmla="*/ f1296 1 1027070"/>
              <a:gd name="f1760" fmla="*/ f1297 1 1214960"/>
              <a:gd name="f1761" fmla="*/ f1298 1 1027070"/>
              <a:gd name="f1762" fmla="*/ f1299 1 1214960"/>
              <a:gd name="f1763" fmla="*/ f1300 1 1027070"/>
              <a:gd name="f1764" fmla="*/ f1301 1 1214960"/>
              <a:gd name="f1765" fmla="*/ f1302 1 1027070"/>
              <a:gd name="f1766" fmla="*/ f1303 1 1214960"/>
              <a:gd name="f1767" fmla="*/ f1304 1 1027070"/>
              <a:gd name="f1768" fmla="*/ f1305 1 1214960"/>
              <a:gd name="f1769" fmla="*/ f1306 1 1027070"/>
              <a:gd name="f1770" fmla="*/ f1307 1 1027070"/>
              <a:gd name="f1771" fmla="*/ f1308 1 1027070"/>
              <a:gd name="f1772" fmla="*/ f1309 1 1214960"/>
              <a:gd name="f1773" fmla="*/ f1310 1 1027070"/>
              <a:gd name="f1774" fmla="*/ f1311 1 1214960"/>
              <a:gd name="f1775" fmla="*/ f1312 1 1027070"/>
              <a:gd name="f1776" fmla="*/ f1313 1 1214960"/>
              <a:gd name="f1777" fmla="*/ f1314 1 1027070"/>
              <a:gd name="f1778" fmla="*/ f1315 1 1214960"/>
              <a:gd name="f1779" fmla="*/ f1316 1 1027070"/>
              <a:gd name="f1780" fmla="*/ f1317 1 1214960"/>
              <a:gd name="f1781" fmla="*/ f1318 1 1214960"/>
              <a:gd name="f1782" fmla="*/ f1319 1 1027070"/>
              <a:gd name="f1783" fmla="*/ f1320 1 1214960"/>
              <a:gd name="f1784" fmla="*/ f1321 1 1027070"/>
              <a:gd name="f1785" fmla="*/ f1322 1 1214960"/>
              <a:gd name="f1786" fmla="*/ f1323 1 1214960"/>
              <a:gd name="f1787" fmla="*/ f1324 1 1214960"/>
              <a:gd name="f1788" fmla="*/ f5 1 f861"/>
              <a:gd name="f1789" fmla="*/ f6 1 f861"/>
              <a:gd name="f1790" fmla="*/ f5 1 f862"/>
              <a:gd name="f1791" fmla="*/ f7 1 f862"/>
              <a:gd name="f1792" fmla="+- f1325 0 f1"/>
              <a:gd name="f1793" fmla="*/ f1326 1 f861"/>
              <a:gd name="f1794" fmla="*/ f1327 1 f862"/>
              <a:gd name="f1795" fmla="*/ f1328 1 f861"/>
              <a:gd name="f1796" fmla="*/ f1329 1 f862"/>
              <a:gd name="f1797" fmla="*/ f1330 1 f861"/>
              <a:gd name="f1798" fmla="*/ f1331 1 f862"/>
              <a:gd name="f1799" fmla="*/ f1332 1 f861"/>
              <a:gd name="f1800" fmla="*/ f1333 1 f862"/>
              <a:gd name="f1801" fmla="*/ f1334 1 f861"/>
              <a:gd name="f1802" fmla="*/ f1335 1 f862"/>
              <a:gd name="f1803" fmla="*/ f1336 1 f862"/>
              <a:gd name="f1804" fmla="*/ f1337 1 f861"/>
              <a:gd name="f1805" fmla="*/ f1338 1 f862"/>
              <a:gd name="f1806" fmla="*/ f1339 1 f861"/>
              <a:gd name="f1807" fmla="*/ f1340 1 f862"/>
              <a:gd name="f1808" fmla="*/ f1341 1 f861"/>
              <a:gd name="f1809" fmla="*/ f1342 1 f862"/>
              <a:gd name="f1810" fmla="*/ f1343 1 f861"/>
              <a:gd name="f1811" fmla="*/ f1344 1 f862"/>
              <a:gd name="f1812" fmla="*/ f1345 1 f862"/>
              <a:gd name="f1813" fmla="*/ f1346 1 f861"/>
              <a:gd name="f1814" fmla="*/ f1347 1 f862"/>
              <a:gd name="f1815" fmla="*/ f1348 1 f861"/>
              <a:gd name="f1816" fmla="*/ f1349 1 f862"/>
              <a:gd name="f1817" fmla="*/ f1350 1 f861"/>
              <a:gd name="f1818" fmla="*/ f1351 1 f862"/>
              <a:gd name="f1819" fmla="*/ f1352 1 f861"/>
              <a:gd name="f1820" fmla="*/ f1353 1 f862"/>
              <a:gd name="f1821" fmla="*/ f1354 1 f861"/>
              <a:gd name="f1822" fmla="*/ f1355 1 f862"/>
              <a:gd name="f1823" fmla="*/ f1356 1 f861"/>
              <a:gd name="f1824" fmla="*/ f1357 1 f862"/>
              <a:gd name="f1825" fmla="*/ f1358 1 f861"/>
              <a:gd name="f1826" fmla="*/ f1359 1 f862"/>
              <a:gd name="f1827" fmla="*/ f1360 1 f861"/>
              <a:gd name="f1828" fmla="*/ f1361 1 f862"/>
              <a:gd name="f1829" fmla="*/ f1362 1 f861"/>
              <a:gd name="f1830" fmla="*/ f1363 1 f862"/>
              <a:gd name="f1831" fmla="*/ f1364 1 f861"/>
              <a:gd name="f1832" fmla="*/ f1365 1 f862"/>
              <a:gd name="f1833" fmla="*/ f1366 1 f861"/>
              <a:gd name="f1834" fmla="*/ f1367 1 f862"/>
              <a:gd name="f1835" fmla="*/ f1368 1 f861"/>
              <a:gd name="f1836" fmla="*/ f1369 1 f862"/>
              <a:gd name="f1837" fmla="*/ f1370 1 f861"/>
              <a:gd name="f1838" fmla="*/ f1371 1 f862"/>
              <a:gd name="f1839" fmla="*/ f1372 1 f861"/>
              <a:gd name="f1840" fmla="*/ f1373 1 f862"/>
              <a:gd name="f1841" fmla="*/ f1374 1 f861"/>
              <a:gd name="f1842" fmla="*/ f1375 1 f862"/>
              <a:gd name="f1843" fmla="*/ f1376 1 f862"/>
              <a:gd name="f1844" fmla="*/ f1377 1 f861"/>
              <a:gd name="f1845" fmla="*/ f1378 1 f862"/>
              <a:gd name="f1846" fmla="*/ f1379 1 f861"/>
              <a:gd name="f1847" fmla="*/ f1380 1 f862"/>
              <a:gd name="f1848" fmla="*/ f1381 1 f861"/>
              <a:gd name="f1849" fmla="*/ f1382 1 f862"/>
              <a:gd name="f1850" fmla="*/ f1383 1 f861"/>
              <a:gd name="f1851" fmla="*/ f1384 1 f862"/>
              <a:gd name="f1852" fmla="*/ f1385 1 f861"/>
              <a:gd name="f1853" fmla="*/ f1386 1 f862"/>
              <a:gd name="f1854" fmla="*/ f1387 1 f861"/>
              <a:gd name="f1855" fmla="*/ f1388 1 f862"/>
              <a:gd name="f1856" fmla="*/ f1389 1 f861"/>
              <a:gd name="f1857" fmla="*/ f1390 1 f862"/>
              <a:gd name="f1858" fmla="*/ f1391 1 f861"/>
              <a:gd name="f1859" fmla="*/ f1392 1 f862"/>
              <a:gd name="f1860" fmla="*/ f1393 1 f861"/>
              <a:gd name="f1861" fmla="*/ f1394 1 f862"/>
              <a:gd name="f1862" fmla="*/ f1395 1 f861"/>
              <a:gd name="f1863" fmla="*/ f1396 1 f862"/>
              <a:gd name="f1864" fmla="*/ f1397 1 f861"/>
              <a:gd name="f1865" fmla="*/ f1398 1 f862"/>
              <a:gd name="f1866" fmla="*/ f1399 1 f861"/>
              <a:gd name="f1867" fmla="*/ f1400 1 f862"/>
              <a:gd name="f1868" fmla="*/ f1401 1 f861"/>
              <a:gd name="f1869" fmla="*/ f1402 1 f862"/>
              <a:gd name="f1870" fmla="*/ f1403 1 f861"/>
              <a:gd name="f1871" fmla="*/ f1404 1 f862"/>
              <a:gd name="f1872" fmla="*/ f1405 1 f861"/>
              <a:gd name="f1873" fmla="*/ f1406 1 f862"/>
              <a:gd name="f1874" fmla="*/ f1407 1 f861"/>
              <a:gd name="f1875" fmla="*/ f1408 1 f862"/>
              <a:gd name="f1876" fmla="*/ f1409 1 f861"/>
              <a:gd name="f1877" fmla="*/ f1410 1 f862"/>
              <a:gd name="f1878" fmla="*/ f1411 1 f861"/>
              <a:gd name="f1879" fmla="*/ f1412 1 f862"/>
              <a:gd name="f1880" fmla="*/ f1413 1 f861"/>
              <a:gd name="f1881" fmla="*/ f1414 1 f862"/>
              <a:gd name="f1882" fmla="*/ f1415 1 f861"/>
              <a:gd name="f1883" fmla="*/ f1416 1 f862"/>
              <a:gd name="f1884" fmla="*/ f1417 1 f861"/>
              <a:gd name="f1885" fmla="*/ f1418 1 f862"/>
              <a:gd name="f1886" fmla="*/ f1419 1 f861"/>
              <a:gd name="f1887" fmla="*/ f1420 1 f862"/>
              <a:gd name="f1888" fmla="*/ f1421 1 f861"/>
              <a:gd name="f1889" fmla="*/ f1422 1 f862"/>
              <a:gd name="f1890" fmla="*/ f1423 1 f861"/>
              <a:gd name="f1891" fmla="*/ f1424 1 f862"/>
              <a:gd name="f1892" fmla="*/ f1425 1 f861"/>
              <a:gd name="f1893" fmla="*/ f1426 1 f862"/>
              <a:gd name="f1894" fmla="*/ f1427 1 f861"/>
              <a:gd name="f1895" fmla="*/ f1428 1 f862"/>
              <a:gd name="f1896" fmla="*/ f1429 1 f861"/>
              <a:gd name="f1897" fmla="*/ f1430 1 f862"/>
              <a:gd name="f1898" fmla="*/ f1431 1 f861"/>
              <a:gd name="f1899" fmla="*/ f1432 1 f862"/>
              <a:gd name="f1900" fmla="*/ f1433 1 f861"/>
              <a:gd name="f1901" fmla="*/ f1434 1 f862"/>
              <a:gd name="f1902" fmla="*/ f1435 1 f861"/>
              <a:gd name="f1903" fmla="*/ f1436 1 f862"/>
              <a:gd name="f1904" fmla="*/ f1437 1 f861"/>
              <a:gd name="f1905" fmla="*/ f1438 1 f862"/>
              <a:gd name="f1906" fmla="*/ f1439 1 f861"/>
              <a:gd name="f1907" fmla="*/ f1440 1 f862"/>
              <a:gd name="f1908" fmla="*/ f1441 1 f861"/>
              <a:gd name="f1909" fmla="*/ f1442 1 f862"/>
              <a:gd name="f1910" fmla="*/ f1443 1 f861"/>
              <a:gd name="f1911" fmla="*/ f1444 1 f862"/>
              <a:gd name="f1912" fmla="*/ f1445 1 f862"/>
              <a:gd name="f1913" fmla="*/ f1446 1 f861"/>
              <a:gd name="f1914" fmla="*/ f1447 1 f862"/>
              <a:gd name="f1915" fmla="*/ f1448 1 f861"/>
              <a:gd name="f1916" fmla="*/ f1449 1 f862"/>
              <a:gd name="f1917" fmla="*/ f1450 1 f861"/>
              <a:gd name="f1918" fmla="*/ f1451 1 f862"/>
              <a:gd name="f1919" fmla="*/ f1452 1 f861"/>
              <a:gd name="f1920" fmla="*/ f1453 1 f862"/>
              <a:gd name="f1921" fmla="*/ f1454 1 f861"/>
              <a:gd name="f1922" fmla="*/ f1455 1 f862"/>
              <a:gd name="f1923" fmla="*/ f1456 1 f861"/>
              <a:gd name="f1924" fmla="*/ f1457 1 f862"/>
              <a:gd name="f1925" fmla="*/ f1458 1 f861"/>
              <a:gd name="f1926" fmla="*/ f1459 1 f861"/>
              <a:gd name="f1927" fmla="*/ f1460 1 f862"/>
              <a:gd name="f1928" fmla="*/ f1461 1 f861"/>
              <a:gd name="f1929" fmla="*/ f1462 1 f862"/>
              <a:gd name="f1930" fmla="*/ f1463 1 f861"/>
              <a:gd name="f1931" fmla="*/ f1464 1 f862"/>
              <a:gd name="f1932" fmla="*/ f1465 1 f861"/>
              <a:gd name="f1933" fmla="*/ f1466 1 f862"/>
              <a:gd name="f1934" fmla="*/ f1467 1 f861"/>
              <a:gd name="f1935" fmla="*/ f1468 1 f862"/>
              <a:gd name="f1936" fmla="*/ f1469 1 f861"/>
              <a:gd name="f1937" fmla="*/ f1470 1 f862"/>
              <a:gd name="f1938" fmla="*/ f1471 1 f861"/>
              <a:gd name="f1939" fmla="*/ f1472 1 f862"/>
              <a:gd name="f1940" fmla="*/ f1473 1 f861"/>
              <a:gd name="f1941" fmla="*/ f1474 1 f862"/>
              <a:gd name="f1942" fmla="*/ f1475 1 f861"/>
              <a:gd name="f1943" fmla="*/ f1476 1 f862"/>
              <a:gd name="f1944" fmla="*/ f1477 1 f861"/>
              <a:gd name="f1945" fmla="*/ f1478 1 f862"/>
              <a:gd name="f1946" fmla="*/ f1479 1 f861"/>
              <a:gd name="f1947" fmla="*/ f1480 1 f862"/>
              <a:gd name="f1948" fmla="*/ f1481 1 f861"/>
              <a:gd name="f1949" fmla="*/ f1482 1 f862"/>
              <a:gd name="f1950" fmla="*/ f1483 1 f861"/>
              <a:gd name="f1951" fmla="*/ f1484 1 f862"/>
              <a:gd name="f1952" fmla="*/ f1485 1 f861"/>
              <a:gd name="f1953" fmla="*/ f1486 1 f862"/>
              <a:gd name="f1954" fmla="*/ f1487 1 f861"/>
              <a:gd name="f1955" fmla="*/ f1488 1 f862"/>
              <a:gd name="f1956" fmla="*/ f1489 1 f862"/>
              <a:gd name="f1957" fmla="*/ f1490 1 f861"/>
              <a:gd name="f1958" fmla="*/ f1491 1 f862"/>
              <a:gd name="f1959" fmla="*/ f1492 1 f861"/>
              <a:gd name="f1960" fmla="*/ f1493 1 f862"/>
              <a:gd name="f1961" fmla="*/ f1494 1 f861"/>
              <a:gd name="f1962" fmla="*/ f1495 1 f862"/>
              <a:gd name="f1963" fmla="*/ f1496 1 f861"/>
              <a:gd name="f1964" fmla="*/ f1497 1 f862"/>
              <a:gd name="f1965" fmla="*/ f1498 1 f861"/>
              <a:gd name="f1966" fmla="*/ f1499 1 f862"/>
              <a:gd name="f1967" fmla="*/ f1500 1 f861"/>
              <a:gd name="f1968" fmla="*/ f1501 1 f862"/>
              <a:gd name="f1969" fmla="*/ f1502 1 f861"/>
              <a:gd name="f1970" fmla="*/ f1503 1 f862"/>
              <a:gd name="f1971" fmla="*/ f1504 1 f861"/>
              <a:gd name="f1972" fmla="*/ f1505 1 f862"/>
              <a:gd name="f1973" fmla="*/ f1506 1 f861"/>
              <a:gd name="f1974" fmla="*/ f1507 1 f862"/>
              <a:gd name="f1975" fmla="*/ f1508 1 f861"/>
              <a:gd name="f1976" fmla="*/ f1509 1 f862"/>
              <a:gd name="f1977" fmla="*/ f1510 1 f861"/>
              <a:gd name="f1978" fmla="*/ f1511 1 f862"/>
              <a:gd name="f1979" fmla="*/ f1512 1 f861"/>
              <a:gd name="f1980" fmla="*/ f1513 1 f862"/>
              <a:gd name="f1981" fmla="*/ f1514 1 f861"/>
              <a:gd name="f1982" fmla="*/ f1515 1 f862"/>
              <a:gd name="f1983" fmla="*/ f1516 1 f861"/>
              <a:gd name="f1984" fmla="*/ f1517 1 f862"/>
              <a:gd name="f1985" fmla="*/ f1518 1 f861"/>
              <a:gd name="f1986" fmla="*/ f1519 1 f862"/>
              <a:gd name="f1987" fmla="*/ f1520 1 f861"/>
              <a:gd name="f1988" fmla="*/ f1521 1 f862"/>
              <a:gd name="f1989" fmla="*/ f1522 1 f861"/>
              <a:gd name="f1990" fmla="*/ f1523 1 f861"/>
              <a:gd name="f1991" fmla="*/ f1524 1 f862"/>
              <a:gd name="f1992" fmla="*/ f1525 1 f861"/>
              <a:gd name="f1993" fmla="*/ f1526 1 f862"/>
              <a:gd name="f1994" fmla="*/ f1527 1 f861"/>
              <a:gd name="f1995" fmla="*/ f1528 1 f862"/>
              <a:gd name="f1996" fmla="*/ f1529 1 f861"/>
              <a:gd name="f1997" fmla="*/ f1530 1 f862"/>
              <a:gd name="f1998" fmla="*/ f1531 1 f861"/>
              <a:gd name="f1999" fmla="*/ f1532 1 f862"/>
              <a:gd name="f2000" fmla="*/ f1533 1 f861"/>
              <a:gd name="f2001" fmla="*/ f1534 1 f862"/>
              <a:gd name="f2002" fmla="*/ f1535 1 f861"/>
              <a:gd name="f2003" fmla="*/ f1536 1 f862"/>
              <a:gd name="f2004" fmla="*/ f1537 1 f861"/>
              <a:gd name="f2005" fmla="*/ f1538 1 f862"/>
              <a:gd name="f2006" fmla="*/ f1539 1 f861"/>
              <a:gd name="f2007" fmla="*/ f1540 1 f862"/>
              <a:gd name="f2008" fmla="*/ f1541 1 f861"/>
              <a:gd name="f2009" fmla="*/ f1542 1 f862"/>
              <a:gd name="f2010" fmla="*/ f1543 1 f861"/>
              <a:gd name="f2011" fmla="*/ f1544 1 f862"/>
              <a:gd name="f2012" fmla="*/ f1545 1 f861"/>
              <a:gd name="f2013" fmla="*/ f1546 1 f862"/>
              <a:gd name="f2014" fmla="*/ f1547 1 f861"/>
              <a:gd name="f2015" fmla="*/ f1548 1 f861"/>
              <a:gd name="f2016" fmla="*/ f1549 1 f861"/>
              <a:gd name="f2017" fmla="*/ f1550 1 f862"/>
              <a:gd name="f2018" fmla="*/ f1551 1 f861"/>
              <a:gd name="f2019" fmla="*/ f1552 1 f862"/>
              <a:gd name="f2020" fmla="*/ f1553 1 f861"/>
              <a:gd name="f2021" fmla="*/ f1554 1 f862"/>
              <a:gd name="f2022" fmla="*/ f1555 1 f861"/>
              <a:gd name="f2023" fmla="*/ f1556 1 f862"/>
              <a:gd name="f2024" fmla="*/ f1557 1 f861"/>
              <a:gd name="f2025" fmla="*/ f1558 1 f862"/>
              <a:gd name="f2026" fmla="*/ f1559 1 f861"/>
              <a:gd name="f2027" fmla="*/ f1560 1 f862"/>
              <a:gd name="f2028" fmla="*/ f1561 1 f862"/>
              <a:gd name="f2029" fmla="*/ f1562 1 f861"/>
              <a:gd name="f2030" fmla="*/ f1563 1 f862"/>
              <a:gd name="f2031" fmla="*/ f1564 1 f861"/>
              <a:gd name="f2032" fmla="*/ f1565 1 f862"/>
              <a:gd name="f2033" fmla="*/ f1566 1 f861"/>
              <a:gd name="f2034" fmla="*/ f1567 1 f862"/>
              <a:gd name="f2035" fmla="*/ f1568 1 f861"/>
              <a:gd name="f2036" fmla="*/ f1569 1 f862"/>
              <a:gd name="f2037" fmla="*/ f1570 1 f861"/>
              <a:gd name="f2038" fmla="*/ f1571 1 f862"/>
              <a:gd name="f2039" fmla="*/ f1572 1 f861"/>
              <a:gd name="f2040" fmla="*/ f1573 1 f862"/>
              <a:gd name="f2041" fmla="*/ f1574 1 f861"/>
              <a:gd name="f2042" fmla="*/ f1575 1 f862"/>
              <a:gd name="f2043" fmla="*/ f1576 1 f861"/>
              <a:gd name="f2044" fmla="*/ f1577 1 f861"/>
              <a:gd name="f2045" fmla="*/ f1578 1 f862"/>
              <a:gd name="f2046" fmla="*/ f1579 1 f861"/>
              <a:gd name="f2047" fmla="*/ f1580 1 f862"/>
              <a:gd name="f2048" fmla="*/ f1581 1 f861"/>
              <a:gd name="f2049" fmla="*/ f1582 1 f862"/>
              <a:gd name="f2050" fmla="*/ f1583 1 f861"/>
              <a:gd name="f2051" fmla="*/ f1584 1 f862"/>
              <a:gd name="f2052" fmla="*/ f1585 1 f861"/>
              <a:gd name="f2053" fmla="*/ f1586 1 f862"/>
              <a:gd name="f2054" fmla="*/ f1587 1 f861"/>
              <a:gd name="f2055" fmla="*/ f1588 1 f862"/>
              <a:gd name="f2056" fmla="*/ f1589 1 f861"/>
              <a:gd name="f2057" fmla="*/ f1590 1 f862"/>
              <a:gd name="f2058" fmla="*/ f1591 1 f861"/>
              <a:gd name="f2059" fmla="*/ f1592 1 f861"/>
              <a:gd name="f2060" fmla="*/ f1593 1 f862"/>
              <a:gd name="f2061" fmla="*/ f1594 1 f861"/>
              <a:gd name="f2062" fmla="*/ f1595 1 f862"/>
              <a:gd name="f2063" fmla="*/ f1596 1 f861"/>
              <a:gd name="f2064" fmla="*/ f1597 1 f861"/>
              <a:gd name="f2065" fmla="*/ f1598 1 f862"/>
              <a:gd name="f2066" fmla="*/ f1599 1 f861"/>
              <a:gd name="f2067" fmla="*/ f1600 1 f862"/>
              <a:gd name="f2068" fmla="*/ f1601 1 f861"/>
              <a:gd name="f2069" fmla="*/ f1602 1 f862"/>
              <a:gd name="f2070" fmla="*/ f1603 1 f861"/>
              <a:gd name="f2071" fmla="*/ f1604 1 f862"/>
              <a:gd name="f2072" fmla="*/ f1605 1 f861"/>
              <a:gd name="f2073" fmla="*/ f1606 1 f862"/>
              <a:gd name="f2074" fmla="*/ f1607 1 f861"/>
              <a:gd name="f2075" fmla="*/ f1608 1 f862"/>
              <a:gd name="f2076" fmla="*/ f1609 1 f861"/>
              <a:gd name="f2077" fmla="*/ f1610 1 f862"/>
              <a:gd name="f2078" fmla="*/ f1611 1 f861"/>
              <a:gd name="f2079" fmla="*/ f1612 1 f862"/>
              <a:gd name="f2080" fmla="*/ f1613 1 f861"/>
              <a:gd name="f2081" fmla="*/ f1614 1 f861"/>
              <a:gd name="f2082" fmla="*/ f1615 1 f861"/>
              <a:gd name="f2083" fmla="*/ f1616 1 f862"/>
              <a:gd name="f2084" fmla="*/ f1617 1 f861"/>
              <a:gd name="f2085" fmla="*/ f1618 1 f862"/>
              <a:gd name="f2086" fmla="*/ f1619 1 f861"/>
              <a:gd name="f2087" fmla="*/ f1620 1 f862"/>
              <a:gd name="f2088" fmla="*/ f1621 1 f861"/>
              <a:gd name="f2089" fmla="*/ f1622 1 f862"/>
              <a:gd name="f2090" fmla="*/ f1623 1 f861"/>
              <a:gd name="f2091" fmla="*/ f1624 1 f862"/>
              <a:gd name="f2092" fmla="*/ f1625 1 f861"/>
              <a:gd name="f2093" fmla="*/ f1626 1 f862"/>
              <a:gd name="f2094" fmla="*/ f1627 1 f861"/>
              <a:gd name="f2095" fmla="*/ f1628 1 f862"/>
              <a:gd name="f2096" fmla="*/ f1629 1 f861"/>
              <a:gd name="f2097" fmla="*/ f1630 1 f862"/>
              <a:gd name="f2098" fmla="*/ f1631 1 f861"/>
              <a:gd name="f2099" fmla="*/ f1632 1 f862"/>
              <a:gd name="f2100" fmla="*/ f1633 1 f861"/>
              <a:gd name="f2101" fmla="*/ f1634 1 f862"/>
              <a:gd name="f2102" fmla="*/ f1635 1 f861"/>
              <a:gd name="f2103" fmla="*/ f1636 1 f862"/>
              <a:gd name="f2104" fmla="*/ f1637 1 f861"/>
              <a:gd name="f2105" fmla="*/ f1638 1 f862"/>
              <a:gd name="f2106" fmla="*/ f1639 1 f861"/>
              <a:gd name="f2107" fmla="*/ f1640 1 f862"/>
              <a:gd name="f2108" fmla="*/ f1641 1 f861"/>
              <a:gd name="f2109" fmla="*/ f1642 1 f862"/>
              <a:gd name="f2110" fmla="*/ f1643 1 f861"/>
              <a:gd name="f2111" fmla="*/ f1644 1 f862"/>
              <a:gd name="f2112" fmla="*/ f1645 1 f861"/>
              <a:gd name="f2113" fmla="*/ f1646 1 f862"/>
              <a:gd name="f2114" fmla="*/ f1647 1 f861"/>
              <a:gd name="f2115" fmla="*/ f1648 1 f862"/>
              <a:gd name="f2116" fmla="*/ f1649 1 f861"/>
              <a:gd name="f2117" fmla="*/ f1650 1 f862"/>
              <a:gd name="f2118" fmla="*/ f1651 1 f861"/>
              <a:gd name="f2119" fmla="*/ f1652 1 f862"/>
              <a:gd name="f2120" fmla="*/ f1653 1 f861"/>
              <a:gd name="f2121" fmla="*/ f1654 1 f862"/>
              <a:gd name="f2122" fmla="*/ f1655 1 f861"/>
              <a:gd name="f2123" fmla="*/ f1656 1 f862"/>
              <a:gd name="f2124" fmla="*/ f1657 1 f861"/>
              <a:gd name="f2125" fmla="*/ f1658 1 f862"/>
              <a:gd name="f2126" fmla="*/ f1659 1 f861"/>
              <a:gd name="f2127" fmla="*/ f1660 1 f862"/>
              <a:gd name="f2128" fmla="*/ f1661 1 f861"/>
              <a:gd name="f2129" fmla="*/ f1662 1 f862"/>
              <a:gd name="f2130" fmla="*/ f1663 1 f861"/>
              <a:gd name="f2131" fmla="*/ f1664 1 f862"/>
              <a:gd name="f2132" fmla="*/ f1665 1 f861"/>
              <a:gd name="f2133" fmla="*/ f1666 1 f862"/>
              <a:gd name="f2134" fmla="*/ f1667 1 f861"/>
              <a:gd name="f2135" fmla="*/ f1668 1 f862"/>
              <a:gd name="f2136" fmla="*/ f1669 1 f861"/>
              <a:gd name="f2137" fmla="*/ f1670 1 f861"/>
              <a:gd name="f2138" fmla="*/ f1671 1 f861"/>
              <a:gd name="f2139" fmla="*/ f1672 1 f862"/>
              <a:gd name="f2140" fmla="*/ f1673 1 f861"/>
              <a:gd name="f2141" fmla="*/ f1674 1 f862"/>
              <a:gd name="f2142" fmla="*/ f1675 1 f861"/>
              <a:gd name="f2143" fmla="*/ f1676 1 f862"/>
              <a:gd name="f2144" fmla="*/ f1677 1 f861"/>
              <a:gd name="f2145" fmla="*/ f1678 1 f862"/>
              <a:gd name="f2146" fmla="*/ f1679 1 f861"/>
              <a:gd name="f2147" fmla="*/ f1680 1 f862"/>
              <a:gd name="f2148" fmla="*/ f1681 1 f861"/>
              <a:gd name="f2149" fmla="*/ f1682 1 f862"/>
              <a:gd name="f2150" fmla="*/ f1683 1 f861"/>
              <a:gd name="f2151" fmla="*/ f1684 1 f862"/>
              <a:gd name="f2152" fmla="*/ f1685 1 f861"/>
              <a:gd name="f2153" fmla="*/ f1686 1 f862"/>
              <a:gd name="f2154" fmla="*/ f1687 1 f861"/>
              <a:gd name="f2155" fmla="*/ f1688 1 f862"/>
              <a:gd name="f2156" fmla="*/ f1689 1 f862"/>
              <a:gd name="f2157" fmla="*/ f1690 1 f861"/>
              <a:gd name="f2158" fmla="*/ f1691 1 f862"/>
              <a:gd name="f2159" fmla="*/ f1692 1 f861"/>
              <a:gd name="f2160" fmla="*/ f1693 1 f862"/>
              <a:gd name="f2161" fmla="*/ f1694 1 f861"/>
              <a:gd name="f2162" fmla="*/ f1695 1 f862"/>
              <a:gd name="f2163" fmla="*/ f1696 1 f861"/>
              <a:gd name="f2164" fmla="*/ f1697 1 f862"/>
              <a:gd name="f2165" fmla="*/ f1698 1 f861"/>
              <a:gd name="f2166" fmla="*/ f1699 1 f862"/>
              <a:gd name="f2167" fmla="*/ f1700 1 f861"/>
              <a:gd name="f2168" fmla="*/ f1701 1 f862"/>
              <a:gd name="f2169" fmla="*/ f1702 1 f861"/>
              <a:gd name="f2170" fmla="*/ f1703 1 f861"/>
              <a:gd name="f2171" fmla="*/ f1704 1 f862"/>
              <a:gd name="f2172" fmla="*/ f1705 1 f861"/>
              <a:gd name="f2173" fmla="*/ f1706 1 f862"/>
              <a:gd name="f2174" fmla="*/ f1707 1 f861"/>
              <a:gd name="f2175" fmla="*/ f1708 1 f862"/>
              <a:gd name="f2176" fmla="*/ f1709 1 f861"/>
              <a:gd name="f2177" fmla="*/ f1710 1 f861"/>
              <a:gd name="f2178" fmla="*/ f1711 1 f862"/>
              <a:gd name="f2179" fmla="*/ f1712 1 f861"/>
              <a:gd name="f2180" fmla="*/ f1713 1 f862"/>
              <a:gd name="f2181" fmla="*/ f1714 1 f861"/>
              <a:gd name="f2182" fmla="*/ f1715 1 f862"/>
              <a:gd name="f2183" fmla="*/ f1716 1 f861"/>
              <a:gd name="f2184" fmla="*/ f1717 1 f862"/>
              <a:gd name="f2185" fmla="*/ f1718 1 f861"/>
              <a:gd name="f2186" fmla="*/ f1719 1 f862"/>
              <a:gd name="f2187" fmla="*/ f1720 1 f861"/>
              <a:gd name="f2188" fmla="*/ f1721 1 f862"/>
              <a:gd name="f2189" fmla="*/ f1722 1 f861"/>
              <a:gd name="f2190" fmla="*/ f1723 1 f862"/>
              <a:gd name="f2191" fmla="*/ f1724 1 f861"/>
              <a:gd name="f2192" fmla="*/ f1725 1 f862"/>
              <a:gd name="f2193" fmla="*/ f1726 1 f861"/>
              <a:gd name="f2194" fmla="*/ f1727 1 f862"/>
              <a:gd name="f2195" fmla="*/ f1728 1 f861"/>
              <a:gd name="f2196" fmla="*/ f1729 1 f861"/>
              <a:gd name="f2197" fmla="*/ f1730 1 f862"/>
              <a:gd name="f2198" fmla="*/ f1731 1 f861"/>
              <a:gd name="f2199" fmla="*/ f1732 1 f862"/>
              <a:gd name="f2200" fmla="*/ f1733 1 f861"/>
              <a:gd name="f2201" fmla="*/ f1734 1 f861"/>
              <a:gd name="f2202" fmla="*/ f1735 1 f862"/>
              <a:gd name="f2203" fmla="*/ f1736 1 f861"/>
              <a:gd name="f2204" fmla="*/ f1737 1 f862"/>
              <a:gd name="f2205" fmla="*/ f1738 1 f861"/>
              <a:gd name="f2206" fmla="*/ f1739 1 f862"/>
              <a:gd name="f2207" fmla="*/ f1740 1 f861"/>
              <a:gd name="f2208" fmla="*/ f1741 1 f861"/>
              <a:gd name="f2209" fmla="*/ f1742 1 f862"/>
              <a:gd name="f2210" fmla="*/ f1743 1 f861"/>
              <a:gd name="f2211" fmla="*/ f1744 1 f861"/>
              <a:gd name="f2212" fmla="*/ f1745 1 f862"/>
              <a:gd name="f2213" fmla="*/ f1746 1 f861"/>
              <a:gd name="f2214" fmla="*/ f1747 1 f862"/>
              <a:gd name="f2215" fmla="*/ f1748 1 f861"/>
              <a:gd name="f2216" fmla="*/ f1749 1 f861"/>
              <a:gd name="f2217" fmla="*/ f1750 1 f862"/>
              <a:gd name="f2218" fmla="*/ f1751 1 f861"/>
              <a:gd name="f2219" fmla="*/ f1752 1 f862"/>
              <a:gd name="f2220" fmla="*/ f1753 1 f861"/>
              <a:gd name="f2221" fmla="*/ f1754 1 f862"/>
              <a:gd name="f2222" fmla="*/ f1755 1 f861"/>
              <a:gd name="f2223" fmla="*/ f1756 1 f862"/>
              <a:gd name="f2224" fmla="*/ f1757 1 f861"/>
              <a:gd name="f2225" fmla="*/ f1758 1 f862"/>
              <a:gd name="f2226" fmla="*/ f1759 1 f861"/>
              <a:gd name="f2227" fmla="*/ f1760 1 f862"/>
              <a:gd name="f2228" fmla="*/ f1761 1 f861"/>
              <a:gd name="f2229" fmla="*/ f1762 1 f862"/>
              <a:gd name="f2230" fmla="*/ f1763 1 f861"/>
              <a:gd name="f2231" fmla="*/ f1764 1 f862"/>
              <a:gd name="f2232" fmla="*/ f1765 1 f861"/>
              <a:gd name="f2233" fmla="*/ f1766 1 f862"/>
              <a:gd name="f2234" fmla="*/ f1767 1 f861"/>
              <a:gd name="f2235" fmla="*/ f1768 1 f862"/>
              <a:gd name="f2236" fmla="*/ f1769 1 f861"/>
              <a:gd name="f2237" fmla="*/ f1770 1 f861"/>
              <a:gd name="f2238" fmla="*/ f1771 1 f861"/>
              <a:gd name="f2239" fmla="*/ f1772 1 f862"/>
              <a:gd name="f2240" fmla="*/ f1773 1 f861"/>
              <a:gd name="f2241" fmla="*/ f1774 1 f862"/>
              <a:gd name="f2242" fmla="*/ f1775 1 f861"/>
              <a:gd name="f2243" fmla="*/ f1776 1 f862"/>
              <a:gd name="f2244" fmla="*/ f1777 1 f861"/>
              <a:gd name="f2245" fmla="*/ f1778 1 f862"/>
              <a:gd name="f2246" fmla="*/ f1779 1 f861"/>
              <a:gd name="f2247" fmla="*/ f1780 1 f862"/>
              <a:gd name="f2248" fmla="*/ f1781 1 f862"/>
              <a:gd name="f2249" fmla="*/ f1782 1 f861"/>
              <a:gd name="f2250" fmla="*/ f1783 1 f862"/>
              <a:gd name="f2251" fmla="*/ f1784 1 f861"/>
              <a:gd name="f2252" fmla="*/ f1785 1 f862"/>
              <a:gd name="f2253" fmla="*/ f1786 1 f862"/>
              <a:gd name="f2254" fmla="*/ f1787 1 f862"/>
              <a:gd name="f2255" fmla="*/ f1788 f856 1"/>
              <a:gd name="f2256" fmla="*/ f1789 f856 1"/>
              <a:gd name="f2257" fmla="*/ f1791 f857 1"/>
              <a:gd name="f2258" fmla="*/ f1790 f857 1"/>
              <a:gd name="f2259" fmla="*/ f1793 f856 1"/>
              <a:gd name="f2260" fmla="*/ f1794 f857 1"/>
              <a:gd name="f2261" fmla="*/ f1795 f856 1"/>
              <a:gd name="f2262" fmla="*/ f1796 f857 1"/>
              <a:gd name="f2263" fmla="*/ f1797 f856 1"/>
              <a:gd name="f2264" fmla="*/ f1798 f857 1"/>
              <a:gd name="f2265" fmla="*/ f1799 f856 1"/>
              <a:gd name="f2266" fmla="*/ f1800 f857 1"/>
              <a:gd name="f2267" fmla="*/ f1801 f856 1"/>
              <a:gd name="f2268" fmla="*/ f1802 f857 1"/>
              <a:gd name="f2269" fmla="*/ f1803 f857 1"/>
              <a:gd name="f2270" fmla="*/ f1804 f856 1"/>
              <a:gd name="f2271" fmla="*/ f1805 f857 1"/>
              <a:gd name="f2272" fmla="*/ f1806 f856 1"/>
              <a:gd name="f2273" fmla="*/ f1807 f857 1"/>
              <a:gd name="f2274" fmla="*/ f1808 f856 1"/>
              <a:gd name="f2275" fmla="*/ f1809 f857 1"/>
              <a:gd name="f2276" fmla="*/ f1810 f856 1"/>
              <a:gd name="f2277" fmla="*/ f1811 f857 1"/>
              <a:gd name="f2278" fmla="*/ f1812 f857 1"/>
              <a:gd name="f2279" fmla="*/ f1813 f856 1"/>
              <a:gd name="f2280" fmla="*/ f1814 f857 1"/>
              <a:gd name="f2281" fmla="*/ f1815 f856 1"/>
              <a:gd name="f2282" fmla="*/ f1816 f857 1"/>
              <a:gd name="f2283" fmla="*/ f1817 f856 1"/>
              <a:gd name="f2284" fmla="*/ f1818 f857 1"/>
              <a:gd name="f2285" fmla="*/ f1819 f856 1"/>
              <a:gd name="f2286" fmla="*/ f1820 f857 1"/>
              <a:gd name="f2287" fmla="*/ f1821 f856 1"/>
              <a:gd name="f2288" fmla="*/ f1822 f857 1"/>
              <a:gd name="f2289" fmla="*/ f1823 f856 1"/>
              <a:gd name="f2290" fmla="*/ f1824 f857 1"/>
              <a:gd name="f2291" fmla="*/ f1825 f856 1"/>
              <a:gd name="f2292" fmla="*/ f1826 f857 1"/>
              <a:gd name="f2293" fmla="*/ f1827 f856 1"/>
              <a:gd name="f2294" fmla="*/ f1828 f857 1"/>
              <a:gd name="f2295" fmla="*/ f1829 f856 1"/>
              <a:gd name="f2296" fmla="*/ f1830 f857 1"/>
              <a:gd name="f2297" fmla="*/ f1831 f856 1"/>
              <a:gd name="f2298" fmla="*/ f1832 f857 1"/>
              <a:gd name="f2299" fmla="*/ f1833 f856 1"/>
              <a:gd name="f2300" fmla="*/ f1834 f857 1"/>
              <a:gd name="f2301" fmla="*/ f1835 f856 1"/>
              <a:gd name="f2302" fmla="*/ f1836 f857 1"/>
              <a:gd name="f2303" fmla="*/ f1837 f856 1"/>
              <a:gd name="f2304" fmla="*/ f1838 f857 1"/>
              <a:gd name="f2305" fmla="*/ f1839 f856 1"/>
              <a:gd name="f2306" fmla="*/ f1840 f857 1"/>
              <a:gd name="f2307" fmla="*/ f1841 f856 1"/>
              <a:gd name="f2308" fmla="*/ f1842 f857 1"/>
              <a:gd name="f2309" fmla="*/ f1843 f857 1"/>
              <a:gd name="f2310" fmla="*/ f1844 f856 1"/>
              <a:gd name="f2311" fmla="*/ f1845 f857 1"/>
              <a:gd name="f2312" fmla="*/ f1846 f856 1"/>
              <a:gd name="f2313" fmla="*/ f1847 f857 1"/>
              <a:gd name="f2314" fmla="*/ f1848 f856 1"/>
              <a:gd name="f2315" fmla="*/ f1849 f857 1"/>
              <a:gd name="f2316" fmla="*/ f1850 f856 1"/>
              <a:gd name="f2317" fmla="*/ f1851 f857 1"/>
              <a:gd name="f2318" fmla="*/ f1852 f856 1"/>
              <a:gd name="f2319" fmla="*/ f1853 f857 1"/>
              <a:gd name="f2320" fmla="*/ f1854 f856 1"/>
              <a:gd name="f2321" fmla="*/ f1855 f857 1"/>
              <a:gd name="f2322" fmla="*/ f1856 f856 1"/>
              <a:gd name="f2323" fmla="*/ f1857 f857 1"/>
              <a:gd name="f2324" fmla="*/ f1858 f856 1"/>
              <a:gd name="f2325" fmla="*/ f1859 f857 1"/>
              <a:gd name="f2326" fmla="*/ f1860 f856 1"/>
              <a:gd name="f2327" fmla="*/ f1861 f857 1"/>
              <a:gd name="f2328" fmla="*/ f1862 f856 1"/>
              <a:gd name="f2329" fmla="*/ f1863 f857 1"/>
              <a:gd name="f2330" fmla="*/ f1864 f856 1"/>
              <a:gd name="f2331" fmla="*/ f1865 f857 1"/>
              <a:gd name="f2332" fmla="*/ f1866 f856 1"/>
              <a:gd name="f2333" fmla="*/ f1867 f857 1"/>
              <a:gd name="f2334" fmla="*/ f1868 f856 1"/>
              <a:gd name="f2335" fmla="*/ f1869 f857 1"/>
              <a:gd name="f2336" fmla="*/ f1870 f856 1"/>
              <a:gd name="f2337" fmla="*/ f1871 f857 1"/>
              <a:gd name="f2338" fmla="*/ f1872 f856 1"/>
              <a:gd name="f2339" fmla="*/ f1873 f857 1"/>
              <a:gd name="f2340" fmla="*/ f1874 f856 1"/>
              <a:gd name="f2341" fmla="*/ f1875 f857 1"/>
              <a:gd name="f2342" fmla="*/ f1876 f856 1"/>
              <a:gd name="f2343" fmla="*/ f1877 f857 1"/>
              <a:gd name="f2344" fmla="*/ f1878 f856 1"/>
              <a:gd name="f2345" fmla="*/ f1879 f857 1"/>
              <a:gd name="f2346" fmla="*/ f1880 f856 1"/>
              <a:gd name="f2347" fmla="*/ f1881 f857 1"/>
              <a:gd name="f2348" fmla="*/ f1882 f856 1"/>
              <a:gd name="f2349" fmla="*/ f1883 f857 1"/>
              <a:gd name="f2350" fmla="*/ f1884 f856 1"/>
              <a:gd name="f2351" fmla="*/ f1885 f857 1"/>
              <a:gd name="f2352" fmla="*/ f1886 f856 1"/>
              <a:gd name="f2353" fmla="*/ f1887 f857 1"/>
              <a:gd name="f2354" fmla="*/ f1888 f856 1"/>
              <a:gd name="f2355" fmla="*/ f1889 f857 1"/>
              <a:gd name="f2356" fmla="*/ f1890 f856 1"/>
              <a:gd name="f2357" fmla="*/ f1891 f857 1"/>
              <a:gd name="f2358" fmla="*/ f1892 f856 1"/>
              <a:gd name="f2359" fmla="*/ f1893 f857 1"/>
              <a:gd name="f2360" fmla="*/ f1894 f856 1"/>
              <a:gd name="f2361" fmla="*/ f1895 f857 1"/>
              <a:gd name="f2362" fmla="*/ f1896 f856 1"/>
              <a:gd name="f2363" fmla="*/ f1897 f857 1"/>
              <a:gd name="f2364" fmla="*/ f1898 f856 1"/>
              <a:gd name="f2365" fmla="*/ f1899 f857 1"/>
              <a:gd name="f2366" fmla="*/ f1900 f856 1"/>
              <a:gd name="f2367" fmla="*/ f1901 f857 1"/>
              <a:gd name="f2368" fmla="*/ f1902 f856 1"/>
              <a:gd name="f2369" fmla="*/ f1903 f857 1"/>
              <a:gd name="f2370" fmla="*/ f1904 f856 1"/>
              <a:gd name="f2371" fmla="*/ f1905 f857 1"/>
              <a:gd name="f2372" fmla="*/ f1906 f856 1"/>
              <a:gd name="f2373" fmla="*/ f1907 f857 1"/>
              <a:gd name="f2374" fmla="*/ f1908 f856 1"/>
              <a:gd name="f2375" fmla="*/ f1909 f857 1"/>
              <a:gd name="f2376" fmla="*/ f1910 f856 1"/>
              <a:gd name="f2377" fmla="*/ f1911 f857 1"/>
              <a:gd name="f2378" fmla="*/ f1912 f857 1"/>
              <a:gd name="f2379" fmla="*/ f1913 f856 1"/>
              <a:gd name="f2380" fmla="*/ f1914 f857 1"/>
              <a:gd name="f2381" fmla="*/ f1915 f856 1"/>
              <a:gd name="f2382" fmla="*/ f1916 f857 1"/>
              <a:gd name="f2383" fmla="*/ f1917 f856 1"/>
              <a:gd name="f2384" fmla="*/ f1918 f857 1"/>
              <a:gd name="f2385" fmla="*/ f1919 f856 1"/>
              <a:gd name="f2386" fmla="*/ f1920 f857 1"/>
              <a:gd name="f2387" fmla="*/ f1921 f856 1"/>
              <a:gd name="f2388" fmla="*/ f1922 f857 1"/>
              <a:gd name="f2389" fmla="*/ f1923 f856 1"/>
              <a:gd name="f2390" fmla="*/ f1924 f857 1"/>
              <a:gd name="f2391" fmla="*/ f1925 f856 1"/>
              <a:gd name="f2392" fmla="*/ f1926 f856 1"/>
              <a:gd name="f2393" fmla="*/ f1927 f857 1"/>
              <a:gd name="f2394" fmla="*/ f1928 f856 1"/>
              <a:gd name="f2395" fmla="*/ f1929 f857 1"/>
              <a:gd name="f2396" fmla="*/ f1930 f856 1"/>
              <a:gd name="f2397" fmla="*/ f1931 f857 1"/>
              <a:gd name="f2398" fmla="*/ f1932 f856 1"/>
              <a:gd name="f2399" fmla="*/ f1933 f857 1"/>
              <a:gd name="f2400" fmla="*/ f1934 f856 1"/>
              <a:gd name="f2401" fmla="*/ f1935 f857 1"/>
              <a:gd name="f2402" fmla="*/ f1936 f856 1"/>
              <a:gd name="f2403" fmla="*/ f1937 f857 1"/>
              <a:gd name="f2404" fmla="*/ f1938 f856 1"/>
              <a:gd name="f2405" fmla="*/ f1939 f857 1"/>
              <a:gd name="f2406" fmla="*/ f1940 f856 1"/>
              <a:gd name="f2407" fmla="*/ f1941 f857 1"/>
              <a:gd name="f2408" fmla="*/ f1942 f856 1"/>
              <a:gd name="f2409" fmla="*/ f1943 f857 1"/>
              <a:gd name="f2410" fmla="*/ f1944 f856 1"/>
              <a:gd name="f2411" fmla="*/ f1945 f857 1"/>
              <a:gd name="f2412" fmla="*/ f1946 f856 1"/>
              <a:gd name="f2413" fmla="*/ f1947 f857 1"/>
              <a:gd name="f2414" fmla="*/ f1948 f856 1"/>
              <a:gd name="f2415" fmla="*/ f1949 f857 1"/>
              <a:gd name="f2416" fmla="*/ f1950 f856 1"/>
              <a:gd name="f2417" fmla="*/ f1951 f857 1"/>
              <a:gd name="f2418" fmla="*/ f1952 f856 1"/>
              <a:gd name="f2419" fmla="*/ f1953 f857 1"/>
              <a:gd name="f2420" fmla="*/ f1954 f856 1"/>
              <a:gd name="f2421" fmla="*/ f1955 f857 1"/>
              <a:gd name="f2422" fmla="*/ f1956 f857 1"/>
              <a:gd name="f2423" fmla="*/ f1957 f856 1"/>
              <a:gd name="f2424" fmla="*/ f1958 f857 1"/>
              <a:gd name="f2425" fmla="*/ f1959 f856 1"/>
              <a:gd name="f2426" fmla="*/ f1960 f857 1"/>
              <a:gd name="f2427" fmla="*/ f1961 f856 1"/>
              <a:gd name="f2428" fmla="*/ f1962 f857 1"/>
              <a:gd name="f2429" fmla="*/ f1963 f856 1"/>
              <a:gd name="f2430" fmla="*/ f1964 f857 1"/>
              <a:gd name="f2431" fmla="*/ f1965 f856 1"/>
              <a:gd name="f2432" fmla="*/ f1966 f857 1"/>
              <a:gd name="f2433" fmla="*/ f1967 f856 1"/>
              <a:gd name="f2434" fmla="*/ f1968 f857 1"/>
              <a:gd name="f2435" fmla="*/ f1969 f856 1"/>
              <a:gd name="f2436" fmla="*/ f1970 f857 1"/>
              <a:gd name="f2437" fmla="*/ f1971 f856 1"/>
              <a:gd name="f2438" fmla="*/ f1972 f857 1"/>
              <a:gd name="f2439" fmla="*/ f1973 f856 1"/>
              <a:gd name="f2440" fmla="*/ f1974 f857 1"/>
              <a:gd name="f2441" fmla="*/ f1975 f856 1"/>
              <a:gd name="f2442" fmla="*/ f1976 f857 1"/>
              <a:gd name="f2443" fmla="*/ f1977 f856 1"/>
              <a:gd name="f2444" fmla="*/ f1978 f857 1"/>
              <a:gd name="f2445" fmla="*/ f1979 f856 1"/>
              <a:gd name="f2446" fmla="*/ f1980 f857 1"/>
              <a:gd name="f2447" fmla="*/ f1981 f856 1"/>
              <a:gd name="f2448" fmla="*/ f1982 f857 1"/>
              <a:gd name="f2449" fmla="*/ f1983 f856 1"/>
              <a:gd name="f2450" fmla="*/ f1984 f857 1"/>
              <a:gd name="f2451" fmla="*/ f1985 f856 1"/>
              <a:gd name="f2452" fmla="*/ f1986 f857 1"/>
              <a:gd name="f2453" fmla="*/ f1987 f856 1"/>
              <a:gd name="f2454" fmla="*/ f1988 f857 1"/>
              <a:gd name="f2455" fmla="*/ f1989 f856 1"/>
              <a:gd name="f2456" fmla="*/ f1990 f856 1"/>
              <a:gd name="f2457" fmla="*/ f1991 f857 1"/>
              <a:gd name="f2458" fmla="*/ f1992 f856 1"/>
              <a:gd name="f2459" fmla="*/ f1993 f857 1"/>
              <a:gd name="f2460" fmla="*/ f1994 f856 1"/>
              <a:gd name="f2461" fmla="*/ f1995 f857 1"/>
              <a:gd name="f2462" fmla="*/ f1996 f856 1"/>
              <a:gd name="f2463" fmla="*/ f1997 f857 1"/>
              <a:gd name="f2464" fmla="*/ f1998 f856 1"/>
              <a:gd name="f2465" fmla="*/ f1999 f857 1"/>
              <a:gd name="f2466" fmla="*/ f2000 f856 1"/>
              <a:gd name="f2467" fmla="*/ f2001 f857 1"/>
              <a:gd name="f2468" fmla="*/ f2002 f856 1"/>
              <a:gd name="f2469" fmla="*/ f2003 f857 1"/>
              <a:gd name="f2470" fmla="*/ f2004 f856 1"/>
              <a:gd name="f2471" fmla="*/ f2005 f857 1"/>
              <a:gd name="f2472" fmla="*/ f2006 f856 1"/>
              <a:gd name="f2473" fmla="*/ f2007 f857 1"/>
              <a:gd name="f2474" fmla="*/ f2008 f856 1"/>
              <a:gd name="f2475" fmla="*/ f2009 f857 1"/>
              <a:gd name="f2476" fmla="*/ f2010 f856 1"/>
              <a:gd name="f2477" fmla="*/ f2011 f857 1"/>
              <a:gd name="f2478" fmla="*/ f2012 f856 1"/>
              <a:gd name="f2479" fmla="*/ f2013 f857 1"/>
              <a:gd name="f2480" fmla="*/ f2014 f856 1"/>
              <a:gd name="f2481" fmla="*/ f2015 f856 1"/>
              <a:gd name="f2482" fmla="*/ f2016 f856 1"/>
              <a:gd name="f2483" fmla="*/ f2017 f857 1"/>
              <a:gd name="f2484" fmla="*/ f2018 f856 1"/>
              <a:gd name="f2485" fmla="*/ f2019 f857 1"/>
              <a:gd name="f2486" fmla="*/ f2020 f856 1"/>
              <a:gd name="f2487" fmla="*/ f2021 f857 1"/>
              <a:gd name="f2488" fmla="*/ f2022 f856 1"/>
              <a:gd name="f2489" fmla="*/ f2023 f857 1"/>
              <a:gd name="f2490" fmla="*/ f2024 f856 1"/>
              <a:gd name="f2491" fmla="*/ f2025 f857 1"/>
              <a:gd name="f2492" fmla="*/ f2026 f856 1"/>
              <a:gd name="f2493" fmla="*/ f2027 f857 1"/>
              <a:gd name="f2494" fmla="*/ f2028 f857 1"/>
              <a:gd name="f2495" fmla="*/ f2029 f856 1"/>
              <a:gd name="f2496" fmla="*/ f2030 f857 1"/>
              <a:gd name="f2497" fmla="*/ f2031 f856 1"/>
              <a:gd name="f2498" fmla="*/ f2032 f857 1"/>
              <a:gd name="f2499" fmla="*/ f2033 f856 1"/>
              <a:gd name="f2500" fmla="*/ f2034 f857 1"/>
              <a:gd name="f2501" fmla="*/ f2035 f856 1"/>
              <a:gd name="f2502" fmla="*/ f2036 f857 1"/>
              <a:gd name="f2503" fmla="*/ f2037 f856 1"/>
              <a:gd name="f2504" fmla="*/ f2038 f857 1"/>
              <a:gd name="f2505" fmla="*/ f2039 f856 1"/>
              <a:gd name="f2506" fmla="*/ f2040 f857 1"/>
              <a:gd name="f2507" fmla="*/ f2041 f856 1"/>
              <a:gd name="f2508" fmla="*/ f2042 f857 1"/>
              <a:gd name="f2509" fmla="*/ f2043 f856 1"/>
              <a:gd name="f2510" fmla="*/ f2044 f856 1"/>
              <a:gd name="f2511" fmla="*/ f2045 f857 1"/>
              <a:gd name="f2512" fmla="*/ f2046 f856 1"/>
              <a:gd name="f2513" fmla="*/ f2047 f857 1"/>
              <a:gd name="f2514" fmla="*/ f2048 f856 1"/>
              <a:gd name="f2515" fmla="*/ f2049 f857 1"/>
              <a:gd name="f2516" fmla="*/ f2050 f856 1"/>
              <a:gd name="f2517" fmla="*/ f2051 f857 1"/>
              <a:gd name="f2518" fmla="*/ f2052 f856 1"/>
              <a:gd name="f2519" fmla="*/ f2053 f857 1"/>
              <a:gd name="f2520" fmla="*/ f2054 f856 1"/>
              <a:gd name="f2521" fmla="*/ f2055 f857 1"/>
              <a:gd name="f2522" fmla="*/ f2056 f856 1"/>
              <a:gd name="f2523" fmla="*/ f2057 f857 1"/>
              <a:gd name="f2524" fmla="*/ f2058 f856 1"/>
              <a:gd name="f2525" fmla="*/ f2059 f856 1"/>
              <a:gd name="f2526" fmla="*/ f2060 f857 1"/>
              <a:gd name="f2527" fmla="*/ f2061 f856 1"/>
              <a:gd name="f2528" fmla="*/ f2062 f857 1"/>
              <a:gd name="f2529" fmla="*/ f2063 f856 1"/>
              <a:gd name="f2530" fmla="*/ f2064 f856 1"/>
              <a:gd name="f2531" fmla="*/ f2065 f857 1"/>
              <a:gd name="f2532" fmla="*/ f2066 f856 1"/>
              <a:gd name="f2533" fmla="*/ f2067 f857 1"/>
              <a:gd name="f2534" fmla="*/ f2068 f856 1"/>
              <a:gd name="f2535" fmla="*/ f2069 f857 1"/>
              <a:gd name="f2536" fmla="*/ f2070 f856 1"/>
              <a:gd name="f2537" fmla="*/ f2071 f857 1"/>
              <a:gd name="f2538" fmla="*/ f2072 f856 1"/>
              <a:gd name="f2539" fmla="*/ f2073 f857 1"/>
              <a:gd name="f2540" fmla="*/ f2074 f856 1"/>
              <a:gd name="f2541" fmla="*/ f2075 f857 1"/>
              <a:gd name="f2542" fmla="*/ f2076 f856 1"/>
              <a:gd name="f2543" fmla="*/ f2077 f857 1"/>
              <a:gd name="f2544" fmla="*/ f2078 f856 1"/>
              <a:gd name="f2545" fmla="*/ f2079 f857 1"/>
              <a:gd name="f2546" fmla="*/ f2080 f856 1"/>
              <a:gd name="f2547" fmla="*/ f2081 f856 1"/>
              <a:gd name="f2548" fmla="*/ f2082 f856 1"/>
              <a:gd name="f2549" fmla="*/ f2083 f857 1"/>
              <a:gd name="f2550" fmla="*/ f2084 f856 1"/>
              <a:gd name="f2551" fmla="*/ f2085 f857 1"/>
              <a:gd name="f2552" fmla="*/ f2086 f856 1"/>
              <a:gd name="f2553" fmla="*/ f2087 f857 1"/>
              <a:gd name="f2554" fmla="*/ f2088 f856 1"/>
              <a:gd name="f2555" fmla="*/ f2089 f857 1"/>
              <a:gd name="f2556" fmla="*/ f2090 f856 1"/>
              <a:gd name="f2557" fmla="*/ f2091 f857 1"/>
              <a:gd name="f2558" fmla="*/ f2092 f856 1"/>
              <a:gd name="f2559" fmla="*/ f2093 f857 1"/>
              <a:gd name="f2560" fmla="*/ f2094 f856 1"/>
              <a:gd name="f2561" fmla="*/ f2095 f857 1"/>
              <a:gd name="f2562" fmla="*/ f2096 f856 1"/>
              <a:gd name="f2563" fmla="*/ f2097 f857 1"/>
              <a:gd name="f2564" fmla="*/ f2098 f856 1"/>
              <a:gd name="f2565" fmla="*/ f2099 f857 1"/>
              <a:gd name="f2566" fmla="*/ f2100 f856 1"/>
              <a:gd name="f2567" fmla="*/ f2101 f857 1"/>
              <a:gd name="f2568" fmla="*/ f2102 f856 1"/>
              <a:gd name="f2569" fmla="*/ f2103 f857 1"/>
              <a:gd name="f2570" fmla="*/ f2104 f856 1"/>
              <a:gd name="f2571" fmla="*/ f2105 f857 1"/>
              <a:gd name="f2572" fmla="*/ f2106 f856 1"/>
              <a:gd name="f2573" fmla="*/ f2107 f857 1"/>
              <a:gd name="f2574" fmla="*/ f2108 f856 1"/>
              <a:gd name="f2575" fmla="*/ f2109 f857 1"/>
              <a:gd name="f2576" fmla="*/ f2110 f856 1"/>
              <a:gd name="f2577" fmla="*/ f2111 f857 1"/>
              <a:gd name="f2578" fmla="*/ f2112 f856 1"/>
              <a:gd name="f2579" fmla="*/ f2113 f857 1"/>
              <a:gd name="f2580" fmla="*/ f2114 f856 1"/>
              <a:gd name="f2581" fmla="*/ f2115 f857 1"/>
              <a:gd name="f2582" fmla="*/ f2116 f856 1"/>
              <a:gd name="f2583" fmla="*/ f2117 f857 1"/>
              <a:gd name="f2584" fmla="*/ f2118 f856 1"/>
              <a:gd name="f2585" fmla="*/ f2119 f857 1"/>
              <a:gd name="f2586" fmla="*/ f2120 f856 1"/>
              <a:gd name="f2587" fmla="*/ f2121 f857 1"/>
              <a:gd name="f2588" fmla="*/ f2122 f856 1"/>
              <a:gd name="f2589" fmla="*/ f2123 f857 1"/>
              <a:gd name="f2590" fmla="*/ f2124 f856 1"/>
              <a:gd name="f2591" fmla="*/ f2125 f857 1"/>
              <a:gd name="f2592" fmla="*/ f2126 f856 1"/>
              <a:gd name="f2593" fmla="*/ f2127 f857 1"/>
              <a:gd name="f2594" fmla="*/ f2128 f856 1"/>
              <a:gd name="f2595" fmla="*/ f2129 f857 1"/>
              <a:gd name="f2596" fmla="*/ f2130 f856 1"/>
              <a:gd name="f2597" fmla="*/ f2131 f857 1"/>
              <a:gd name="f2598" fmla="*/ f2132 f856 1"/>
              <a:gd name="f2599" fmla="*/ f2133 f857 1"/>
              <a:gd name="f2600" fmla="*/ f2134 f856 1"/>
              <a:gd name="f2601" fmla="*/ f2135 f857 1"/>
              <a:gd name="f2602" fmla="*/ f2136 f856 1"/>
              <a:gd name="f2603" fmla="*/ f2137 f856 1"/>
              <a:gd name="f2604" fmla="*/ f2138 f856 1"/>
              <a:gd name="f2605" fmla="*/ f2139 f857 1"/>
              <a:gd name="f2606" fmla="*/ f2140 f856 1"/>
              <a:gd name="f2607" fmla="*/ f2141 f857 1"/>
              <a:gd name="f2608" fmla="*/ f2142 f856 1"/>
              <a:gd name="f2609" fmla="*/ f2143 f857 1"/>
              <a:gd name="f2610" fmla="*/ f2144 f856 1"/>
              <a:gd name="f2611" fmla="*/ f2145 f857 1"/>
              <a:gd name="f2612" fmla="*/ f2146 f856 1"/>
              <a:gd name="f2613" fmla="*/ f2147 f857 1"/>
              <a:gd name="f2614" fmla="*/ f2148 f856 1"/>
              <a:gd name="f2615" fmla="*/ f2149 f857 1"/>
              <a:gd name="f2616" fmla="*/ f2150 f856 1"/>
              <a:gd name="f2617" fmla="*/ f2151 f857 1"/>
              <a:gd name="f2618" fmla="*/ f2152 f856 1"/>
              <a:gd name="f2619" fmla="*/ f2153 f857 1"/>
              <a:gd name="f2620" fmla="*/ f2154 f856 1"/>
              <a:gd name="f2621" fmla="*/ f2155 f857 1"/>
              <a:gd name="f2622" fmla="*/ f2156 f857 1"/>
              <a:gd name="f2623" fmla="*/ f2157 f856 1"/>
              <a:gd name="f2624" fmla="*/ f2158 f857 1"/>
              <a:gd name="f2625" fmla="*/ f2159 f856 1"/>
              <a:gd name="f2626" fmla="*/ f2160 f857 1"/>
              <a:gd name="f2627" fmla="*/ f2161 f856 1"/>
              <a:gd name="f2628" fmla="*/ f2162 f857 1"/>
              <a:gd name="f2629" fmla="*/ f2163 f856 1"/>
              <a:gd name="f2630" fmla="*/ f2164 f857 1"/>
              <a:gd name="f2631" fmla="*/ f2165 f856 1"/>
              <a:gd name="f2632" fmla="*/ f2166 f857 1"/>
              <a:gd name="f2633" fmla="*/ f2167 f856 1"/>
              <a:gd name="f2634" fmla="*/ f2168 f857 1"/>
              <a:gd name="f2635" fmla="*/ f2169 f856 1"/>
              <a:gd name="f2636" fmla="*/ f2170 f856 1"/>
              <a:gd name="f2637" fmla="*/ f2171 f857 1"/>
              <a:gd name="f2638" fmla="*/ f2172 f856 1"/>
              <a:gd name="f2639" fmla="*/ f2173 f857 1"/>
              <a:gd name="f2640" fmla="*/ f2174 f856 1"/>
              <a:gd name="f2641" fmla="*/ f2175 f857 1"/>
              <a:gd name="f2642" fmla="*/ f2176 f856 1"/>
              <a:gd name="f2643" fmla="*/ f2177 f856 1"/>
              <a:gd name="f2644" fmla="*/ f2178 f857 1"/>
              <a:gd name="f2645" fmla="*/ f2179 f856 1"/>
              <a:gd name="f2646" fmla="*/ f2180 f857 1"/>
              <a:gd name="f2647" fmla="*/ f2181 f856 1"/>
              <a:gd name="f2648" fmla="*/ f2182 f857 1"/>
              <a:gd name="f2649" fmla="*/ f2183 f856 1"/>
              <a:gd name="f2650" fmla="*/ f2184 f857 1"/>
              <a:gd name="f2651" fmla="*/ f2185 f856 1"/>
              <a:gd name="f2652" fmla="*/ f2186 f857 1"/>
              <a:gd name="f2653" fmla="*/ f2187 f856 1"/>
              <a:gd name="f2654" fmla="*/ f2188 f857 1"/>
              <a:gd name="f2655" fmla="*/ f2189 f856 1"/>
              <a:gd name="f2656" fmla="*/ f2190 f857 1"/>
              <a:gd name="f2657" fmla="*/ f2191 f856 1"/>
              <a:gd name="f2658" fmla="*/ f2192 f857 1"/>
              <a:gd name="f2659" fmla="*/ f2193 f856 1"/>
              <a:gd name="f2660" fmla="*/ f2194 f857 1"/>
              <a:gd name="f2661" fmla="*/ f2195 f856 1"/>
              <a:gd name="f2662" fmla="*/ f2196 f856 1"/>
              <a:gd name="f2663" fmla="*/ f2197 f857 1"/>
              <a:gd name="f2664" fmla="*/ f2198 f856 1"/>
              <a:gd name="f2665" fmla="*/ f2199 f857 1"/>
              <a:gd name="f2666" fmla="*/ f2200 f856 1"/>
              <a:gd name="f2667" fmla="*/ f2201 f856 1"/>
              <a:gd name="f2668" fmla="*/ f2202 f857 1"/>
              <a:gd name="f2669" fmla="*/ f2203 f856 1"/>
              <a:gd name="f2670" fmla="*/ f2204 f857 1"/>
              <a:gd name="f2671" fmla="*/ f2205 f856 1"/>
              <a:gd name="f2672" fmla="*/ f2206 f857 1"/>
              <a:gd name="f2673" fmla="*/ f2207 f856 1"/>
              <a:gd name="f2674" fmla="*/ f2208 f856 1"/>
              <a:gd name="f2675" fmla="*/ f2209 f857 1"/>
              <a:gd name="f2676" fmla="*/ f2210 f856 1"/>
              <a:gd name="f2677" fmla="*/ f2211 f856 1"/>
              <a:gd name="f2678" fmla="*/ f2212 f857 1"/>
              <a:gd name="f2679" fmla="*/ f2213 f856 1"/>
              <a:gd name="f2680" fmla="*/ f2214 f857 1"/>
              <a:gd name="f2681" fmla="*/ f2215 f856 1"/>
              <a:gd name="f2682" fmla="*/ f2216 f856 1"/>
              <a:gd name="f2683" fmla="*/ f2217 f857 1"/>
              <a:gd name="f2684" fmla="*/ f2218 f856 1"/>
              <a:gd name="f2685" fmla="*/ f2219 f857 1"/>
              <a:gd name="f2686" fmla="*/ f2220 f856 1"/>
              <a:gd name="f2687" fmla="*/ f2221 f857 1"/>
              <a:gd name="f2688" fmla="*/ f2222 f856 1"/>
              <a:gd name="f2689" fmla="*/ f2223 f857 1"/>
              <a:gd name="f2690" fmla="*/ f2224 f856 1"/>
              <a:gd name="f2691" fmla="*/ f2225 f857 1"/>
              <a:gd name="f2692" fmla="*/ f2226 f856 1"/>
              <a:gd name="f2693" fmla="*/ f2227 f857 1"/>
              <a:gd name="f2694" fmla="*/ f2228 f856 1"/>
              <a:gd name="f2695" fmla="*/ f2229 f857 1"/>
              <a:gd name="f2696" fmla="*/ f2230 f856 1"/>
              <a:gd name="f2697" fmla="*/ f2231 f857 1"/>
              <a:gd name="f2698" fmla="*/ f2232 f856 1"/>
              <a:gd name="f2699" fmla="*/ f2233 f857 1"/>
              <a:gd name="f2700" fmla="*/ f2234 f856 1"/>
              <a:gd name="f2701" fmla="*/ f2235 f857 1"/>
              <a:gd name="f2702" fmla="*/ f2236 f856 1"/>
              <a:gd name="f2703" fmla="*/ f2237 f856 1"/>
              <a:gd name="f2704" fmla="*/ f2238 f856 1"/>
              <a:gd name="f2705" fmla="*/ f2239 f857 1"/>
              <a:gd name="f2706" fmla="*/ f2240 f856 1"/>
              <a:gd name="f2707" fmla="*/ f2241 f857 1"/>
              <a:gd name="f2708" fmla="*/ f2242 f856 1"/>
              <a:gd name="f2709" fmla="*/ f2243 f857 1"/>
              <a:gd name="f2710" fmla="*/ f2244 f856 1"/>
              <a:gd name="f2711" fmla="*/ f2245 f857 1"/>
              <a:gd name="f2712" fmla="*/ f2246 f856 1"/>
              <a:gd name="f2713" fmla="*/ f2247 f857 1"/>
              <a:gd name="f2714" fmla="*/ f2248 f857 1"/>
              <a:gd name="f2715" fmla="*/ f2249 f856 1"/>
              <a:gd name="f2716" fmla="*/ f2250 f857 1"/>
              <a:gd name="f2717" fmla="*/ f2251 f856 1"/>
              <a:gd name="f2718" fmla="*/ f2252 f857 1"/>
              <a:gd name="f2719" fmla="*/ f2253 f857 1"/>
              <a:gd name="f2720" fmla="*/ f2254 f8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92">
                <a:pos x="f2259" y="f2260"/>
              </a:cxn>
              <a:cxn ang="f1792">
                <a:pos x="f2261" y="f2262"/>
              </a:cxn>
              <a:cxn ang="f1792">
                <a:pos x="f2263" y="f2264"/>
              </a:cxn>
              <a:cxn ang="f1792">
                <a:pos x="f2265" y="f2266"/>
              </a:cxn>
              <a:cxn ang="f1792">
                <a:pos x="f2267" y="f2268"/>
              </a:cxn>
              <a:cxn ang="f1792">
                <a:pos x="f2259" y="f2269"/>
              </a:cxn>
              <a:cxn ang="f1792">
                <a:pos x="f2270" y="f2271"/>
              </a:cxn>
              <a:cxn ang="f1792">
                <a:pos x="f2272" y="f2273"/>
              </a:cxn>
              <a:cxn ang="f1792">
                <a:pos x="f2274" y="f2275"/>
              </a:cxn>
              <a:cxn ang="f1792">
                <a:pos x="f2276" y="f2277"/>
              </a:cxn>
              <a:cxn ang="f1792">
                <a:pos x="f2270" y="f2278"/>
              </a:cxn>
              <a:cxn ang="f1792">
                <a:pos x="f2279" y="f2280"/>
              </a:cxn>
              <a:cxn ang="f1792">
                <a:pos x="f2281" y="f2282"/>
              </a:cxn>
              <a:cxn ang="f1792">
                <a:pos x="f2283" y="f2284"/>
              </a:cxn>
              <a:cxn ang="f1792">
                <a:pos x="f2285" y="f2286"/>
              </a:cxn>
              <a:cxn ang="f1792">
                <a:pos x="f2287" y="f2288"/>
              </a:cxn>
              <a:cxn ang="f1792">
                <a:pos x="f2289" y="f2290"/>
              </a:cxn>
              <a:cxn ang="f1792">
                <a:pos x="f2291" y="f2292"/>
              </a:cxn>
              <a:cxn ang="f1792">
                <a:pos x="f2293" y="f2294"/>
              </a:cxn>
              <a:cxn ang="f1792">
                <a:pos x="f2295" y="f2296"/>
              </a:cxn>
              <a:cxn ang="f1792">
                <a:pos x="f2297" y="f2298"/>
              </a:cxn>
              <a:cxn ang="f1792">
                <a:pos x="f2299" y="f2300"/>
              </a:cxn>
              <a:cxn ang="f1792">
                <a:pos x="f2301" y="f2302"/>
              </a:cxn>
              <a:cxn ang="f1792">
                <a:pos x="f2303" y="f2304"/>
              </a:cxn>
              <a:cxn ang="f1792">
                <a:pos x="f2305" y="f2306"/>
              </a:cxn>
              <a:cxn ang="f1792">
                <a:pos x="f2307" y="f2308"/>
              </a:cxn>
              <a:cxn ang="f1792">
                <a:pos x="f2307" y="f2309"/>
              </a:cxn>
              <a:cxn ang="f1792">
                <a:pos x="f2310" y="f2311"/>
              </a:cxn>
              <a:cxn ang="f1792">
                <a:pos x="f2312" y="f2313"/>
              </a:cxn>
              <a:cxn ang="f1792">
                <a:pos x="f2314" y="f2315"/>
              </a:cxn>
              <a:cxn ang="f1792">
                <a:pos x="f2316" y="f2317"/>
              </a:cxn>
              <a:cxn ang="f1792">
                <a:pos x="f2318" y="f2319"/>
              </a:cxn>
              <a:cxn ang="f1792">
                <a:pos x="f2320" y="f2321"/>
              </a:cxn>
              <a:cxn ang="f1792">
                <a:pos x="f2322" y="f2323"/>
              </a:cxn>
              <a:cxn ang="f1792">
                <a:pos x="f2324" y="f2325"/>
              </a:cxn>
              <a:cxn ang="f1792">
                <a:pos x="f2326" y="f2327"/>
              </a:cxn>
              <a:cxn ang="f1792">
                <a:pos x="f2328" y="f2329"/>
              </a:cxn>
              <a:cxn ang="f1792">
                <a:pos x="f2330" y="f2331"/>
              </a:cxn>
              <a:cxn ang="f1792">
                <a:pos x="f2332" y="f2333"/>
              </a:cxn>
              <a:cxn ang="f1792">
                <a:pos x="f2334" y="f2335"/>
              </a:cxn>
              <a:cxn ang="f1792">
                <a:pos x="f2336" y="f2337"/>
              </a:cxn>
              <a:cxn ang="f1792">
                <a:pos x="f2338" y="f2339"/>
              </a:cxn>
              <a:cxn ang="f1792">
                <a:pos x="f2340" y="f2341"/>
              </a:cxn>
              <a:cxn ang="f1792">
                <a:pos x="f2342" y="f2343"/>
              </a:cxn>
              <a:cxn ang="f1792">
                <a:pos x="f2344" y="f2345"/>
              </a:cxn>
              <a:cxn ang="f1792">
                <a:pos x="f2346" y="f2347"/>
              </a:cxn>
              <a:cxn ang="f1792">
                <a:pos x="f2348" y="f2349"/>
              </a:cxn>
              <a:cxn ang="f1792">
                <a:pos x="f2350" y="f2351"/>
              </a:cxn>
              <a:cxn ang="f1792">
                <a:pos x="f2352" y="f2353"/>
              </a:cxn>
              <a:cxn ang="f1792">
                <a:pos x="f2354" y="f2355"/>
              </a:cxn>
              <a:cxn ang="f1792">
                <a:pos x="f2356" y="f2357"/>
              </a:cxn>
              <a:cxn ang="f1792">
                <a:pos x="f2358" y="f2359"/>
              </a:cxn>
              <a:cxn ang="f1792">
                <a:pos x="f2360" y="f2361"/>
              </a:cxn>
              <a:cxn ang="f1792">
                <a:pos x="f2362" y="f2363"/>
              </a:cxn>
              <a:cxn ang="f1792">
                <a:pos x="f2364" y="f2365"/>
              </a:cxn>
              <a:cxn ang="f1792">
                <a:pos x="f2366" y="f2367"/>
              </a:cxn>
              <a:cxn ang="f1792">
                <a:pos x="f2368" y="f2369"/>
              </a:cxn>
              <a:cxn ang="f1792">
                <a:pos x="f2370" y="f2371"/>
              </a:cxn>
              <a:cxn ang="f1792">
                <a:pos x="f2372" y="f2373"/>
              </a:cxn>
              <a:cxn ang="f1792">
                <a:pos x="f2374" y="f2375"/>
              </a:cxn>
              <a:cxn ang="f1792">
                <a:pos x="f2376" y="f2377"/>
              </a:cxn>
              <a:cxn ang="f1792">
                <a:pos x="f2366" y="f2378"/>
              </a:cxn>
              <a:cxn ang="f1792">
                <a:pos x="f2379" y="f2380"/>
              </a:cxn>
              <a:cxn ang="f1792">
                <a:pos x="f2381" y="f2382"/>
              </a:cxn>
              <a:cxn ang="f1792">
                <a:pos x="f2383" y="f2384"/>
              </a:cxn>
              <a:cxn ang="f1792">
                <a:pos x="f2385" y="f2386"/>
              </a:cxn>
              <a:cxn ang="f1792">
                <a:pos x="f2387" y="f2388"/>
              </a:cxn>
              <a:cxn ang="f1792">
                <a:pos x="f2389" y="f2390"/>
              </a:cxn>
              <a:cxn ang="f1792">
                <a:pos x="f2391" y="f2378"/>
              </a:cxn>
              <a:cxn ang="f1792">
                <a:pos x="f2392" y="f2393"/>
              </a:cxn>
              <a:cxn ang="f1792">
                <a:pos x="f2394" y="f2395"/>
              </a:cxn>
              <a:cxn ang="f1792">
                <a:pos x="f2396" y="f2397"/>
              </a:cxn>
              <a:cxn ang="f1792">
                <a:pos x="f2398" y="f2399"/>
              </a:cxn>
              <a:cxn ang="f1792">
                <a:pos x="f2392" y="f2393"/>
              </a:cxn>
              <a:cxn ang="f1792">
                <a:pos x="f2400" y="f2401"/>
              </a:cxn>
              <a:cxn ang="f1792">
                <a:pos x="f2402" y="f2403"/>
              </a:cxn>
              <a:cxn ang="f1792">
                <a:pos x="f2404" y="f2405"/>
              </a:cxn>
              <a:cxn ang="f1792">
                <a:pos x="f2406" y="f2407"/>
              </a:cxn>
              <a:cxn ang="f1792">
                <a:pos x="f2408" y="f2409"/>
              </a:cxn>
              <a:cxn ang="f1792">
                <a:pos x="f2410" y="f2411"/>
              </a:cxn>
              <a:cxn ang="f1792">
                <a:pos x="f2412" y="f2413"/>
              </a:cxn>
              <a:cxn ang="f1792">
                <a:pos x="f2414" y="f2415"/>
              </a:cxn>
              <a:cxn ang="f1792">
                <a:pos x="f2416" y="f2417"/>
              </a:cxn>
              <a:cxn ang="f1792">
                <a:pos x="f2418" y="f2419"/>
              </a:cxn>
              <a:cxn ang="f1792">
                <a:pos x="f2420" y="f2421"/>
              </a:cxn>
              <a:cxn ang="f1792">
                <a:pos x="f2414" y="f2422"/>
              </a:cxn>
              <a:cxn ang="f1792">
                <a:pos x="f2423" y="f2424"/>
              </a:cxn>
              <a:cxn ang="f1792">
                <a:pos x="f2425" y="f2426"/>
              </a:cxn>
              <a:cxn ang="f1792">
                <a:pos x="f2427" y="f2428"/>
              </a:cxn>
              <a:cxn ang="f1792">
                <a:pos x="f2429" y="f2430"/>
              </a:cxn>
              <a:cxn ang="f1792">
                <a:pos x="f2423" y="f2424"/>
              </a:cxn>
              <a:cxn ang="f1792">
                <a:pos x="f2431" y="f2432"/>
              </a:cxn>
              <a:cxn ang="f1792">
                <a:pos x="f2433" y="f2434"/>
              </a:cxn>
              <a:cxn ang="f1792">
                <a:pos x="f2435" y="f2436"/>
              </a:cxn>
              <a:cxn ang="f1792">
                <a:pos x="f2437" y="f2438"/>
              </a:cxn>
              <a:cxn ang="f1792">
                <a:pos x="f2439" y="f2440"/>
              </a:cxn>
              <a:cxn ang="f1792">
                <a:pos x="f2441" y="f2442"/>
              </a:cxn>
              <a:cxn ang="f1792">
                <a:pos x="f2443" y="f2444"/>
              </a:cxn>
              <a:cxn ang="f1792">
                <a:pos x="f2445" y="f2446"/>
              </a:cxn>
              <a:cxn ang="f1792">
                <a:pos x="f2447" y="f2448"/>
              </a:cxn>
              <a:cxn ang="f1792">
                <a:pos x="f2449" y="f2450"/>
              </a:cxn>
              <a:cxn ang="f1792">
                <a:pos x="f2451" y="f2452"/>
              </a:cxn>
              <a:cxn ang="f1792">
                <a:pos x="f2453" y="f2454"/>
              </a:cxn>
              <a:cxn ang="f1792">
                <a:pos x="f2455" y="f2448"/>
              </a:cxn>
              <a:cxn ang="f1792">
                <a:pos x="f2456" y="f2457"/>
              </a:cxn>
              <a:cxn ang="f1792">
                <a:pos x="f2458" y="f2459"/>
              </a:cxn>
              <a:cxn ang="f1792">
                <a:pos x="f2460" y="f2461"/>
              </a:cxn>
              <a:cxn ang="f1792">
                <a:pos x="f2462" y="f2463"/>
              </a:cxn>
              <a:cxn ang="f1792">
                <a:pos x="f2464" y="f2465"/>
              </a:cxn>
              <a:cxn ang="f1792">
                <a:pos x="f2466" y="f2467"/>
              </a:cxn>
              <a:cxn ang="f1792">
                <a:pos x="f2468" y="f2469"/>
              </a:cxn>
              <a:cxn ang="f1792">
                <a:pos x="f2470" y="f2471"/>
              </a:cxn>
              <a:cxn ang="f1792">
                <a:pos x="f2456" y="f2457"/>
              </a:cxn>
              <a:cxn ang="f1792">
                <a:pos x="f2472" y="f2473"/>
              </a:cxn>
              <a:cxn ang="f1792">
                <a:pos x="f2474" y="f2475"/>
              </a:cxn>
              <a:cxn ang="f1792">
                <a:pos x="f2476" y="f2477"/>
              </a:cxn>
              <a:cxn ang="f1792">
                <a:pos x="f2478" y="f2479"/>
              </a:cxn>
              <a:cxn ang="f1792">
                <a:pos x="f2480" y="f2479"/>
              </a:cxn>
              <a:cxn ang="f1792">
                <a:pos x="f2481" y="f2479"/>
              </a:cxn>
              <a:cxn ang="f1792">
                <a:pos x="f2482" y="f2483"/>
              </a:cxn>
              <a:cxn ang="f1792">
                <a:pos x="f2484" y="f2485"/>
              </a:cxn>
              <a:cxn ang="f1792">
                <a:pos x="f2472" y="f2407"/>
              </a:cxn>
              <a:cxn ang="f1792">
                <a:pos x="f2486" y="f2487"/>
              </a:cxn>
              <a:cxn ang="f1792">
                <a:pos x="f2488" y="f2489"/>
              </a:cxn>
              <a:cxn ang="f1792">
                <a:pos x="f2490" y="f2491"/>
              </a:cxn>
              <a:cxn ang="f1792">
                <a:pos x="f2492" y="f2493"/>
              </a:cxn>
              <a:cxn ang="f1792">
                <a:pos x="f2486" y="f2494"/>
              </a:cxn>
              <a:cxn ang="f1792">
                <a:pos x="f2495" y="f2496"/>
              </a:cxn>
              <a:cxn ang="f1792">
                <a:pos x="f2497" y="f2498"/>
              </a:cxn>
              <a:cxn ang="f1792">
                <a:pos x="f2499" y="f2500"/>
              </a:cxn>
              <a:cxn ang="f1792">
                <a:pos x="f2501" y="f2502"/>
              </a:cxn>
              <a:cxn ang="f1792">
                <a:pos x="f2503" y="f2504"/>
              </a:cxn>
              <a:cxn ang="f1792">
                <a:pos x="f2503" y="f2504"/>
              </a:cxn>
              <a:cxn ang="f1792">
                <a:pos x="f2505" y="f2506"/>
              </a:cxn>
              <a:cxn ang="f1792">
                <a:pos x="f2507" y="f2508"/>
              </a:cxn>
              <a:cxn ang="f1792">
                <a:pos x="f2509" y="f2496"/>
              </a:cxn>
              <a:cxn ang="f1792">
                <a:pos x="f2510" y="f2511"/>
              </a:cxn>
              <a:cxn ang="f1792">
                <a:pos x="f2512" y="f2513"/>
              </a:cxn>
              <a:cxn ang="f1792">
                <a:pos x="f2514" y="f2515"/>
              </a:cxn>
              <a:cxn ang="f1792">
                <a:pos x="f2516" y="f2517"/>
              </a:cxn>
              <a:cxn ang="f1792">
                <a:pos x="f2518" y="f2519"/>
              </a:cxn>
              <a:cxn ang="f1792">
                <a:pos x="f2520" y="f2521"/>
              </a:cxn>
              <a:cxn ang="f1792">
                <a:pos x="f2522" y="f2523"/>
              </a:cxn>
              <a:cxn ang="f1792">
                <a:pos x="f2524" y="f2511"/>
              </a:cxn>
              <a:cxn ang="f1792">
                <a:pos x="f2525" y="f2459"/>
              </a:cxn>
              <a:cxn ang="f1792">
                <a:pos x="f2525" y="f2526"/>
              </a:cxn>
              <a:cxn ang="f1792">
                <a:pos x="f2527" y="f2528"/>
              </a:cxn>
              <a:cxn ang="f1792">
                <a:pos x="f2529" y="f2440"/>
              </a:cxn>
              <a:cxn ang="f1792">
                <a:pos x="f2530" y="f2531"/>
              </a:cxn>
              <a:cxn ang="f1792">
                <a:pos x="f2530" y="f2531"/>
              </a:cxn>
              <a:cxn ang="f1792">
                <a:pos x="f2532" y="f2533"/>
              </a:cxn>
              <a:cxn ang="f1792">
                <a:pos x="f2534" y="f2535"/>
              </a:cxn>
              <a:cxn ang="f1792">
                <a:pos x="f2536" y="f2537"/>
              </a:cxn>
              <a:cxn ang="f1792">
                <a:pos x="f2538" y="f2539"/>
              </a:cxn>
              <a:cxn ang="f1792">
                <a:pos x="f2540" y="f2541"/>
              </a:cxn>
              <a:cxn ang="f1792">
                <a:pos x="f2542" y="f2543"/>
              </a:cxn>
              <a:cxn ang="f1792">
                <a:pos x="f2544" y="f2545"/>
              </a:cxn>
              <a:cxn ang="f1792">
                <a:pos x="f2546" y="f2545"/>
              </a:cxn>
              <a:cxn ang="f1792">
                <a:pos x="f2490" y="f2545"/>
              </a:cxn>
              <a:cxn ang="f1792">
                <a:pos x="f2547" y="f2545"/>
              </a:cxn>
              <a:cxn ang="f1792">
                <a:pos x="f2548" y="f2549"/>
              </a:cxn>
              <a:cxn ang="f1792">
                <a:pos x="f2550" y="f2551"/>
              </a:cxn>
              <a:cxn ang="f1792">
                <a:pos x="f2552" y="f2553"/>
              </a:cxn>
              <a:cxn ang="f1792">
                <a:pos x="f2554" y="f2555"/>
              </a:cxn>
              <a:cxn ang="f1792">
                <a:pos x="f2556" y="f2557"/>
              </a:cxn>
              <a:cxn ang="f1792">
                <a:pos x="f2558" y="f2559"/>
              </a:cxn>
              <a:cxn ang="f1792">
                <a:pos x="f2560" y="f2561"/>
              </a:cxn>
              <a:cxn ang="f1792">
                <a:pos x="f2562" y="f2563"/>
              </a:cxn>
              <a:cxn ang="f1792">
                <a:pos x="f2564" y="f2565"/>
              </a:cxn>
              <a:cxn ang="f1792">
                <a:pos x="f2566" y="f2567"/>
              </a:cxn>
              <a:cxn ang="f1792">
                <a:pos x="f2568" y="f2569"/>
              </a:cxn>
              <a:cxn ang="f1792">
                <a:pos x="f2570" y="f2571"/>
              </a:cxn>
              <a:cxn ang="f1792">
                <a:pos x="f2572" y="f2573"/>
              </a:cxn>
              <a:cxn ang="f1792">
                <a:pos x="f2574" y="f2575"/>
              </a:cxn>
              <a:cxn ang="f1792">
                <a:pos x="f2576" y="f2577"/>
              </a:cxn>
              <a:cxn ang="f1792">
                <a:pos x="f2578" y="f2579"/>
              </a:cxn>
              <a:cxn ang="f1792">
                <a:pos x="f2580" y="f2581"/>
              </a:cxn>
              <a:cxn ang="f1792">
                <a:pos x="f2582" y="f2583"/>
              </a:cxn>
              <a:cxn ang="f1792">
                <a:pos x="f2584" y="f2585"/>
              </a:cxn>
              <a:cxn ang="f1792">
                <a:pos x="f2586" y="f2587"/>
              </a:cxn>
              <a:cxn ang="f1792">
                <a:pos x="f2588" y="f2589"/>
              </a:cxn>
              <a:cxn ang="f1792">
                <a:pos x="f2590" y="f2591"/>
              </a:cxn>
              <a:cxn ang="f1792">
                <a:pos x="f2592" y="f2593"/>
              </a:cxn>
              <a:cxn ang="f1792">
                <a:pos x="f2594" y="f2595"/>
              </a:cxn>
              <a:cxn ang="f1792">
                <a:pos x="f2596" y="f2597"/>
              </a:cxn>
              <a:cxn ang="f1792">
                <a:pos x="f2598" y="f2599"/>
              </a:cxn>
              <a:cxn ang="f1792">
                <a:pos x="f2600" y="f2601"/>
              </a:cxn>
              <a:cxn ang="f1792">
                <a:pos x="f2602" y="f2601"/>
              </a:cxn>
              <a:cxn ang="f1792">
                <a:pos x="f2603" y="f2601"/>
              </a:cxn>
              <a:cxn ang="f1792">
                <a:pos x="f2604" y="f2605"/>
              </a:cxn>
              <a:cxn ang="f1792">
                <a:pos x="f2606" y="f2607"/>
              </a:cxn>
              <a:cxn ang="f1792">
                <a:pos x="f2608" y="f2609"/>
              </a:cxn>
              <a:cxn ang="f1792">
                <a:pos x="f2610" y="f2611"/>
              </a:cxn>
              <a:cxn ang="f1792">
                <a:pos x="f2612" y="f2613"/>
              </a:cxn>
              <a:cxn ang="f1792">
                <a:pos x="f2614" y="f2615"/>
              </a:cxn>
              <a:cxn ang="f1792">
                <a:pos x="f2616" y="f2617"/>
              </a:cxn>
              <a:cxn ang="f1792">
                <a:pos x="f2618" y="f2619"/>
              </a:cxn>
              <a:cxn ang="f1792">
                <a:pos x="f2620" y="f2621"/>
              </a:cxn>
              <a:cxn ang="f1792">
                <a:pos x="f2404" y="f2622"/>
              </a:cxn>
              <a:cxn ang="f1792">
                <a:pos x="f2623" y="f2624"/>
              </a:cxn>
              <a:cxn ang="f1792">
                <a:pos x="f2625" y="f2626"/>
              </a:cxn>
              <a:cxn ang="f1792">
                <a:pos x="f2627" y="f2628"/>
              </a:cxn>
              <a:cxn ang="f1792">
                <a:pos x="f2629" y="f2630"/>
              </a:cxn>
              <a:cxn ang="f1792">
                <a:pos x="f2631" y="f2632"/>
              </a:cxn>
              <a:cxn ang="f1792">
                <a:pos x="f2633" y="f2634"/>
              </a:cxn>
              <a:cxn ang="f1792">
                <a:pos x="f2635" y="f2551"/>
              </a:cxn>
              <a:cxn ang="f1792">
                <a:pos x="f2636" y="f2637"/>
              </a:cxn>
              <a:cxn ang="f1792">
                <a:pos x="f2638" y="f2639"/>
              </a:cxn>
              <a:cxn ang="f1792">
                <a:pos x="f2640" y="f2641"/>
              </a:cxn>
              <a:cxn ang="f1792">
                <a:pos x="f2642" y="f2581"/>
              </a:cxn>
              <a:cxn ang="f1792">
                <a:pos x="f2643" y="f2644"/>
              </a:cxn>
              <a:cxn ang="f1792">
                <a:pos x="f2645" y="f2646"/>
              </a:cxn>
              <a:cxn ang="f1792">
                <a:pos x="f2647" y="f2648"/>
              </a:cxn>
              <a:cxn ang="f1792">
                <a:pos x="f2649" y="f2650"/>
              </a:cxn>
              <a:cxn ang="f1792">
                <a:pos x="f2651" y="f2652"/>
              </a:cxn>
              <a:cxn ang="f1792">
                <a:pos x="f2653" y="f2654"/>
              </a:cxn>
              <a:cxn ang="f1792">
                <a:pos x="f2655" y="f2656"/>
              </a:cxn>
              <a:cxn ang="f1792">
                <a:pos x="f2657" y="f2658"/>
              </a:cxn>
              <a:cxn ang="f1792">
                <a:pos x="f2659" y="f2660"/>
              </a:cxn>
              <a:cxn ang="f1792">
                <a:pos x="f2661" y="f2660"/>
              </a:cxn>
              <a:cxn ang="f1792">
                <a:pos x="f2662" y="f2663"/>
              </a:cxn>
              <a:cxn ang="f1792">
                <a:pos x="f2664" y="f2665"/>
              </a:cxn>
              <a:cxn ang="f1792">
                <a:pos x="f2666" y="f2656"/>
              </a:cxn>
              <a:cxn ang="f1792">
                <a:pos x="f2667" y="f2668"/>
              </a:cxn>
              <a:cxn ang="f1792">
                <a:pos x="f2669" y="f2670"/>
              </a:cxn>
              <a:cxn ang="f1792">
                <a:pos x="f2671" y="f2672"/>
              </a:cxn>
              <a:cxn ang="f1792">
                <a:pos x="f2673" y="f2670"/>
              </a:cxn>
              <a:cxn ang="f1792">
                <a:pos x="f2674" y="f2675"/>
              </a:cxn>
              <a:cxn ang="f1792">
                <a:pos x="f2576" y="f2675"/>
              </a:cxn>
              <a:cxn ang="f1792">
                <a:pos x="f2676" y="f2349"/>
              </a:cxn>
              <a:cxn ang="f1792">
                <a:pos x="f2677" y="f2678"/>
              </a:cxn>
              <a:cxn ang="f1792">
                <a:pos x="f2679" y="f2680"/>
              </a:cxn>
              <a:cxn ang="f1792">
                <a:pos x="f2681" y="f2317"/>
              </a:cxn>
              <a:cxn ang="f1792">
                <a:pos x="f2682" y="f2683"/>
              </a:cxn>
              <a:cxn ang="f1792">
                <a:pos x="f2684" y="f2685"/>
              </a:cxn>
              <a:cxn ang="f1792">
                <a:pos x="f2686" y="f2687"/>
              </a:cxn>
              <a:cxn ang="f1792">
                <a:pos x="f2688" y="f2689"/>
              </a:cxn>
              <a:cxn ang="f1792">
                <a:pos x="f2690" y="f2691"/>
              </a:cxn>
              <a:cxn ang="f1792">
                <a:pos x="f2692" y="f2693"/>
              </a:cxn>
              <a:cxn ang="f1792">
                <a:pos x="f2694" y="f2695"/>
              </a:cxn>
              <a:cxn ang="f1792">
                <a:pos x="f2696" y="f2697"/>
              </a:cxn>
              <a:cxn ang="f1792">
                <a:pos x="f2698" y="f2699"/>
              </a:cxn>
              <a:cxn ang="f1792">
                <a:pos x="f2700" y="f2701"/>
              </a:cxn>
              <a:cxn ang="f1792">
                <a:pos x="f2702" y="f2701"/>
              </a:cxn>
              <a:cxn ang="f1792">
                <a:pos x="f2703" y="f2701"/>
              </a:cxn>
              <a:cxn ang="f1792">
                <a:pos x="f2704" y="f2705"/>
              </a:cxn>
              <a:cxn ang="f1792">
                <a:pos x="f2706" y="f2707"/>
              </a:cxn>
              <a:cxn ang="f1792">
                <a:pos x="f2708" y="f2709"/>
              </a:cxn>
              <a:cxn ang="f1792">
                <a:pos x="f2710" y="f2711"/>
              </a:cxn>
              <a:cxn ang="f1792">
                <a:pos x="f2712" y="f2713"/>
              </a:cxn>
              <a:cxn ang="f1792">
                <a:pos x="f2712" y="f2714"/>
              </a:cxn>
              <a:cxn ang="f1792">
                <a:pos x="f2715" y="f2716"/>
              </a:cxn>
              <a:cxn ang="f1792">
                <a:pos x="f2717" y="f2718"/>
              </a:cxn>
              <a:cxn ang="f1792">
                <a:pos x="f2717" y="f2719"/>
              </a:cxn>
              <a:cxn ang="f1792">
                <a:pos x="f2717" y="f2720"/>
              </a:cxn>
            </a:cxnLst>
            <a:rect l="f2255" t="f2258" r="f2256" b="f2257"/>
            <a:pathLst>
              <a:path w="1027070" h="1214960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8" y="f18"/>
                </a:lnTo>
                <a:close/>
                <a:moveTo>
                  <a:pt x="f19" y="f20"/>
                </a:move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19" y="f27"/>
                </a:lnTo>
                <a:close/>
                <a:moveTo>
                  <a:pt x="f28" y="f29"/>
                </a:moveTo>
                <a:lnTo>
                  <a:pt x="f30" y="f31"/>
                </a:ln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lnTo>
                  <a:pt x="f46" y="f47"/>
                </a:lnTo>
                <a:lnTo>
                  <a:pt x="f48" y="f49"/>
                </a:lnTo>
                <a:close/>
                <a:moveTo>
                  <a:pt x="f50" y="f51"/>
                </a:moveTo>
                <a:lnTo>
                  <a:pt x="f52" y="f53"/>
                </a:lnTo>
                <a:cubicBezTo>
                  <a:pt x="f54" y="f55"/>
                  <a:pt x="f56" y="f57"/>
                  <a:pt x="f58" y="f59"/>
                </a:cubicBez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close/>
                <a:moveTo>
                  <a:pt x="f68" y="f69"/>
                </a:moveTo>
                <a:cubicBezTo>
                  <a:pt x="f68" y="f69"/>
                  <a:pt x="f68" y="f70"/>
                  <a:pt x="f68" y="f70"/>
                </a:cubicBezTo>
                <a:cubicBezTo>
                  <a:pt x="f68" y="f71"/>
                  <a:pt x="f72" y="f73"/>
                  <a:pt x="f74" y="f75"/>
                </a:cubicBezTo>
                <a:lnTo>
                  <a:pt x="f76" y="f77"/>
                </a:lnTo>
                <a:cubicBezTo>
                  <a:pt x="f76" y="f77"/>
                  <a:pt x="f78" y="f79"/>
                  <a:pt x="f80" y="f81"/>
                </a:cubicBez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lnTo>
                  <a:pt x="f120" y="f121"/>
                </a:ln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53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moveTo>
                  <a:pt x="f151" y="f152"/>
                </a:moveTo>
                <a:lnTo>
                  <a:pt x="f153" y="f154"/>
                </a:ln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cubicBezTo>
                  <a:pt x="f201" y="f202"/>
                  <a:pt x="f203" y="f115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28" y="f230"/>
                  <a:pt x="f231" y="f232"/>
                  <a:pt x="f233" y="f234"/>
                </a:cubicBezTo>
                <a:moveTo>
                  <a:pt x="f204" y="f235"/>
                </a:move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2" y="f253"/>
                  <a:pt x="f252" y="f253"/>
                  <a:pt x="f254" y="f255"/>
                </a:cubicBezTo>
                <a:lnTo>
                  <a:pt x="f256" y="f257"/>
                </a:lnTo>
                <a:cubicBezTo>
                  <a:pt x="f258" y="f259"/>
                  <a:pt x="f260" y="f261"/>
                  <a:pt x="f262" y="f263"/>
                </a:cubicBezTo>
                <a:lnTo>
                  <a:pt x="f264" y="f235"/>
                </a:lnTo>
                <a:close/>
                <a:moveTo>
                  <a:pt x="f265" y="f266"/>
                </a:moveTo>
                <a:lnTo>
                  <a:pt x="f267" y="f268"/>
                </a:lnTo>
                <a:lnTo>
                  <a:pt x="f269" y="f270"/>
                </a:lnTo>
                <a:lnTo>
                  <a:pt x="f271" y="f272"/>
                </a:lnTo>
                <a:lnTo>
                  <a:pt x="f265" y="f266"/>
                </a:lnTo>
                <a:close/>
                <a:moveTo>
                  <a:pt x="f273" y="f274"/>
                </a:moveTo>
                <a:lnTo>
                  <a:pt x="f275" y="f276"/>
                </a:lnTo>
                <a:lnTo>
                  <a:pt x="f277" y="f278"/>
                </a:lnTo>
                <a:lnTo>
                  <a:pt x="f279" y="f280"/>
                </a:lnTo>
                <a:lnTo>
                  <a:pt x="f281" y="f282"/>
                </a:lnTo>
                <a:lnTo>
                  <a:pt x="f283" y="f284"/>
                </a:lnTo>
                <a:lnTo>
                  <a:pt x="f285" y="f286"/>
                </a:lnTo>
                <a:close/>
                <a:moveTo>
                  <a:pt x="f287" y="f288"/>
                </a:move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287" y="f295"/>
                </a:lnTo>
                <a:close/>
                <a:moveTo>
                  <a:pt x="f296" y="f297"/>
                </a:move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296" y="f297"/>
                </a:lnTo>
                <a:close/>
                <a:moveTo>
                  <a:pt x="f304" y="f305"/>
                </a:moveTo>
                <a:lnTo>
                  <a:pt x="f306" y="f307"/>
                </a:lnTo>
                <a:cubicBezTo>
                  <a:pt x="f306" y="f307"/>
                  <a:pt x="f308" y="f309"/>
                  <a:pt x="f310" y="f311"/>
                </a:cubicBezTo>
                <a:cubicBezTo>
                  <a:pt x="f197" y="f311"/>
                  <a:pt x="f312" y="f311"/>
                  <a:pt x="f313" y="f314"/>
                </a:cubicBezTo>
                <a:lnTo>
                  <a:pt x="f315" y="f316"/>
                </a:lnTo>
                <a:lnTo>
                  <a:pt x="f317" y="f318"/>
                </a:lnTo>
                <a:lnTo>
                  <a:pt x="f319" y="f320"/>
                </a:lnTo>
                <a:lnTo>
                  <a:pt x="f321" y="f322"/>
                </a:lnTo>
                <a:close/>
                <a:moveTo>
                  <a:pt x="f323" y="f324"/>
                </a:moveTo>
                <a:lnTo>
                  <a:pt x="f325" y="f326"/>
                </a:lnTo>
                <a:lnTo>
                  <a:pt x="f327" y="f328"/>
                </a:lnTo>
                <a:lnTo>
                  <a:pt x="f329" y="f330"/>
                </a:lnTo>
                <a:lnTo>
                  <a:pt x="f331" y="f324"/>
                </a:lnTo>
                <a:close/>
                <a:moveTo>
                  <a:pt x="f332" y="f333"/>
                </a:moveTo>
                <a:lnTo>
                  <a:pt x="f334" y="f335"/>
                </a:lnTo>
                <a:lnTo>
                  <a:pt x="f336" y="f337"/>
                </a:lnTo>
                <a:lnTo>
                  <a:pt x="f338" y="f339"/>
                </a:lnTo>
                <a:lnTo>
                  <a:pt x="f340" y="f341"/>
                </a:lnTo>
                <a:cubicBezTo>
                  <a:pt x="f342" y="f343"/>
                  <a:pt x="f344" y="f135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lnTo>
                  <a:pt x="f332" y="f333"/>
                </a:lnTo>
                <a:close/>
                <a:moveTo>
                  <a:pt x="f359" y="f360"/>
                </a:move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lnTo>
                  <a:pt x="f373" y="f374"/>
                </a:lnTo>
                <a:cubicBezTo>
                  <a:pt x="f373" y="f374"/>
                  <a:pt x="f375" y="f374"/>
                  <a:pt x="f369" y="f374"/>
                </a:cubicBezTo>
                <a:cubicBezTo>
                  <a:pt x="f369" y="f374"/>
                  <a:pt x="f376" y="f374"/>
                  <a:pt x="f376" y="f374"/>
                </a:cubicBezTo>
                <a:cubicBezTo>
                  <a:pt x="f377" y="f374"/>
                  <a:pt x="f378" y="f379"/>
                  <a:pt x="f380" y="f381"/>
                </a:cubicBezTo>
                <a:cubicBezTo>
                  <a:pt x="f382" y="f383"/>
                  <a:pt x="f92" y="f384"/>
                  <a:pt x="f385" y="f386"/>
                </a:cubicBezTo>
                <a:lnTo>
                  <a:pt x="f359" y="f280"/>
                </a:lnTo>
                <a:close/>
                <a:moveTo>
                  <a:pt x="f387" y="f388"/>
                </a:move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cubicBezTo>
                  <a:pt x="f397" y="f398"/>
                  <a:pt x="f399" y="f392"/>
                  <a:pt x="f400" y="f401"/>
                </a:cubicBezTo>
                <a:cubicBezTo>
                  <a:pt x="f402" y="f403"/>
                  <a:pt x="f404" y="f405"/>
                  <a:pt x="f387" y="f406"/>
                </a:cubicBezTo>
                <a:moveTo>
                  <a:pt x="f407" y="f408"/>
                </a:moveTo>
                <a:cubicBezTo>
                  <a:pt x="f409" y="f410"/>
                  <a:pt x="f411" y="f412"/>
                  <a:pt x="f413" y="f414"/>
                </a:cubicBezTo>
                <a:lnTo>
                  <a:pt x="f415" y="f416"/>
                </a:lnTo>
                <a:lnTo>
                  <a:pt x="f417" y="f418"/>
                </a:lnTo>
                <a:lnTo>
                  <a:pt x="f419" y="f420"/>
                </a:lnTo>
                <a:lnTo>
                  <a:pt x="f419" y="f420"/>
                </a:lnTo>
                <a:cubicBezTo>
                  <a:pt x="f421" y="f422"/>
                  <a:pt x="f423" y="f424"/>
                  <a:pt x="f425" y="f426"/>
                </a:cubicBezTo>
                <a:lnTo>
                  <a:pt x="f427" y="f379"/>
                </a:lnTo>
                <a:lnTo>
                  <a:pt x="f428" y="f408"/>
                </a:lnTo>
                <a:close/>
                <a:moveTo>
                  <a:pt x="f429" y="f430"/>
                </a:moveTo>
                <a:cubicBezTo>
                  <a:pt x="f431" y="f432"/>
                  <a:pt x="f433" y="f434"/>
                  <a:pt x="f435" y="f436"/>
                </a:cubicBezTo>
                <a:cubicBezTo>
                  <a:pt x="f437" y="f438"/>
                  <a:pt x="f439" y="f440"/>
                  <a:pt x="f441" y="f442"/>
                </a:cubicBezTo>
                <a:lnTo>
                  <a:pt x="f443" y="f444"/>
                </a:lnTo>
                <a:lnTo>
                  <a:pt x="f445" y="f446"/>
                </a:lnTo>
                <a:cubicBezTo>
                  <a:pt x="f447" y="f448"/>
                  <a:pt x="f449" y="f450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lnTo>
                  <a:pt x="f459" y="f430"/>
                </a:lnTo>
                <a:close/>
                <a:moveTo>
                  <a:pt x="f460" y="f335"/>
                </a:moveTo>
                <a:cubicBezTo>
                  <a:pt x="f460" y="f335"/>
                  <a:pt x="f460" y="f461"/>
                  <a:pt x="f460" y="f462"/>
                </a:cubicBezTo>
                <a:cubicBezTo>
                  <a:pt x="f460" y="f462"/>
                  <a:pt x="f460" y="f463"/>
                  <a:pt x="f464" y="f465"/>
                </a:cubicBezTo>
                <a:cubicBezTo>
                  <a:pt x="f466" y="f467"/>
                  <a:pt x="f468" y="f469"/>
                  <a:pt x="f470" y="f316"/>
                </a:cubicBezTo>
                <a:cubicBezTo>
                  <a:pt x="f470" y="f471"/>
                  <a:pt x="f472" y="f17"/>
                  <a:pt x="f473" y="f474"/>
                </a:cubicBezTo>
                <a:cubicBezTo>
                  <a:pt x="f473" y="f474"/>
                  <a:pt x="f473" y="f474"/>
                  <a:pt x="f473" y="f474"/>
                </a:cubicBezTo>
                <a:lnTo>
                  <a:pt x="f475" y="f476"/>
                </a:ln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1"/>
                </a:cubicBezTo>
                <a:lnTo>
                  <a:pt x="f488" y="f489"/>
                </a:lnTo>
                <a:lnTo>
                  <a:pt x="f490" y="f491"/>
                </a:lnTo>
                <a:lnTo>
                  <a:pt x="f492" y="f493"/>
                </a:lnTo>
                <a:cubicBezTo>
                  <a:pt x="f494" y="f495"/>
                  <a:pt x="f496" y="f497"/>
                  <a:pt x="f498" y="f499"/>
                </a:cubicBezTo>
                <a:cubicBezTo>
                  <a:pt x="f498" y="f499"/>
                  <a:pt x="f498" y="f499"/>
                  <a:pt x="f500" y="f499"/>
                </a:cubicBezTo>
                <a:cubicBezTo>
                  <a:pt x="f501" y="f499"/>
                  <a:pt x="f502" y="f499"/>
                  <a:pt x="f395" y="f499"/>
                </a:cubicBezTo>
                <a:cubicBezTo>
                  <a:pt x="f503" y="f499"/>
                  <a:pt x="f504" y="f499"/>
                  <a:pt x="f505" y="f499"/>
                </a:cubicBezTo>
                <a:lnTo>
                  <a:pt x="f506" y="f507"/>
                </a:lnTo>
                <a:lnTo>
                  <a:pt x="f508" y="f509"/>
                </a:lnTo>
                <a:cubicBezTo>
                  <a:pt x="f510" y="f491"/>
                  <a:pt x="f511" y="f37"/>
                  <a:pt x="f512" y="f513"/>
                </a:cubicBezTo>
                <a:cubicBezTo>
                  <a:pt x="f514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2" y="f533"/>
                  <a:pt x="f534" y="f360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303"/>
                  <a:pt x="f546" y="f547"/>
                </a:cubicBezTo>
                <a:cubicBezTo>
                  <a:pt x="f548" y="f549"/>
                  <a:pt x="f550" y="f551"/>
                  <a:pt x="f552" y="f553"/>
                </a:cubicBezTo>
                <a:lnTo>
                  <a:pt x="f554" y="f555"/>
                </a:lnTo>
                <a:cubicBezTo>
                  <a:pt x="f556" y="f557"/>
                  <a:pt x="f558" y="f559"/>
                  <a:pt x="f560" y="f561"/>
                </a:cubicBezTo>
                <a:lnTo>
                  <a:pt x="f562" y="f563"/>
                </a:lnTo>
                <a:lnTo>
                  <a:pt x="f564" y="f565"/>
                </a:lnTo>
                <a:lnTo>
                  <a:pt x="f539" y="f566"/>
                </a:lnTo>
                <a:cubicBezTo>
                  <a:pt x="f567" y="f568"/>
                  <a:pt x="f569" y="f570"/>
                  <a:pt x="f571" y="f572"/>
                </a:cubicBezTo>
                <a:cubicBezTo>
                  <a:pt x="f573" y="f574"/>
                  <a:pt x="f575" y="f576"/>
                  <a:pt x="f577" y="f576"/>
                </a:cubicBezTo>
                <a:cubicBezTo>
                  <a:pt x="f578" y="f579"/>
                  <a:pt x="f580" y="f581"/>
                  <a:pt x="f582" y="f583"/>
                </a:cubicBezTo>
                <a:lnTo>
                  <a:pt x="f584" y="f585"/>
                </a:lnTo>
                <a:lnTo>
                  <a:pt x="f108" y="f586"/>
                </a:lnTo>
                <a:cubicBezTo>
                  <a:pt x="f108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08"/>
                  <a:pt x="f610" y="f608"/>
                  <a:pt x="f611" y="f612"/>
                </a:cubicBezTo>
                <a:cubicBezTo>
                  <a:pt x="f613" y="f612"/>
                  <a:pt x="f614" y="f615"/>
                  <a:pt x="f616" y="f615"/>
                </a:cubicBezTo>
                <a:cubicBezTo>
                  <a:pt x="f617" y="f615"/>
                  <a:pt x="f618" y="f615"/>
                  <a:pt x="f619" y="f615"/>
                </a:cubicBezTo>
                <a:cubicBezTo>
                  <a:pt x="f620" y="f615"/>
                  <a:pt x="f621" y="f615"/>
                  <a:pt x="f622" y="f615"/>
                </a:cubicBezTo>
                <a:lnTo>
                  <a:pt x="f623" y="f624"/>
                </a:lnTo>
                <a:lnTo>
                  <a:pt x="f625" y="f626"/>
                </a:lnTo>
                <a:lnTo>
                  <a:pt x="f627" y="f628"/>
                </a:lnTo>
                <a:cubicBezTo>
                  <a:pt x="f627" y="f628"/>
                  <a:pt x="f629" y="f630"/>
                  <a:pt x="f631" y="f632"/>
                </a:cubicBezTo>
                <a:lnTo>
                  <a:pt x="f633" y="f634"/>
                </a:lnTo>
                <a:cubicBezTo>
                  <a:pt x="f635" y="f636"/>
                  <a:pt x="f633" y="f637"/>
                  <a:pt x="f638" y="f639"/>
                </a:cubicBezTo>
                <a:lnTo>
                  <a:pt x="f640" y="f641"/>
                </a:lnTo>
                <a:lnTo>
                  <a:pt x="f642" y="f643"/>
                </a:lnTo>
                <a:cubicBezTo>
                  <a:pt x="f644" y="f645"/>
                  <a:pt x="f646" y="f647"/>
                  <a:pt x="f648" y="f649"/>
                </a:cubicBezTo>
                <a:lnTo>
                  <a:pt x="f277" y="f650"/>
                </a:lnTo>
                <a:cubicBezTo>
                  <a:pt x="f277" y="f650"/>
                  <a:pt x="f651" y="f652"/>
                  <a:pt x="f653" y="f654"/>
                </a:cubicBezTo>
                <a:cubicBezTo>
                  <a:pt x="f655" y="f654"/>
                  <a:pt x="f656" y="f657"/>
                  <a:pt x="f658" y="f659"/>
                </a:cubicBezTo>
                <a:lnTo>
                  <a:pt x="f660" y="f661"/>
                </a:lnTo>
                <a:cubicBezTo>
                  <a:pt x="f662" y="f663"/>
                  <a:pt x="f664" y="f665"/>
                  <a:pt x="f666" y="f667"/>
                </a:cubicBezTo>
                <a:lnTo>
                  <a:pt x="f668" y="f669"/>
                </a:lnTo>
                <a:cubicBezTo>
                  <a:pt x="f670" y="f671"/>
                  <a:pt x="f672" y="f673"/>
                  <a:pt x="f674" y="f35"/>
                </a:cubicBezTo>
                <a:lnTo>
                  <a:pt x="f675" y="f509"/>
                </a:lnTo>
                <a:lnTo>
                  <a:pt x="f676" y="f677"/>
                </a:lnTo>
                <a:lnTo>
                  <a:pt x="f678" y="f679"/>
                </a:lnTo>
                <a:cubicBezTo>
                  <a:pt x="f680" y="f681"/>
                  <a:pt x="f682" y="f683"/>
                  <a:pt x="f684" y="f685"/>
                </a:cubicBezTo>
                <a:lnTo>
                  <a:pt x="f686" y="f572"/>
                </a:lnTo>
                <a:cubicBezTo>
                  <a:pt x="f687" y="f688"/>
                  <a:pt x="f689" y="f690"/>
                  <a:pt x="f691" y="f692"/>
                </a:cubicBezTo>
                <a:cubicBezTo>
                  <a:pt x="f693" y="f694"/>
                  <a:pt x="f695" y="f696"/>
                  <a:pt x="f697" y="f350"/>
                </a:cubicBez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lnTo>
                  <a:pt x="f710" y="f711"/>
                </a:ln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1"/>
                </a:cubicBezTo>
                <a:cubicBezTo>
                  <a:pt x="f723" y="f721"/>
                  <a:pt x="f724" y="f721"/>
                  <a:pt x="f725" y="f726"/>
                </a:cubicBezTo>
                <a:cubicBezTo>
                  <a:pt x="f727" y="f728"/>
                  <a:pt x="f729" y="f730"/>
                  <a:pt x="f731" y="f732"/>
                </a:cubicBezTo>
                <a:cubicBezTo>
                  <a:pt x="f733" y="f732"/>
                  <a:pt x="f734" y="f732"/>
                  <a:pt x="f735" y="f732"/>
                </a:cubicBezTo>
                <a:lnTo>
                  <a:pt x="f736" y="f737"/>
                </a:lnTo>
                <a:lnTo>
                  <a:pt x="f738" y="f739"/>
                </a:lnTo>
                <a:cubicBezTo>
                  <a:pt x="f740" y="f741"/>
                  <a:pt x="f742" y="f743"/>
                  <a:pt x="f744" y="f721"/>
                </a:cubicBezTo>
                <a:cubicBezTo>
                  <a:pt x="f745" y="f746"/>
                  <a:pt x="f747" y="f748"/>
                  <a:pt x="f749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"/>
                  <a:pt x="f552" y="f7"/>
                  <a:pt x="f543" y="f7"/>
                </a:cubicBezTo>
                <a:cubicBezTo>
                  <a:pt x="f537" y="f7"/>
                  <a:pt x="f758" y="f7"/>
                  <a:pt x="f759" y="f756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5"/>
                  <a:pt x="f767" y="f765"/>
                  <a:pt x="f564" y="f765"/>
                </a:cubicBezTo>
                <a:lnTo>
                  <a:pt x="f768" y="f164"/>
                </a:lnTo>
                <a:cubicBezTo>
                  <a:pt x="f769" y="f770"/>
                  <a:pt x="f771" y="f772"/>
                  <a:pt x="f771" y="f772"/>
                </a:cubicBezTo>
                <a:cubicBezTo>
                  <a:pt x="f773" y="f774"/>
                  <a:pt x="f775" y="f776"/>
                  <a:pt x="f777" y="f778"/>
                </a:cubicBezTo>
                <a:lnTo>
                  <a:pt x="f779" y="f83"/>
                </a:lnTo>
                <a:cubicBezTo>
                  <a:pt x="f780" y="f781"/>
                  <a:pt x="f782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lnTo>
                  <a:pt x="f798" y="f799"/>
                </a:lnTo>
                <a:lnTo>
                  <a:pt x="f800" y="f801"/>
                </a:lnTo>
                <a:lnTo>
                  <a:pt x="f802" y="f803"/>
                </a:lnTo>
                <a:lnTo>
                  <a:pt x="f399" y="f804"/>
                </a:lnTo>
                <a:cubicBezTo>
                  <a:pt x="f399" y="f804"/>
                  <a:pt x="f805" y="f806"/>
                  <a:pt x="f807" y="f808"/>
                </a:cubicBezTo>
                <a:cubicBezTo>
                  <a:pt x="f809" y="f810"/>
                  <a:pt x="f811" y="f205"/>
                  <a:pt x="f812" y="f813"/>
                </a:cubicBezTo>
                <a:cubicBezTo>
                  <a:pt x="f814" y="f815"/>
                  <a:pt x="f816" y="f817"/>
                  <a:pt x="f818" y="f817"/>
                </a:cubicBezTo>
                <a:lnTo>
                  <a:pt x="f819" y="f817"/>
                </a:lnTo>
                <a:cubicBezTo>
                  <a:pt x="f819" y="f817"/>
                  <a:pt x="f820" y="f817"/>
                  <a:pt x="f821" y="f817"/>
                </a:cubicBezTo>
                <a:cubicBezTo>
                  <a:pt x="f822" y="f817"/>
                  <a:pt x="f823" y="f817"/>
                  <a:pt x="f824" y="f825"/>
                </a:cubicBezTo>
                <a:lnTo>
                  <a:pt x="f826" y="f827"/>
                </a:lnTo>
                <a:lnTo>
                  <a:pt x="f828" y="f829"/>
                </a:lnTo>
                <a:cubicBezTo>
                  <a:pt x="f830" y="f831"/>
                  <a:pt x="f832" y="f833"/>
                  <a:pt x="f834" y="f835"/>
                </a:cubicBezTo>
                <a:lnTo>
                  <a:pt x="f472" y="f836"/>
                </a:lnTo>
                <a:cubicBezTo>
                  <a:pt x="f472" y="f836"/>
                  <a:pt x="f472" y="f837"/>
                  <a:pt x="f472" y="f838"/>
                </a:cubicBezTo>
                <a:cubicBezTo>
                  <a:pt x="f470" y="f839"/>
                  <a:pt x="f840" y="f841"/>
                  <a:pt x="f842" y="f843"/>
                </a:cubicBezTo>
                <a:cubicBezTo>
                  <a:pt x="f844" y="f845"/>
                  <a:pt x="f846" y="f847"/>
                  <a:pt x="f466" y="f848"/>
                </a:cubicBezTo>
                <a:cubicBezTo>
                  <a:pt x="f466" y="f849"/>
                  <a:pt x="f466" y="f850"/>
                  <a:pt x="f466" y="f851"/>
                </a:cubicBezTo>
                <a:cubicBezTo>
                  <a:pt x="f466" y="f852"/>
                  <a:pt x="f466" y="f853"/>
                  <a:pt x="f466" y="f854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AE1011E4-94C8-3338-AC95-9F57F7BFC5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3945" y="1108408"/>
            <a:ext cx="1027072" cy="1214963"/>
          </a:xfrm>
          <a:solidFill>
            <a:srgbClr val="FFFFFF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D05258"/>
                </a:solidFill>
              </a:defRPr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6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70 Tekst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B409B7E-E856-701A-62E5-0DCC26BB5956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93DD842E-B94E-4433-31B5-DACEC399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E6E6FD3D-8C86-66E3-DA39-9ADCDCA7716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7357198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05BCFF4C-E5F5-8137-92F3-95C6E7D46A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8125111" y="6382036"/>
            <a:ext cx="604208" cy="1846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F6E8704F-A967-DFDC-C243-23FB74D461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A84E97-18B2-49D7-92DC-1A98C9E250B4}" type="slidenum">
              <a:t>‹nr.›</a:t>
            </a:fld>
            <a:endParaRPr lang="nl-NL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C8F8041F-D3E5-BAFE-8782-182150FE7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30213" y="643609"/>
            <a:ext cx="2610813" cy="5232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3B34D44-54BE-3BC9-DFBE-0A03896943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2262" y="1314550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5C8F300-69F3-FD1F-611C-D71A6D4106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32262" y="2014816"/>
            <a:ext cx="2608764" cy="4043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6307DFF-F961-864C-475D-FF06B3B44A31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421369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369A9E-E85B-0C71-D0AD-FC31FDBDA7C5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52981EF7-4FBD-6E3F-B31D-D1E3705EC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B08F2A5-7BEA-6AB7-B0D9-B7C8BC969E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1471998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DB91DB43-037E-D038-0D08-F3F9731835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642626-93DF-4814-B3BA-64C88FB4AC4D}" type="slidenum">
              <a:t>‹nr.›</a:t>
            </a:fld>
            <a:endParaRPr lang="nl-NL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81DC477-988F-E17A-5F8F-50521200D1C8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13739428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A9535CEA-E511-68F7-6F36-46542467ED6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17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2">
            <a:extLst>
              <a:ext uri="{FF2B5EF4-FFF2-40B4-BE49-F238E27FC236}">
                <a16:creationId xmlns:a16="http://schemas.microsoft.com/office/drawing/2014/main" id="{FEE78A2C-1376-9BAE-0C13-1E0E7AE9D25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191996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894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D28A4E82-857B-6C0B-B2CF-26BB387F296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B952D65-82F8-378D-5E42-10E644C1F436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24FEA20A-E825-EEDB-45D3-6EA88582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6E13195-C670-796C-E530-A673B8609C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728667"/>
            <a:ext cx="4449763" cy="3870234"/>
          </a:xfrm>
        </p:spPr>
        <p:txBody>
          <a:bodyPr anchor="ctr"/>
          <a:lstStyle>
            <a:lvl1pPr>
              <a:defRPr sz="2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Citaat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908A99F-951E-0EE6-4E10-4942E4CEA7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064953"/>
            <a:ext cx="4449763" cy="430883"/>
          </a:xfrm>
        </p:spPr>
        <p:txBody>
          <a:bodyPr anchor="b">
            <a:spAutoFit/>
          </a:bodyPr>
          <a:lstStyle>
            <a:lvl1pPr>
              <a:defRPr sz="2800"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E7EBDD5-4868-295D-0217-64DABAAB19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655289"/>
            <a:ext cx="847520" cy="318924"/>
          </a:xfrm>
          <a:solidFill>
            <a:srgbClr val="FFFFFF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Positie</a:t>
            </a:r>
          </a:p>
        </p:txBody>
      </p:sp>
      <p:pic>
        <p:nvPicPr>
          <p:cNvPr id="8" name="Graphic 16">
            <a:extLst>
              <a:ext uri="{FF2B5EF4-FFF2-40B4-BE49-F238E27FC236}">
                <a16:creationId xmlns:a16="http://schemas.microsoft.com/office/drawing/2014/main" id="{85EBF8E5-F8FF-B8D6-515F-D2BC19394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5788" y="748765"/>
            <a:ext cx="1404372" cy="4150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46EC0A1A-74C5-6EBC-6773-578F394AD0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EA5B0C"/>
                </a:solidFill>
              </a:defRPr>
            </a:lvl1pPr>
          </a:lstStyle>
          <a:p>
            <a:pPr lvl="0"/>
            <a:fld id="{4799B9A4-6FDA-4EDC-BC6B-73227E3D0937}" type="slidenum">
              <a:t>‹nr.›</a:t>
            </a:fld>
            <a:endParaRPr lang="nl-NL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29243E9-30B1-0879-DDDB-C097BFA7F5C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271879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onlij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FB8CF7F4-7A69-79A3-63AD-AAB462210488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39">
            <a:extLst>
              <a:ext uri="{FF2B5EF4-FFF2-40B4-BE49-F238E27FC236}">
                <a16:creationId xmlns:a16="http://schemas.microsoft.com/office/drawing/2014/main" id="{9619BE7B-3DE8-A31E-4695-5E5F0E11C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73592660-E1C6-3F2D-E0DB-3314389B7D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2B54E-1E89-4403-AD9B-AF78F69DEA32}" type="slidenum">
              <a:t>‹nr.›</a:t>
            </a:fld>
            <a:endParaRPr lang="nl-NL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0E5021E8-CBA0-1AD2-8016-66E16B149E0C}"/>
              </a:ext>
            </a:extLst>
          </p:cNvPr>
          <p:cNvSpPr/>
          <p:nvPr/>
        </p:nvSpPr>
        <p:spPr>
          <a:xfrm>
            <a:off x="0" y="6134398"/>
            <a:ext cx="5375565" cy="723601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30078A9D-083F-18BE-7F34-805A2AE41A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375565" cy="6134398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7F026BC5-3321-6F38-BBEF-C8874B356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7866" y="1257866"/>
            <a:ext cx="4673160" cy="1389421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Naam </a:t>
            </a:r>
            <a:br>
              <a:rPr lang="nl-NL"/>
            </a:br>
            <a:r>
              <a:rPr lang="nl-NL"/>
              <a:t>Achternaam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879A950-4675-97CF-AD59-F6A0780ED7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7866" y="2890464"/>
            <a:ext cx="760954" cy="288145"/>
          </a:xfrm>
          <a:solidFill>
            <a:srgbClr val="1D1D1B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Positie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89BF18A-FCAC-3727-384A-BF9698FF16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7866" y="3683751"/>
            <a:ext cx="4673160" cy="719998"/>
          </a:xfrm>
          <a:solidFill>
            <a:srgbClr val="F2F2F2"/>
          </a:solidFill>
        </p:spPr>
        <p:txBody>
          <a:bodyPr lIns="179999" tIns="35999" rIns="179999" bIns="35999" anchor="ctr"/>
          <a:lstStyle>
            <a:lvl1pPr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telefoon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FA51B0F-BC70-7480-7ED2-9EB4FBCFCC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21028" y="3683751"/>
            <a:ext cx="719998" cy="719998"/>
          </a:xfrm>
          <a:solidFill>
            <a:srgbClr val="89CCCA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A07F03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2969444-4D39-8EA7-13EE-8DB571DBDD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7866" y="4696120"/>
            <a:ext cx="4673160" cy="719998"/>
          </a:xfrm>
          <a:solidFill>
            <a:srgbClr val="F2F2F2"/>
          </a:solidFill>
        </p:spPr>
        <p:txBody>
          <a:bodyPr lIns="179999" tIns="35999" rIns="179999" bIns="35999" anchor="ctr"/>
          <a:lstStyle>
            <a:lvl1pPr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EMAIL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1FC4A9E-2CA1-79D0-EDDE-ABCC938AA4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21028" y="4696120"/>
            <a:ext cx="719998" cy="719998"/>
          </a:xfrm>
          <a:solidFill>
            <a:srgbClr val="DBBFDD"/>
          </a:solidFill>
        </p:spPr>
        <p:txBody>
          <a:bodyPr lIns="179999" tIns="35999" rIns="179999" bIns="35999" anchor="ctr" anchorCtr="1"/>
          <a:lstStyle>
            <a:lvl1pPr algn="ctr">
              <a:defRPr sz="200" cap="all"/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ext Placeholder 61">
            <a:extLst>
              <a:ext uri="{FF2B5EF4-FFF2-40B4-BE49-F238E27FC236}">
                <a16:creationId xmlns:a16="http://schemas.microsoft.com/office/drawing/2014/main" id="{54726726-97C2-5122-AC52-6E163688B4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19014" y="3881756"/>
            <a:ext cx="324026" cy="323999"/>
          </a:xfrm>
          <a:solidFill>
            <a:srgbClr val="FFFFFF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A09903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060B49F3-CF2E-D07B-F50B-AD98E9707E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19023" y="4949052"/>
            <a:ext cx="323999" cy="214134"/>
          </a:xfrm>
          <a:solidFill>
            <a:srgbClr val="FFFFFF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A07C03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A962ADE-B458-9BFA-344D-D51319AFFF04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367827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100%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91E74E-0A8F-C78B-DA89-C0E36887ACA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33EC60A9-E088-A077-CACB-A132DB575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0A5B026A-3FCF-3EFB-8433-60EBD2E4E8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82283-B9C2-4538-A97E-6B8BC88FB32D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A66EC63-2895-9F6A-4D0E-7660833405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20828FE-8AC8-8BC5-F0BF-757A85F972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A50277C-28D2-5D32-D2E8-0A9F537745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Chart Placeholder 12">
            <a:extLst>
              <a:ext uri="{FF2B5EF4-FFF2-40B4-BE49-F238E27FC236}">
                <a16:creationId xmlns:a16="http://schemas.microsoft.com/office/drawing/2014/main" id="{4D945546-6CA8-C854-F91B-191B70346610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744541" y="2021354"/>
            <a:ext cx="9996485" cy="4036545"/>
          </a:xfrm>
        </p:spPr>
        <p:txBody>
          <a:bodyPr anchor="ctr" anchorCtr="1"/>
          <a:lstStyle>
            <a:lvl1pPr algn="ctr">
              <a:defRPr sz="1400"/>
            </a:lvl1pPr>
          </a:lstStyle>
          <a:p>
            <a:pPr lvl="0"/>
            <a:endParaRPr lang="nl-NL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B560387-6C8C-D13D-93E8-82D6488CD618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029303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50 Grafiek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8DC125-EF07-1831-4F09-EDE76AA3B281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82447A4-40F5-7980-B745-D7ADB6B9A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CBBF7793-A10C-6F07-1D3A-3224C94556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74D4A1-BB65-4C92-BBF9-C2EF9FD2FE6F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096CAED-9B50-709F-2FC7-A6174F272C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D03BE40-D16C-2D26-9D7B-D7215C5241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32809E3B-04A1-D3C1-FF5D-805A9C1390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Chart Placeholder 12">
            <a:extLst>
              <a:ext uri="{FF2B5EF4-FFF2-40B4-BE49-F238E27FC236}">
                <a16:creationId xmlns:a16="http://schemas.microsoft.com/office/drawing/2014/main" id="{6E652F0D-3B4A-27B4-B474-D3FEDCF86814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6061027" y="2021354"/>
            <a:ext cx="4679999" cy="4036545"/>
          </a:xfrm>
        </p:spPr>
        <p:txBody>
          <a:bodyPr anchor="ctr" anchorCtr="1"/>
          <a:lstStyle>
            <a:lvl1pPr algn="ctr">
              <a:defRPr sz="1400"/>
            </a:lvl1pPr>
          </a:lstStyle>
          <a:p>
            <a:pPr lvl="0"/>
            <a:endParaRPr lang="nl-NL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3407FA6-0155-B404-D094-A591631858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2023804"/>
            <a:ext cx="4679999" cy="40365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60D70FBA-7889-4EF3-8630-9D274129BF9D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146409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50 Tekst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68FB07-62D8-5865-62DD-CC8D1631FC7B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BB796CB7-BB80-50DF-2278-7627532A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CA64B64D-39E0-D48C-568E-A56675A3E5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007EF0-44E0-4A0B-887E-E015D169CD6D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7FFF46A-8D2E-FE49-DB17-6ACE77EEA3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F21B9C6-B79E-0E5A-AF76-D9F50B19D0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A7AF497-173F-1820-2C71-5D16EC497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Chart Placeholder 12">
            <a:extLst>
              <a:ext uri="{FF2B5EF4-FFF2-40B4-BE49-F238E27FC236}">
                <a16:creationId xmlns:a16="http://schemas.microsoft.com/office/drawing/2014/main" id="{176EF860-7D84-6D9D-0EE6-ADB53C0B47AB}"/>
              </a:ext>
            </a:extLst>
          </p:cNvPr>
          <p:cNvSpPr txBox="1">
            <a:spLocks noGrp="1"/>
          </p:cNvSpPr>
          <p:nvPr>
            <p:ph type="chart" idx="4294967295"/>
          </p:nvPr>
        </p:nvSpPr>
        <p:spPr>
          <a:xfrm>
            <a:off x="742346" y="2021354"/>
            <a:ext cx="4679999" cy="4034095"/>
          </a:xfrm>
        </p:spPr>
        <p:txBody>
          <a:bodyPr anchor="ctr" anchorCtr="1"/>
          <a:lstStyle>
            <a:lvl1pPr algn="ctr">
              <a:defRPr sz="1400"/>
            </a:lvl1pPr>
          </a:lstStyle>
          <a:p>
            <a:pPr lvl="0"/>
            <a:endParaRPr lang="nl-NL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673F8F1-4BA9-C816-C56E-59B860B3DD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1027" y="2023804"/>
            <a:ext cx="4679999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12675CBB-748F-94D9-749F-D1DAF130087E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120940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100%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625291-D5E0-D4A9-9068-3E0A2D4D5D1A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D4313874-CDF6-C0B4-FFF3-90AC369FC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4FB10A2A-58E6-6A92-FE94-CCDBB69E8E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D53FD6-406B-4AAA-A14D-42394CDB13D0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065DC59C-A38C-40B8-6A3F-0AAC9647EF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197B6B-E4DC-65B4-FA0B-A9ADB481D9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CFAA255-261B-5CA5-6489-6C8A7E5236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094FA993-C3C3-7008-43B5-4420E45A330F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744541" y="2021354"/>
            <a:ext cx="9996485" cy="4036545"/>
          </a:xfrm>
        </p:spPr>
        <p:txBody>
          <a:bodyPr anchor="ctr" anchorCtr="1"/>
          <a:lstStyle>
            <a:lvl1pPr algn="ctr">
              <a:defRPr sz="1400"/>
            </a:lvl1pPr>
          </a:lstStyle>
          <a:p>
            <a:pPr lvl="0"/>
            <a:endParaRPr lang="nl-NL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E0BA8FC-6D8D-3BAB-8B0D-7D9A57232192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0038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 v1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F745E03-AF3F-04BD-E253-83553CB652E4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9A1D5931-36E9-13CA-2B15-0607750BC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03533E93-7359-CD82-F8FF-1F77CFF6653D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BDB3DD47-2AA6-5B73-F2BA-947D8048A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4">
            <a:off x="-1781676" y="3101485"/>
            <a:ext cx="5409343" cy="646334"/>
          </a:xfrm>
        </p:spPr>
        <p:txBody>
          <a:bodyPr anchor="t">
            <a:noAutofit/>
          </a:bodyPr>
          <a:lstStyle>
            <a:lvl1pPr algn="r"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0362C7A-ED2D-0B98-81F6-A3436BA572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719998"/>
            <a:ext cx="2556004" cy="2505602"/>
          </a:xfrm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3AD2F37D-F373-8F94-1C2B-832B000F1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719998"/>
            <a:ext cx="2556004" cy="2505602"/>
          </a:xfrm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3D7B55A0-97B0-DAAB-5052-CEE4B0E248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719998"/>
            <a:ext cx="2556004" cy="2505602"/>
          </a:xfrm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ABCBF1A-A4CC-DCF1-B5D0-669095C3A7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3623739"/>
            <a:ext cx="2556004" cy="2505602"/>
          </a:xfrm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E1B44819-7A8E-B93B-D074-490763531C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3623739"/>
            <a:ext cx="2556004" cy="2505602"/>
          </a:xfrm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F3B6D43-25DA-DDB4-9386-7EE788E1EE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3623739"/>
            <a:ext cx="2556004" cy="2505602"/>
          </a:xfrm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40E5B55-C492-18E5-8D84-902AC646F4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2624401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E4BC547-D82F-E35E-8398-15DFCE756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2624401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D8950B0-C178-48EB-B950-6CF948FE06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2624401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5C166DC-60F6-7AFC-B565-EB22C73809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5528133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1F82963-6DFD-3151-74CB-919F196801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5528133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CD91C02-0214-3F6F-B98B-2AE33E0D91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5528133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9745A037-C3A9-8684-119E-C74BB9321D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A366A8C5-63E3-4CA4-B3F0-95514EC7E44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599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50 Tabel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F50401-1F7C-B0B2-AF6D-77626302AA7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362A7C60-3464-FD78-CC78-5538CC18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4ECEC117-4691-0824-E7CB-ACF001A4A3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43784B-ABFE-4311-9AA0-1DD2A9B7EBA3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E96BF634-7DD1-0FB9-62A9-221D425E48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AE3C7F2-A859-3B8E-4987-05039DE713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084F845-6C2A-5804-DAA8-73182E2F18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839481-617B-DBF9-EBF6-A100EE672B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2023804"/>
            <a:ext cx="4679999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A36EB6CB-8671-6FED-0399-81AC6904C9A9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6061027" y="2021354"/>
            <a:ext cx="4679999" cy="4034095"/>
          </a:xfrm>
        </p:spPr>
        <p:txBody>
          <a:bodyPr anchor="ctr" anchorCtr="1"/>
          <a:lstStyle>
            <a:lvl1pPr algn="ctr">
              <a:defRPr sz="1400"/>
            </a:lvl1pPr>
          </a:lstStyle>
          <a:p>
            <a:pPr lvl="0"/>
            <a:endParaRPr lang="nl-NL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166A60D-EE2A-AFAE-A382-0D0A3FD664A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837158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50 Tekst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2650C4-F960-5CA7-BE8A-56D4AFA23BD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359D33E-6226-6D02-9653-FDE53E8C0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073099BF-6749-9130-FCD7-890C37223F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1D8F-47E8-4432-A7B4-25E66169AB84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BCA07B7B-E1D5-7782-45BB-E21F957182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0BB7DB0-E8ED-26EA-14F4-DD4591080B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8A2B25A6-BE5F-916D-6079-2F21DCD565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D7D566-0E2F-19D4-30B7-793157BEB7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1027" y="2023804"/>
            <a:ext cx="4679999" cy="40340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8238C084-E436-FC8F-6C63-7D08683DBA22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742346" y="2021354"/>
            <a:ext cx="4679999" cy="4034095"/>
          </a:xfrm>
        </p:spPr>
        <p:txBody>
          <a:bodyPr anchor="ctr" anchorCtr="1"/>
          <a:lstStyle>
            <a:lvl1pPr algn="ctr">
              <a:defRPr sz="1400"/>
            </a:lvl1pPr>
          </a:lstStyle>
          <a:p>
            <a:pPr lvl="0"/>
            <a:endParaRPr lang="nl-NL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DA5BAFF-302D-5147-09CF-50839BA52A5A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120680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 3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D883C1-BEF6-4C77-5130-727DB85A70B5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45C6CAB-3372-23CC-83AB-B676A1A00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DB8CBE00-91C9-A0CD-3C39-5FAB65D043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AC4DED-066A-4E73-ACF6-C57387598CB7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F2786A1-AED2-16C5-069C-28F43E7232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BF76D52-4E95-DAFE-DBED-9C0073B7C9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E6A649C-0BA4-4D39-E18A-DBA5EE3333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3060003" cy="39100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DD4C75F-D48C-DC72-0433-8B566A0B67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423" y="2147861"/>
            <a:ext cx="3060003" cy="39100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3268E555-64F5-2ADA-F168-F3F1D62834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1024" y="2147861"/>
            <a:ext cx="3060003" cy="39100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7ABC7B23-C6F0-5CF5-FEEE-BFE432AACD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51410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9C8522CF-CE40-CCA8-2081-099D490FFA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423" y="251410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41EF1034-0949-0033-1B24-4DF157CC60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3023" y="251410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3A37ED7-650B-14C1-1A09-3CD83055D8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0617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26703F-EBF3-CBD7-1499-F8EF051F63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17217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51931DF-7D70-3EE0-FFC4-F6818349BA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3827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Footer Placeholder 49">
            <a:extLst>
              <a:ext uri="{FF2B5EF4-FFF2-40B4-BE49-F238E27FC236}">
                <a16:creationId xmlns:a16="http://schemas.microsoft.com/office/drawing/2014/main" id="{8A307E19-9E0A-584B-30DF-A22BDA40D4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C627CDF7-ADD7-19F4-FF16-833F3A74A6B6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150714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 3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8B676-E676-0CD5-E57F-0B7153FAC2C4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3633E82-A3B2-1A02-C86E-29C76681B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30C12104-5977-0574-BF42-AD35B7B0C1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A5101-FE54-4FE3-AF20-29206E6D2C04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8713ECDA-6449-176E-632B-84170A930C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B3C0B12-BB04-9372-38EC-E7F1277F52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CEFC5EB-829F-0704-7F98-5D9096C8FD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3060003" cy="4710138"/>
          </a:xfrm>
          <a:solidFill>
            <a:srgbClr val="F2F2F2"/>
          </a:solidFill>
        </p:spPr>
        <p:txBody>
          <a:bodyPr lIns="251999" tIns="1115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77C6C665-3E06-56F3-6DDF-EE09E28769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423" y="2147861"/>
            <a:ext cx="3060003" cy="4710138"/>
          </a:xfrm>
          <a:solidFill>
            <a:srgbClr val="F2F2F2"/>
          </a:solidFill>
        </p:spPr>
        <p:txBody>
          <a:bodyPr lIns="251999" tIns="1115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8DA7919-5118-84B4-2407-B52F59B55F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1024" y="2147861"/>
            <a:ext cx="3060003" cy="4710138"/>
          </a:xfrm>
          <a:solidFill>
            <a:srgbClr val="F2F2F2"/>
          </a:solidFill>
        </p:spPr>
        <p:txBody>
          <a:bodyPr lIns="251999" tIns="1115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1CAF9A96-FD7B-25EC-A770-233B3EDBAB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834566"/>
            <a:ext cx="2556004" cy="276999"/>
          </a:xfrm>
        </p:spPr>
        <p:txBody>
          <a:bodyPr anchor="ctr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B98C8F81-2DDC-3D98-E9F4-441406C8AD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423" y="2834566"/>
            <a:ext cx="2556004" cy="276999"/>
          </a:xfrm>
        </p:spPr>
        <p:txBody>
          <a:bodyPr anchor="ctr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CDDFB132-A24B-A9BB-9110-A3104C2564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3023" y="2834566"/>
            <a:ext cx="2556004" cy="276999"/>
          </a:xfrm>
        </p:spPr>
        <p:txBody>
          <a:bodyPr anchor="ctr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D0840F-E37E-E037-BA06-C56918049A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0617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DD1663-45A6-DDF5-FE61-1E720319D2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17217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3B56B54-42FF-F378-3ED8-6BB358D101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3827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65F234B-3D9F-991F-98A8-976C4CA21C14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426361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 4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60719C44-3D32-1244-9A78-CFBC525F15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2319741" cy="3910038"/>
          </a:xfrm>
          <a:solidFill>
            <a:srgbClr val="F2F2F2"/>
          </a:solidFill>
        </p:spPr>
        <p:txBody>
          <a:bodyPr lIns="251999" tIns="791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49B998EC-CA05-DC44-C41C-F4612688C9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8134" y="2147861"/>
            <a:ext cx="2319741" cy="39100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93674616-E51D-2DFA-4F85-562B45DB27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8454" y="2147861"/>
            <a:ext cx="2319741" cy="39100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4419C84F-7F93-3A1B-9F95-71BB08298F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8774" y="2147861"/>
            <a:ext cx="2319741" cy="39100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30657F-AA31-66DC-54D9-C2F4718F64C7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8FBC6047-7A5F-96D0-D033-FA2CEB2B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1681A50D-4E9E-05FA-849B-22D09B8BCD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60BFE8-4BD1-47FF-B217-CD361DDEF455}" type="slidenum">
              <a:t>‹nr.›</a:t>
            </a:fld>
            <a:endParaRPr lang="nl-NL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2C1CF528-DAEF-81BF-3FB1-861CD8B44F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029868C-0933-A267-3700-CA9F4C2814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97B5F3D-8C09-9356-BD59-5CA42A22D8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5360" y="251410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C4F21D8-97D6-103D-0098-7BA2922532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10365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3FF6D06C-EC40-E7E9-861C-9867D861C0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5680" y="251410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F9425125-2919-4371-2971-BA6C87D02D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6000" y="251410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2CEF4FAB-7DDC-ECBC-943D-11828D6E8C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6320" y="251410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81E00D9-0CA8-F033-ECBE-71ECA9FF1B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0685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56D63A0-AE61-BC1C-FFD4-29288D8057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005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9DC4E15-BE02-69AF-6A3C-DF2EB0622C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91325" y="560069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9" name="Footer Placeholder 13">
            <a:extLst>
              <a:ext uri="{FF2B5EF4-FFF2-40B4-BE49-F238E27FC236}">
                <a16:creationId xmlns:a16="http://schemas.microsoft.com/office/drawing/2014/main" id="{F1539580-D5E4-6CA4-2474-F4C2BB5C1A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A85EABE9-0405-73C4-02B4-DFED5DF3226D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739065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 4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6CFE9FCB-30C8-A285-3567-CD7FDD45A7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2319741" cy="4710138"/>
          </a:xfrm>
          <a:solidFill>
            <a:srgbClr val="F2F2F2"/>
          </a:solidFill>
        </p:spPr>
        <p:txBody>
          <a:bodyPr lIns="251999" tIns="1151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8E28E0B0-4E44-23D5-DB9D-C74E54A24E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8134" y="2147861"/>
            <a:ext cx="2319741" cy="4710138"/>
          </a:xfrm>
          <a:solidFill>
            <a:srgbClr val="F2F2F2"/>
          </a:solidFill>
        </p:spPr>
        <p:txBody>
          <a:bodyPr lIns="251999" tIns="1151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27F53C73-B47C-EB7A-9DE3-41AE4EDBF9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8454" y="2147861"/>
            <a:ext cx="2319741" cy="4710138"/>
          </a:xfrm>
          <a:solidFill>
            <a:srgbClr val="F2F2F2"/>
          </a:solidFill>
        </p:spPr>
        <p:txBody>
          <a:bodyPr lIns="251999" tIns="1151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FE519B11-0E99-1BA0-4440-C56A713012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8774" y="2147861"/>
            <a:ext cx="2319741" cy="4710138"/>
          </a:xfrm>
          <a:solidFill>
            <a:srgbClr val="F2F2F2"/>
          </a:solidFill>
        </p:spPr>
        <p:txBody>
          <a:bodyPr lIns="251999" tIns="1151997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499CA90-338B-925A-4B22-A4264CCA614B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B2BFBE3B-6B50-1EA5-F57B-B3DC003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BCE2DC01-A384-FAA5-592F-14DD89B268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A91D9-E67F-4BD9-8587-C7FCB19A78D2}" type="slidenum">
              <a:t>‹nr.›</a:t>
            </a:fld>
            <a:endParaRPr lang="nl-NL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72DE070A-907C-D8BC-907A-318C2BACF6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E0050FE-672B-C124-1FC8-F5797DF84B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FD00DF2-8B77-AFB5-7BB0-756BAA7550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5360" y="283456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2E25248-7751-586F-6F65-2500FC49B3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10365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9D8CCDAF-C716-2FA8-FD07-F5B70D32AA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5680" y="283456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A2482E7A-FFC8-DB42-893C-6809E663FD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6000" y="283456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BF0C503E-BF1F-392C-6FB9-89E964B3B7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6320" y="2834566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A8B29564-E8E4-A165-C760-0B861D87F9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0685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4E3886F1-0E84-8772-C6E5-EA22D26D42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31005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F334C18-7C21-DC08-31EF-DE5A27A441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91325" y="2147861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B7F7AE04-E6AA-7EC6-A2FE-2B73C20583B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625379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6957EE-7B4D-FD2A-86D2-E89E842D51DF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0186F4-6E51-C421-ECBC-0AD9834C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62191AD4-6865-09E1-17CB-BF4FAC318A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775A2B-1FD3-4BED-9732-66527590365A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8A354EB2-EE7B-04C5-C0A3-D3D0864D9C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4C0371B-DA80-52AC-27D0-8D237F2A99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9EBD8D3D-AA4B-8650-7B8F-FF0D1350A8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17230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7CD573C7-9959-2E31-BACE-138FBE7DAC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263734"/>
            <a:ext cx="255959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E932C6C-75EA-DD4D-85B7-FA559D19B5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0617" y="345591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84FC2116-497D-1C6E-6B70-EA452D900C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4226045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8900D4F-E38B-7834-043D-D8A4FC3BDC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4472540"/>
            <a:ext cx="255959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9D48B77-D5AC-5AA5-2A64-CE14D3A5EE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0617" y="5664735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074C01CE-59CE-CB08-6399-4C07DA7BAD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5411" y="2017230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0CA0B186-4B81-095F-43A1-65A01724EA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7410" y="2263734"/>
            <a:ext cx="255959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39AC98E-A405-A1D2-DA8C-F6E909EF7F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18214" y="345591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D7F3A6AE-A303-4390-DD26-E23D9BE03F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5411" y="4226045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F41E83FC-9543-7D3C-F41F-0A5D56BB08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7410" y="4472540"/>
            <a:ext cx="255959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BB0C70D-9D88-146F-7D65-AD582CEF70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18214" y="5664735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6292B852-8E6F-D16B-8616-99F77AAEC1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3008" y="2017230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DCA0B32-D698-6E15-BDCC-E19C2B2B1E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5007" y="2263734"/>
            <a:ext cx="255959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16D5092A-8ACD-5B2D-D55B-4F22DE14FF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5811" y="345591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80F2928D-1D1E-A71F-6CDC-BFB8998A28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3008" y="4226045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A5F1105-E7B4-71AE-B8AF-633A909FC6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5007" y="4472540"/>
            <a:ext cx="255959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2835943-0E21-3911-5D28-0B8BA9252E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5811" y="5664735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>
            <a:lvl1pPr algn="ctr"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25" name="Footer Placeholder 19">
            <a:extLst>
              <a:ext uri="{FF2B5EF4-FFF2-40B4-BE49-F238E27FC236}">
                <a16:creationId xmlns:a16="http://schemas.microsoft.com/office/drawing/2014/main" id="{20C1AE4C-A859-EFD9-6CF3-CD92E28B2A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2888FA6A-CE28-5026-4855-A4925E94DBCF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75607164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en 3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FC7F18D5-3093-0087-B42A-C76F5EABEA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D91A4048-77D4-7B2C-A144-261F148002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A08A16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9EA6984B-6C69-9763-52B7-C10E421F8E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A00C4108-0B2E-8FBA-87C2-2A36CF6F6B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A08A16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581E3D2F-5250-8E50-7CA1-AE4F9719A0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117AEE95-2AB3-FC28-C438-22A6F36B1E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A08A16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23CD49D0-9AD1-F33C-3830-F3DD8A519CD6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9" name="Graphic 23">
            <a:extLst>
              <a:ext uri="{FF2B5EF4-FFF2-40B4-BE49-F238E27FC236}">
                <a16:creationId xmlns:a16="http://schemas.microsoft.com/office/drawing/2014/main" id="{3E17A564-1628-B91C-CDAB-D9F5CB2D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27">
            <a:extLst>
              <a:ext uri="{FF2B5EF4-FFF2-40B4-BE49-F238E27FC236}">
                <a16:creationId xmlns:a16="http://schemas.microsoft.com/office/drawing/2014/main" id="{B62A59F0-3F8B-8280-4B00-DF71ECA24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200F6-A6F8-4D83-981B-D361B81DF412}" type="slidenum">
              <a:t>‹nr.›</a:t>
            </a:fld>
            <a:endParaRPr lang="nl-NL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BF683D0A-DF26-63AA-67AE-AC265436FE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1DF4BF8-A435-7A4F-6605-9A100E5C2C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B5FE374-FFED-1CCC-340A-023A3BCC0B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043909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4" name="Picture Placeholder 42">
            <a:extLst>
              <a:ext uri="{FF2B5EF4-FFF2-40B4-BE49-F238E27FC236}">
                <a16:creationId xmlns:a16="http://schemas.microsoft.com/office/drawing/2014/main" id="{E1ADBE91-FD26-AC4B-513A-A4734BA5EC7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952451" y="2176299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8700F20-55C1-687E-6F30-6A063D60C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3043909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368BA968-4F6D-103A-3A65-CE98EF288B9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19554" y="2176299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071A902-2080-221A-A040-5BF0E62813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3043909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8" name="Picture Placeholder 42">
            <a:extLst>
              <a:ext uri="{FF2B5EF4-FFF2-40B4-BE49-F238E27FC236}">
                <a16:creationId xmlns:a16="http://schemas.microsoft.com/office/drawing/2014/main" id="{A57EE230-D6AD-7CDF-F584-CCCDD7A8DB8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891037" y="2176299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1DC603CA-18FA-73A5-8CA8-548789DE62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CBEA9502-C2CC-C5CB-8177-9B489855DE84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02335807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en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2D9444E0-C26E-E80D-9F15-42B0A8FB4800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E2BE59F0-DD4D-AFC8-63A9-382B1D40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0E89DFF8-8BB3-9F54-6F9E-664501F5FD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DF3954-0802-463C-9CB6-C01FC6AECDE2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8217C55-57B3-2671-39AC-24724CE4A9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9711DFE-F8B7-930C-2D89-E1E769FD7C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E33C9339-B3BB-4894-1A9C-D0DF6C854A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CD8554DD-9E17-8928-3CDC-2100D57952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813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9FC036F3-F20E-547F-367B-317E28A892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845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8F1EF89-4AC0-4FFD-5593-8AB262B922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877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667FCC26-1D94-CC32-63C7-72BFC28327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5360" y="3073773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D98DBE00-4FFE-3A85-8458-2E780B856D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5680" y="3073773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D9912931-83B0-45A5-E44A-B2A5F1A7D8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6000" y="3073773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3DFA5333-4F06-E175-3499-92510E2D01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6320" y="3073773"/>
            <a:ext cx="1824657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56F6E16C-536C-A558-EECE-9264A54F00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2417" y="2147861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7587B0A-30A7-BCDD-0BF4-1B92DCE9AD0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15289" y="2230047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90DC627A-7F7A-15B9-4D2F-8BE0573014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2737" y="2147861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8" name="Picture Placeholder 42">
            <a:extLst>
              <a:ext uri="{FF2B5EF4-FFF2-40B4-BE49-F238E27FC236}">
                <a16:creationId xmlns:a16="http://schemas.microsoft.com/office/drawing/2014/main" id="{8929803F-E7EC-1D0B-7594-8E5EB78B68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75609" y="2230047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49225877-ACA2-22EA-742A-E24F2119BB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53057" y="2147861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02ABCE79-DA31-48E3-1CE1-485CC3C949E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35929" y="2230047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ED856B5-EB84-49FD-3FCC-0E5A91C0A8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3377" y="2147861"/>
            <a:ext cx="687601" cy="687601"/>
          </a:xfrm>
          <a:solidFill>
            <a:srgbClr val="E63328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2" name="Picture Placeholder 42">
            <a:extLst>
              <a:ext uri="{FF2B5EF4-FFF2-40B4-BE49-F238E27FC236}">
                <a16:creationId xmlns:a16="http://schemas.microsoft.com/office/drawing/2014/main" id="{8CCF71ED-7A6B-664E-FFF4-343EC047DF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896249" y="2230047"/>
            <a:ext cx="521866" cy="523219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47C98A84-F94E-7604-2ACB-0765D8082B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7CDE956-DCA6-DEA0-0CC8-27B5F04188AF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73620434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en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4FEC6-DC10-CE3B-F03D-46B85FD0781F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78553BF-FC60-FBC9-B7FA-E24B9AAD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18164C34-1953-C64A-62C3-9687ECE047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7E172E-7E3A-44F3-A933-50BDF45FE6C7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2E300DE4-AD81-44EE-801B-EA273F7179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E062CF9-9965-5239-AC23-FDCD4DAA85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40B8A712-210E-1C5F-D633-25E75F2FCA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17230"/>
            <a:ext cx="3060003" cy="1895889"/>
          </a:xfrm>
          <a:solidFill>
            <a:srgbClr val="F2F2F2"/>
          </a:solidFill>
        </p:spPr>
        <p:txBody>
          <a:bodyPr lIns="251999" tIns="863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430687C8-0B3E-21B0-72D9-262DCA1A0F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501295"/>
            <a:ext cx="1787213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651267D0-1CE5-D961-7DB7-D80FD5F147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35433" y="2017230"/>
            <a:ext cx="523987" cy="523987"/>
          </a:xfrm>
          <a:solidFill>
            <a:srgbClr val="FFCC00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8EF30E6-C7E4-D8D9-0412-72A39D896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2165" y="2017230"/>
            <a:ext cx="3060003" cy="1895889"/>
          </a:xfrm>
          <a:solidFill>
            <a:srgbClr val="F2F2F2"/>
          </a:solidFill>
        </p:spPr>
        <p:txBody>
          <a:bodyPr lIns="251999" tIns="863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01163DF6-1BC2-7E99-E3CF-4F3676B3AA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4164" y="2501295"/>
            <a:ext cx="1787213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ED659CC-8B48-05A1-8DF4-9B8E1A54D4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99783" y="2017230"/>
            <a:ext cx="523987" cy="523987"/>
          </a:xfrm>
          <a:solidFill>
            <a:srgbClr val="DBBFDD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FF47E3CD-82B0-052C-37EE-FE0618358A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76516" y="2017230"/>
            <a:ext cx="3060003" cy="1895889"/>
          </a:xfrm>
          <a:solidFill>
            <a:srgbClr val="F2F2F2"/>
          </a:solidFill>
        </p:spPr>
        <p:txBody>
          <a:bodyPr lIns="251999" tIns="863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7FC83AAA-7F35-22FC-FB72-8EF227CBF0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28515" y="2501295"/>
            <a:ext cx="1787213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DB99FC1A-4813-F30D-A636-262C63616D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64134" y="2017230"/>
            <a:ext cx="523987" cy="523987"/>
          </a:xfrm>
          <a:solidFill>
            <a:srgbClr val="E63328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B8D15A29-49F9-5A9D-3999-C8569843AE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4289093"/>
            <a:ext cx="3060003" cy="1895889"/>
          </a:xfrm>
          <a:solidFill>
            <a:srgbClr val="F2F2F2"/>
          </a:solidFill>
        </p:spPr>
        <p:txBody>
          <a:bodyPr lIns="251999" tIns="863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21C6580C-1C47-20D5-5B83-938233CE07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4773158"/>
            <a:ext cx="1787213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AB5F184D-A7B9-AEC0-41DE-839B6CF3B5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35433" y="4289093"/>
            <a:ext cx="523987" cy="523987"/>
          </a:xfrm>
          <a:solidFill>
            <a:srgbClr val="EA5B0C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27CFCD4F-B7A3-3B16-0DDD-00775826C3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2165" y="4289093"/>
            <a:ext cx="3060003" cy="1895889"/>
          </a:xfrm>
          <a:solidFill>
            <a:srgbClr val="F2F2F2"/>
          </a:solidFill>
        </p:spPr>
        <p:txBody>
          <a:bodyPr lIns="251999" tIns="863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D91F0576-DB04-AD72-B855-E1B7113675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4164" y="4773158"/>
            <a:ext cx="1787213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83E92E9A-3444-1F6C-3525-9D574E3651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99783" y="4289093"/>
            <a:ext cx="523987" cy="523987"/>
          </a:xfrm>
          <a:solidFill>
            <a:srgbClr val="89CCCA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62572830-7120-ADBD-2488-878BCA255B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76516" y="4289093"/>
            <a:ext cx="3060003" cy="1895889"/>
          </a:xfrm>
          <a:solidFill>
            <a:srgbClr val="F2F2F2"/>
          </a:solidFill>
        </p:spPr>
        <p:txBody>
          <a:bodyPr lIns="251999" tIns="863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4701D0F8-BFB2-5AB4-564A-792F42804B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28515" y="4773158"/>
            <a:ext cx="1787213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11D1AE9-8C09-949F-A4B1-D7C4D6E813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64134" y="4289093"/>
            <a:ext cx="523987" cy="523987"/>
          </a:xfrm>
          <a:solidFill>
            <a:srgbClr val="F39200"/>
          </a:solidFill>
        </p:spPr>
        <p:txBody>
          <a:bodyPr lIns="251999" tIns="1350001" rIns="251999" bIns="251999" anchor="ctr" anchorCtr="1"/>
          <a:lstStyle>
            <a:lvl1pPr algn="ctr">
              <a:defRPr sz="1000">
                <a:solidFill>
                  <a:srgbClr val="B0C22B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1DA47A38-A870-0E3D-0478-8A690D5A3FA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104122" y="2085417"/>
            <a:ext cx="386608" cy="387605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26" name="Picture Placeholder 42">
            <a:extLst>
              <a:ext uri="{FF2B5EF4-FFF2-40B4-BE49-F238E27FC236}">
                <a16:creationId xmlns:a16="http://schemas.microsoft.com/office/drawing/2014/main" id="{785A871B-746B-B6D7-D1F8-7DA45A846A1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68473" y="2085417"/>
            <a:ext cx="386608" cy="387605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27" name="Picture Placeholder 42">
            <a:extLst>
              <a:ext uri="{FF2B5EF4-FFF2-40B4-BE49-F238E27FC236}">
                <a16:creationId xmlns:a16="http://schemas.microsoft.com/office/drawing/2014/main" id="{1921FE7A-93CA-60C7-3DB0-750D9698BBE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032824" y="2085417"/>
            <a:ext cx="386608" cy="387605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28" name="Picture Placeholder 42">
            <a:extLst>
              <a:ext uri="{FF2B5EF4-FFF2-40B4-BE49-F238E27FC236}">
                <a16:creationId xmlns:a16="http://schemas.microsoft.com/office/drawing/2014/main" id="{4F2B1171-1DF1-0436-7DB6-5A1E1FF8AF5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104122" y="4357280"/>
            <a:ext cx="386608" cy="387605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29" name="Picture Placeholder 42">
            <a:extLst>
              <a:ext uri="{FF2B5EF4-FFF2-40B4-BE49-F238E27FC236}">
                <a16:creationId xmlns:a16="http://schemas.microsoft.com/office/drawing/2014/main" id="{4BB8621A-3B67-5902-E85B-F81B3897251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68473" y="4357280"/>
            <a:ext cx="386608" cy="387605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30" name="Picture Placeholder 42">
            <a:extLst>
              <a:ext uri="{FF2B5EF4-FFF2-40B4-BE49-F238E27FC236}">
                <a16:creationId xmlns:a16="http://schemas.microsoft.com/office/drawing/2014/main" id="{ECA68E4F-4BA8-0DA6-3ADF-2B74D06C673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032824" y="4357280"/>
            <a:ext cx="386608" cy="387605"/>
          </a:xfrm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r>
              <a:rPr lang="nl-NL"/>
              <a:t>Icon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E20E05E6-8EE4-BFDD-CADC-B2347078D450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13482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 v2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6AA33B9-CFE9-5E64-BB16-868BC4A56C7B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EEFEB609-C060-DBA9-F087-6BB3CEAD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43128040-047F-0326-254C-FCA4DE50A1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4">
            <a:off x="-1781676" y="3101485"/>
            <a:ext cx="5409343" cy="646334"/>
          </a:xfrm>
        </p:spPr>
        <p:txBody>
          <a:bodyPr anchor="t">
            <a:noAutofit/>
          </a:bodyPr>
          <a:lstStyle>
            <a:lvl1pPr algn="r"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FC56E10-7083-EC8A-37E8-40021D0F4F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719998"/>
            <a:ext cx="2556004" cy="2505602"/>
          </a:xfrm>
          <a:solidFill>
            <a:srgbClr val="FFFFFF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90AF8C45-B9F3-6E09-8BE2-27C361B9CE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719998"/>
            <a:ext cx="2556004" cy="2505602"/>
          </a:xfrm>
          <a:solidFill>
            <a:srgbClr val="FFFFFF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9DEED7A-CCBB-9FBF-1458-E4B6C275C9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719998"/>
            <a:ext cx="2556004" cy="2505602"/>
          </a:xfrm>
          <a:solidFill>
            <a:srgbClr val="FFFFFF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601F44C-45CB-D6B0-FFFF-7CCD8E0AC6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3623739"/>
            <a:ext cx="2556004" cy="2505602"/>
          </a:xfrm>
          <a:solidFill>
            <a:srgbClr val="FFFFFF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2FB3D3E-509E-3E17-92B5-0D4165E62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3623739"/>
            <a:ext cx="2556004" cy="2505602"/>
          </a:xfrm>
          <a:solidFill>
            <a:srgbClr val="FFFFFF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D85333E-C15D-6486-F75F-345990F2F1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3623739"/>
            <a:ext cx="2556004" cy="2505602"/>
          </a:xfrm>
          <a:solidFill>
            <a:srgbClr val="FFFFFF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3FB4C22-19F5-18E2-D754-5EC65506C9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2624401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B33AA12-A416-9F22-CB4B-8722186238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2624401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E7DCF2F0-140C-5464-7B35-C59075BBD0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2624401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00BAF7-1F31-05E7-FD3E-6476A896E1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5528133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FA2A2A8-2678-C9C6-8F7A-CE391A7C14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5528133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E3C3F27-3660-E918-EB2A-7D85615B49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5528133"/>
            <a:ext cx="601199" cy="6011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868D02E-8F3F-6D3D-FCF2-093DA5E79FC1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04AD01E6-A0CC-700E-8C15-03E49EC716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9B488A2A-210A-466D-846C-1F9C951145A5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028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3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5EC625-23F5-D2B4-7A5A-5E0A127401C3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95A61A6-341D-575E-A749-D60D79713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35237313-62F1-E5B5-AA60-57B5A20DF8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22233-4088-4F43-BD12-9F19DDB9F6F3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5D745045-2E8B-2CE9-8F77-989980EDE1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78AC7DA-4145-58EF-B851-66389E2A90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1129DDFB-A020-7401-21E9-E2E3847D2A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1902820"/>
            <a:ext cx="3312002" cy="2084402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C4A8D1F7-1587-3CB6-4ED4-9A7773D496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0761" y="2200192"/>
            <a:ext cx="275560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9AED822E-A9FD-115A-A3A4-C5002D3374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1579" y="1902820"/>
            <a:ext cx="3312002" cy="2084402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248F8961-8D00-F924-6E3C-0E81184D10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4526" y="2200192"/>
            <a:ext cx="275560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FE00DFC7-0E8E-2D35-C6EE-29E0618E2D9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094701" y="1902820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2DD8A3E0-14F4-410C-8657-A3A9F7F1529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4015706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5F4AAF8C-FE36-9BD5-9027-3F5A5E7D35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1579" y="4015706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20CFE3B1-6E10-D816-6DAF-3BD5180BA8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94701" y="4015706"/>
            <a:ext cx="3312002" cy="2084402"/>
          </a:xfrm>
          <a:solidFill>
            <a:srgbClr val="F2F2F2"/>
          </a:solidFill>
        </p:spPr>
        <p:txBody>
          <a:bodyPr lIns="251999" tIns="719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7A0961A5-2766-ABE9-9A4E-5AD40B00FD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37648" y="4313078"/>
            <a:ext cx="275560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D81CE08B-90D1-C44D-0120-B89C4B3CB4F4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4139853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3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E9613E77-16A0-7EC7-CF28-9EED06ED40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4015706"/>
            <a:ext cx="3312002" cy="2084402"/>
          </a:xfrm>
          <a:solidFill>
            <a:srgbClr val="DBBFDD"/>
          </a:solidFill>
        </p:spPr>
        <p:txBody>
          <a:bodyPr lIns="251999" tIns="719998" rIns="251999" bIns="251999"/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8D388CC9-7310-1C13-6486-A33FD05B3A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94701" y="1902820"/>
            <a:ext cx="3312002" cy="2084402"/>
          </a:xfrm>
          <a:solidFill>
            <a:srgbClr val="89CCCA"/>
          </a:solidFill>
        </p:spPr>
        <p:txBody>
          <a:bodyPr lIns="251999" tIns="719998" rIns="251999" bIns="251999"/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E78AF-A6EC-78B8-2A8D-30978FA7AC82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6BEFD38A-483A-2C87-D497-A0DE9D423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64EF4B0D-70DF-C740-9750-5ED298C8FD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DFDFC1-C8F5-4DCB-A871-2102DBB41793}" type="slidenum">
              <a:t>‹nr.›</a:t>
            </a:fld>
            <a:endParaRPr lang="nl-NL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9A18A490-8BD0-7BE3-80CC-1F22363704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2F7472C-EB70-508B-9704-521F898A47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B4AE85DA-973A-11AA-977C-236125B68B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72898" y="2200192"/>
            <a:ext cx="275560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291168F1-535B-9A92-8433-E1679A0CD80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1902820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B6438168-B56B-1BF6-E7AF-BE502DF3411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1579" y="4015706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06B5E627-6FB5-0D23-73BB-0B67E03836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6011" y="4313078"/>
            <a:ext cx="275560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701548F8-408A-D181-73C7-C04E83D53A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1579" y="4015706"/>
            <a:ext cx="3312002" cy="2084402"/>
          </a:xfrm>
          <a:solidFill>
            <a:srgbClr val="F39200"/>
          </a:solidFill>
        </p:spPr>
        <p:txBody>
          <a:bodyPr lIns="251999" tIns="719998" rIns="251999" bIns="251999"/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EDA219FE-300E-677F-3323-DD3314D520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19776" y="4313078"/>
            <a:ext cx="275560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CE5CEE1-4059-C958-2748-E5D204361A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41579" y="1902820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AB391C-A7D2-1923-B69D-A49F09E6C03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094701" y="4015706"/>
            <a:ext cx="3312002" cy="2084402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7A71A3C-31BC-E5F0-E364-2A3CDCA3E1A7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103285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3 v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E07D98B3-147D-E649-C7E6-B2A0D63E15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3060003" cy="4710138"/>
          </a:xfrm>
          <a:solidFill>
            <a:srgbClr val="F2F2F2"/>
          </a:solidFill>
        </p:spPr>
        <p:txBody>
          <a:bodyPr lIns="251999" tIns="2087995" rIns="287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D4D906B4-E635-9237-17EC-435AB16EB0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423" y="2147861"/>
            <a:ext cx="3060003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89DFCB5B-CC70-13B0-82E0-6E9DB31066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1024" y="2147861"/>
            <a:ext cx="3060003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57CC6DDE-78D7-2B2F-29D8-4A1784E00E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2147861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DFFCFB35-758E-03D8-BC98-C3168B2CE66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14423" y="2147861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98F18F8D-FB0E-43E5-A4C2-2C04CDF62AC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81024" y="2147861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452163B-1D8B-5EF5-A745-7F493F270095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9" name="Graphic 5">
            <a:extLst>
              <a:ext uri="{FF2B5EF4-FFF2-40B4-BE49-F238E27FC236}">
                <a16:creationId xmlns:a16="http://schemas.microsoft.com/office/drawing/2014/main" id="{AE7E2775-25C7-99C4-2959-4314E75B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B94672F0-C2CA-6296-B042-53122E3B8D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E23331-6C00-4B67-A1F2-C71A0AD196AF}" type="slidenum">
              <a:t>‹nr.›</a:t>
            </a:fld>
            <a:endParaRPr lang="nl-NL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14982BF-C8D4-A2C6-1438-B87672D9FC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B56C7F3-F5BD-025E-DD09-036E321985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B76C785-AE68-6665-D353-0D0AA09218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784390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0CED3E6F-98BC-0920-3953-D83D86EAC0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423" y="3784390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EF0A1FD6-5C3A-38AE-8924-40CB6D3F8B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3023" y="3784390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EB9D88E4-7994-120A-ADEC-0F3F00DBA9D1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877876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3 v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1D1C60-FD56-082C-C1D6-7E67F5B69E07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AAF6A92D-6F94-646A-2900-A1CBDB596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1FF93163-16BA-2F2A-7C6A-FABB3F71DB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662A39-60E8-48CA-8CC5-9EE65A9DF83F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4C0D975B-B392-30B6-4348-E72114D600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5A1B8D2-1501-FED9-18CE-1462ED4B05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4F53127F-AFAF-C053-2165-47EA07DBD6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3060003" cy="4710138"/>
          </a:xfrm>
          <a:solidFill>
            <a:srgbClr val="F2F2F2"/>
          </a:solidFill>
        </p:spPr>
        <p:txBody>
          <a:bodyPr lIns="251999" tIns="935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67EB66C2-09C0-8AB5-C81E-4E6D925E7C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423" y="2147861"/>
            <a:ext cx="3060003" cy="4710138"/>
          </a:xfrm>
          <a:solidFill>
            <a:srgbClr val="F2F2F2"/>
          </a:solidFill>
        </p:spPr>
        <p:txBody>
          <a:bodyPr lIns="251999" tIns="935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4E4AC8EC-BAA7-971C-D3F5-11921FEF2A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1024" y="2147861"/>
            <a:ext cx="3060003" cy="4710138"/>
          </a:xfrm>
          <a:solidFill>
            <a:srgbClr val="F2F2F2"/>
          </a:solidFill>
        </p:spPr>
        <p:txBody>
          <a:bodyPr lIns="251999" tIns="935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355067E5-987E-C00C-E301-055FCB2138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52927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62B2B95C-6D6D-1A11-39A5-88D3924EBD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423" y="252927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CE390178-82BE-5499-ACAE-ACDA7D85B6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3023" y="252927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1CA8389D-BACF-72F0-199D-67F0362719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5504404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3EB5C4A-ACE9-B7BA-C705-BE8E5701F8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14423" y="5504404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B739E116-AAC3-7875-5A6F-FB089EEA9A1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81024" y="5504404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AD2D2E9A-CCC2-921F-AB44-77156A5B6BDE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40541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3 v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FD0B52-53D5-33C6-BF1D-F70EB3C6405C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FFF96583-040E-E2E6-84DD-4AFF4DE1C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EDBF27B1-BE0C-A23A-3DAE-EF2DEF3B4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6364BF-0FAB-4248-977D-FA4E425A8D9A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8295BF39-6047-DE23-6B27-9609BC8BBC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6E1200AC-4493-42DD-4DEC-9BDD8E0A9B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9FA83950-9A8F-2CBD-B750-7B2635D8E6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3060003" cy="4710138"/>
          </a:xfrm>
          <a:solidFill>
            <a:srgbClr val="F2F2F2"/>
          </a:solidFill>
        </p:spPr>
        <p:txBody>
          <a:bodyPr lIns="251999" tIns="935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2C351E8D-612B-1930-648B-F8982684E2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1024" y="2147861"/>
            <a:ext cx="3060003" cy="4710138"/>
          </a:xfrm>
          <a:solidFill>
            <a:srgbClr val="F2F2F2"/>
          </a:solidFill>
        </p:spPr>
        <p:txBody>
          <a:bodyPr lIns="251999" tIns="935998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BA87EE1C-4F28-4AF7-4A52-9475E3F560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52927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BBCBBF92-8631-4DB5-5AC8-D7D45F9FF3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3023" y="2529276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FC50AB7E-B522-CC0B-2798-B9A0C7E5AFD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5504404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A300A5-18DE-80B0-EF1E-54F6821AEE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81024" y="5504404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52085C88-F823-082C-55B4-1DA116C2EB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423" y="2147861"/>
            <a:ext cx="3060003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82313EB9-6616-5AE3-7F49-6406FEC26AB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14423" y="2147861"/>
            <a:ext cx="3060003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0370BD-94C7-7EA0-42BA-006553EF54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423" y="3784390"/>
            <a:ext cx="2556004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32CD60B3-F51E-8B3F-9852-5B9C1326DE5A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744602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4 v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BB22CF1D-5199-A9B2-43EE-2359DAC659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2321999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3E93A05E-F760-0B1B-855A-C3794E4D3F2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2147861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310BCC-EB13-F070-AB5A-DBA00D695BE1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F4102C5D-0751-CAA1-CCA7-C3AB755F9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0A317F98-22A6-2D52-AEA6-4A10D846F4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E17847-6F96-4782-B992-15E431EF7F98}" type="slidenum">
              <a:t>‹nr.›</a:t>
            </a:fld>
            <a:endParaRPr lang="nl-NL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A5363446-702A-E66C-5D26-291F88F7EF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06099B0-7EF8-AB80-8F20-FD72038084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372D3C4D-5C65-2D71-94E2-CD3CC355D2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784390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F42ACF3-F71B-BCB8-8C60-E18DDAF66F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6900" y="2147861"/>
            <a:ext cx="2321999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F8C2D586-F1EF-5C91-F34B-6B5BB1F08CD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06900" y="2147861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D6608F3A-C1FB-A33A-C50F-33AC0D2DF3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8899" y="3784390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5DF53BBE-21A3-0385-9D0C-1511C9CF20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5976" y="2147861"/>
            <a:ext cx="2321999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5978A657-4A2D-B57B-4FC9-DAC80989476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65976" y="2147861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E029FDD-92C8-CA80-CB7D-BC82C98B32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7976" y="3784390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D659CF3F-F308-8499-3DEE-9F4D381CE2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5053" y="2147861"/>
            <a:ext cx="2321999" cy="4710138"/>
          </a:xfrm>
          <a:solidFill>
            <a:srgbClr val="F2F2F2"/>
          </a:solidFill>
        </p:spPr>
        <p:txBody>
          <a:bodyPr lIns="251999" tIns="2087995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C3153739-8C6D-B910-867E-ABFB8E9FDCF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425053" y="2147861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F4854A63-56A5-6A3A-5036-8CF6E09AAE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7052" y="3784390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D373CDDE-205E-6794-F49C-89DA49B7608C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1615923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4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6">
            <a:extLst>
              <a:ext uri="{FF2B5EF4-FFF2-40B4-BE49-F238E27FC236}">
                <a16:creationId xmlns:a16="http://schemas.microsoft.com/office/drawing/2014/main" id="{CE610270-B241-87DB-F076-A9A56F37F3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2321999" cy="47101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8605CE8C-1AA4-9425-F290-B2FF46828E3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47814" y="5504404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798881-EA1D-05ED-4E41-179D6C2E4C44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B13913FC-52DE-2B72-5DFD-01CB383D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548ED1AE-9E79-5329-E0B3-8DC1F185B6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2A1E65-6EE6-40C7-82B1-A08D4E6261CD}" type="slidenum">
              <a:t>‹nr.›</a:t>
            </a:fld>
            <a:endParaRPr lang="nl-NL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F564FCE3-C9D9-4824-26CD-0A988C1EBA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A474C02-B965-9D6A-36D0-5F204ED1CE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AB012501-0A93-E1DA-0375-B648DB0EDD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529276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8282AF67-768F-673A-0EF7-4113169860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6900" y="2147861"/>
            <a:ext cx="2321999" cy="47101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4B5745EF-EF6D-7CFF-0CEA-72EF3FBC2B5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306900" y="5504404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DEC70BBA-007D-C69E-F1EC-FD13EC1A23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8899" y="2529276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9C4B1BF7-9CD4-0ECB-6F99-C9716CF695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5976" y="2147861"/>
            <a:ext cx="2321999" cy="47101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98862B18-0FC5-76CE-99D5-481D61005D8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65976" y="5504404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C82E86A0-C46F-5CA4-D39C-7433B72C23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17976" y="2529276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1FD962A9-6B6D-B4A9-8931-9AB80718BB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5053" y="2147861"/>
            <a:ext cx="2321999" cy="4710138"/>
          </a:xfrm>
          <a:solidFill>
            <a:srgbClr val="F2F2F2"/>
          </a:solidFill>
        </p:spPr>
        <p:txBody>
          <a:bodyPr lIns="251999" tIns="810002" rIns="251999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D200250-B818-D578-6920-40D5518765D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425053" y="5504404"/>
            <a:ext cx="2321999" cy="135359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9E0E26F7-D1B1-5B5B-E4D4-44DA4C8241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7052" y="2529276"/>
            <a:ext cx="1804339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EA62DA67-58A1-1838-22B0-A047E1C713D5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99096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 4 v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5140A6-4082-E183-3B97-4C896430398B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1D75C12-AE20-998A-C9F1-496A890A5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B36EDC04-E8F1-086C-3564-677AC26BA1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FA9C2-A88E-4051-988C-DA4AD5982783}" type="slidenum">
              <a:t>‹nr.›</a:t>
            </a:fld>
            <a:endParaRPr lang="nl-NL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DC1C37CA-7E2E-F6F3-1973-44C5B3F4B0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329A1EF-48A9-731F-33A6-8F6A378AE5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1D3CF379-1F80-86BE-C733-C105E32216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09275"/>
            <a:ext cx="4967999" cy="2106055"/>
          </a:xfrm>
          <a:solidFill>
            <a:srgbClr val="F2F2F2"/>
          </a:solidFill>
        </p:spPr>
        <p:txBody>
          <a:bodyPr lIns="251999" tIns="575998" rIns="2159995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6497A17A-5CB7-0FE6-5CF9-CCEDA4C461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0094" y="2231574"/>
            <a:ext cx="231731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8F16A5CD-4E25-332A-599C-4AD47951E40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45144" y="2009275"/>
            <a:ext cx="1970669" cy="210605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B7A5871D-575E-4F33-AF6D-F178183ED8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73027" y="2009275"/>
            <a:ext cx="4967999" cy="2106055"/>
          </a:xfrm>
          <a:solidFill>
            <a:srgbClr val="F2F2F2"/>
          </a:solidFill>
        </p:spPr>
        <p:txBody>
          <a:bodyPr lIns="251999" tIns="575998" rIns="2159995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C3EAE9E2-E495-92CC-7B6A-D295ACA853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15298" y="2231574"/>
            <a:ext cx="231731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5E91A902-C3F0-44CC-06E4-D6E0D171DA4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770357" y="2009275"/>
            <a:ext cx="1970669" cy="210605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71069AFD-6704-F93D-AB9D-E4ECF6900A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4178542"/>
            <a:ext cx="4967999" cy="2106055"/>
          </a:xfrm>
          <a:solidFill>
            <a:srgbClr val="F2F2F2"/>
          </a:solidFill>
        </p:spPr>
        <p:txBody>
          <a:bodyPr lIns="251999" tIns="575998" rIns="2159995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5437163D-E9F9-1ABD-AC11-233546CD6C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0094" y="4400842"/>
            <a:ext cx="231731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921E3E5D-4548-3845-0CD7-41822B6882B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745144" y="4178542"/>
            <a:ext cx="1970669" cy="210605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0CCCE42F-71E8-2445-817C-3DA5111083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73027" y="4178542"/>
            <a:ext cx="4967999" cy="2106055"/>
          </a:xfrm>
          <a:solidFill>
            <a:srgbClr val="F2F2F2"/>
          </a:solidFill>
        </p:spPr>
        <p:txBody>
          <a:bodyPr lIns="251999" tIns="575998" rIns="2159995" bIns="251999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F518AE61-7F7D-3C96-6915-26772EA122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15298" y="4400842"/>
            <a:ext cx="2317318" cy="276999"/>
          </a:xfrm>
        </p:spPr>
        <p:txBody>
          <a:bodyPr anchor="b">
            <a:spAutoFit/>
          </a:bodyPr>
          <a:lstStyle>
            <a:lvl1pPr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638DA5B0-DE18-749F-B500-870D531E91C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770357" y="4178542"/>
            <a:ext cx="1970669" cy="2106055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E20AA420-BC0A-180E-F2BB-68968B413E63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611796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96FC0C-82BC-C6E6-5654-94BFBBECA495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7E4C6E-FEC4-2A68-C634-A13F1854D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4462CA67-B92F-CF57-01FC-D61B240A04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7FD7503-73B3-C1F7-05F5-F4508F4375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6" name="Footer Placeholder 18">
            <a:extLst>
              <a:ext uri="{FF2B5EF4-FFF2-40B4-BE49-F238E27FC236}">
                <a16:creationId xmlns:a16="http://schemas.microsoft.com/office/drawing/2014/main" id="{DD109CF0-B408-1590-9140-D7372AD409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3518C12B-20AD-69BC-7436-997CDDC787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7F3F07-1378-4A6E-B50B-427936B71EDD}" type="slidenum">
              <a:t>‹nr.›</a:t>
            </a:fld>
            <a:endParaRPr lang="nl-NL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1D4B7C0-C381-1D22-4641-960DC12576F5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3726471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FE3F8-514E-B054-7FBB-2101D9C2DB91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EA5B0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63D5DC-6B4B-3B8B-5963-3616B472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ooter Placeholder 18">
            <a:extLst>
              <a:ext uri="{FF2B5EF4-FFF2-40B4-BE49-F238E27FC236}">
                <a16:creationId xmlns:a16="http://schemas.microsoft.com/office/drawing/2014/main" id="{541C59E6-01B0-95A8-D484-0DF8764A2F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255995B4-24F4-A35E-99E3-04B5EC2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F368-894E-4070-89FD-C8DB66A05747}" type="slidenum">
              <a:t>‹nr.›</a:t>
            </a:fld>
            <a:endParaRPr lang="nl-NL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85EB468-6BC4-7194-F171-4B8F61BB1816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210782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 v3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D695FC6-5A5E-5223-8CC5-EBD2516E7653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5305C069-4639-3AEA-44E3-9839B7CDA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7BB595B4-9BF7-A77A-B8ED-5892C39634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4">
            <a:off x="-1781676" y="3101485"/>
            <a:ext cx="5409343" cy="646334"/>
          </a:xfrm>
        </p:spPr>
        <p:txBody>
          <a:bodyPr anchor="t">
            <a:noAutofit/>
          </a:bodyPr>
          <a:lstStyle>
            <a:lvl1pPr algn="r">
              <a:defRPr sz="42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83270EEB-AED1-9CF5-219E-134A855384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719998"/>
            <a:ext cx="2556004" cy="2505602"/>
          </a:xfrm>
          <a:solidFill>
            <a:srgbClr val="FFCC00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AF7EF56-0A7F-B8E1-65CF-C5B6C9877E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719998"/>
            <a:ext cx="2556004" cy="2505602"/>
          </a:xfrm>
          <a:solidFill>
            <a:srgbClr val="DBBFDD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734537E-F375-F8A8-5BFE-3669F32B7F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719998"/>
            <a:ext cx="2556004" cy="2505602"/>
          </a:xfrm>
          <a:solidFill>
            <a:srgbClr val="E63328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BF958B5-E11F-CE5F-F0C8-5BC8EA3FE6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3623739"/>
            <a:ext cx="2556004" cy="2505602"/>
          </a:xfrm>
          <a:solidFill>
            <a:srgbClr val="EA5B0C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213022A-518C-7CA4-D8C0-5D38632760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3623739"/>
            <a:ext cx="2556004" cy="2505602"/>
          </a:xfrm>
          <a:solidFill>
            <a:srgbClr val="89CCCA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0F40D16-53A4-E830-BD86-C2D2639F9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3623739"/>
            <a:ext cx="2556004" cy="2505602"/>
          </a:xfrm>
          <a:solidFill>
            <a:srgbClr val="F39200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>
            <a:lvl1pPr>
              <a:spcAft>
                <a:spcPts val="0"/>
              </a:spcAft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</a:t>
            </a:r>
            <a:br>
              <a:rPr lang="nl-NL"/>
            </a:br>
            <a:r>
              <a:rPr lang="nl-NL"/>
              <a:t>Agenda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4FCC33F-17B9-AF28-8083-4F3D8C699F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CC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B36196A-3C9E-36A1-90EA-89C3EAA59D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DBBFDD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C6E6674-B701-CA8A-6621-E1C5CE1538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00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94EBF3-9859-30F1-8ED3-2F6150A531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EA5B0C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1BB322F-7EAF-8D89-2710-4D3DE00E05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89CCCA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4290C5B-0B1E-E9DF-2046-F0CA8CA260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7FA3F53-9F76-8BBE-1095-555B8827C7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C490DE9F-0E1A-4E9B-9613-04B661087BA7}" type="slidenum">
              <a:t>‹nr.›</a:t>
            </a:fld>
            <a:endParaRPr lang="nl-NL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A73549D8-C7AB-DE59-8A47-F5B34B3471B1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</p:spTree>
    <p:extLst>
      <p:ext uri="{BB962C8B-B14F-4D97-AF65-F5344CB8AC3E}">
        <p14:creationId xmlns:p14="http://schemas.microsoft.com/office/powerpoint/2010/main" val="540578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ranje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>
            <a:extLst>
              <a:ext uri="{FF2B5EF4-FFF2-40B4-BE49-F238E27FC236}">
                <a16:creationId xmlns:a16="http://schemas.microsoft.com/office/drawing/2014/main" id="{D3DB2C81-7706-B724-4F5B-41B4A65627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67F3CA7-AB71-9BF0-0F39-926E8B0F4F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FFFFFF"/>
          </a:solidFill>
        </p:spPr>
        <p:txBody>
          <a:bodyPr wrap="none" lIns="71999" tIns="35999" rIns="71999" bIns="35999" anchor="ctr">
            <a:spAutoFit/>
          </a:bodyPr>
          <a:lstStyle>
            <a:lvl1pPr>
              <a:defRPr sz="1400" cap="all"/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4" name="Footer Placeholder 18">
            <a:extLst>
              <a:ext uri="{FF2B5EF4-FFF2-40B4-BE49-F238E27FC236}">
                <a16:creationId xmlns:a16="http://schemas.microsoft.com/office/drawing/2014/main" id="{8DB501F5-276E-D8C5-F02D-16AF1A0F6D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 anchor="b"/>
          <a:lstStyle>
            <a:lvl1pPr>
              <a:defRPr/>
            </a:lvl1pPr>
          </a:lstStyle>
          <a:p>
            <a:pPr lvl="0"/>
            <a:r>
              <a:rPr lang="nl-NL"/>
              <a:t>Voetnoot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B0C72F-12E5-6399-B597-0A1A6AF26CDE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8ADF9A-6BFD-4659-C109-AB717160F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213C83-CA6E-1487-FC70-806C496EC204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BAF3903-566F-C4E2-743E-56F107CC99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D6269C25-2C76-434E-BCD7-A0B29DB9D42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2840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093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t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D692456-5AF3-9DBF-E09A-CF50ADF92428}"/>
              </a:ext>
            </a:extLst>
          </p:cNvPr>
          <p:cNvSpPr/>
          <p:nvPr/>
        </p:nvSpPr>
        <p:spPr>
          <a:xfrm>
            <a:off x="10108554" y="0"/>
            <a:ext cx="208344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14">
            <a:extLst>
              <a:ext uri="{FF2B5EF4-FFF2-40B4-BE49-F238E27FC236}">
                <a16:creationId xmlns:a16="http://schemas.microsoft.com/office/drawing/2014/main" id="{27045DB6-984A-111D-7FAC-89E59ABAB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8554" y="0"/>
            <a:ext cx="2083442" cy="20834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A6B5A26C-A16E-0788-92DF-C4BBA432B453}"/>
              </a:ext>
            </a:extLst>
          </p:cNvPr>
          <p:cNvSpPr/>
          <p:nvPr/>
        </p:nvSpPr>
        <p:spPr>
          <a:xfrm>
            <a:off x="10394624" y="5165281"/>
            <a:ext cx="1511302" cy="62917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3BA46DD-80AB-CD10-BD7E-07562C9538DF}"/>
              </a:ext>
            </a:extLst>
          </p:cNvPr>
          <p:cNvSpPr/>
          <p:nvPr/>
        </p:nvSpPr>
        <p:spPr>
          <a:xfrm>
            <a:off x="10394624" y="5895118"/>
            <a:ext cx="1511302" cy="62917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venir Light" pitchFamily="34"/>
            </a:endParaRPr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FBBF3EDB-8DFC-F25A-911D-93C64025C2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49459" y="5285103"/>
            <a:ext cx="1001633" cy="4025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86DDBA0-6655-934E-DF31-CE148B7A8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89382" y="6008412"/>
            <a:ext cx="1121785" cy="4257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71914BE3-4184-FD7D-3859-CED1A99619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3438006"/>
            <a:ext cx="8517270" cy="677104"/>
          </a:xfr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CTA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61E9596-291A-596A-4824-928DFAC35F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4446928"/>
            <a:ext cx="4673160" cy="719998"/>
          </a:xfrm>
          <a:solidFill>
            <a:srgbClr val="FFFFFF"/>
          </a:solidFill>
        </p:spPr>
        <p:txBody>
          <a:bodyPr lIns="179999" tIns="35999" rIns="179999" bIns="35999" anchor="ctr"/>
          <a:lstStyle>
            <a:lvl1pPr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telefoon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C00C51B-8A51-5F3F-6043-DA9107C603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5508" y="4446928"/>
            <a:ext cx="719998" cy="719998"/>
          </a:xfrm>
          <a:solidFill>
            <a:srgbClr val="1D1D1B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F0F644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D4A69FD-0C8F-C3C8-C4B6-CA2496535E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5419859"/>
            <a:ext cx="4673160" cy="719998"/>
          </a:xfrm>
          <a:solidFill>
            <a:srgbClr val="FFFFFF"/>
          </a:solidFill>
        </p:spPr>
        <p:txBody>
          <a:bodyPr lIns="179999" tIns="35999" rIns="179999" bIns="35999" anchor="ctr"/>
          <a:lstStyle>
            <a:lvl1pPr>
              <a:defRPr sz="1600" cap="all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EMAIL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967104B-F9E6-015F-CD80-B28D0DE77E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5508" y="5419859"/>
            <a:ext cx="719998" cy="719998"/>
          </a:xfrm>
          <a:solidFill>
            <a:srgbClr val="1D1D1B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F0F644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3" name="Text Placeholder 61">
            <a:extLst>
              <a:ext uri="{FF2B5EF4-FFF2-40B4-BE49-F238E27FC236}">
                <a16:creationId xmlns:a16="http://schemas.microsoft.com/office/drawing/2014/main" id="{DB45DD28-D24C-F185-C11F-E49A147AD2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93493" y="4644932"/>
            <a:ext cx="324026" cy="323999"/>
          </a:xfrm>
          <a:solidFill>
            <a:srgbClr val="FFFFFF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F0F644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6CFBECC8-84E9-73D1-9481-D74415DCD2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93512" y="5672800"/>
            <a:ext cx="323999" cy="214134"/>
          </a:xfrm>
          <a:solidFill>
            <a:srgbClr val="FFFFFF"/>
          </a:solidFill>
        </p:spPr>
        <p:txBody>
          <a:bodyPr lIns="179999" tIns="35999" rIns="179999" bIns="35999" anchor="ctr" anchorCtr="1"/>
          <a:lstStyle>
            <a:lvl1pPr algn="ctr">
              <a:defRPr sz="200" cap="all">
                <a:solidFill>
                  <a:srgbClr val="F0F644"/>
                </a:solidFill>
              </a:defRPr>
            </a:lvl1pPr>
          </a:lstStyle>
          <a:p>
            <a:pPr lvl="0"/>
            <a:r>
              <a:rPr lang="nl-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70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 v1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422CDD0-41CB-E4B2-7AC3-BBDA523E98E1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8DF870D4-4204-9334-96DF-37566735E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79625ED0-9049-1C07-2981-1FF586F930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853" y="1909367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C581922-FBD0-0A0F-AD3B-769F7A893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1779010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7F282432-B42A-2491-6DED-072D94B3E3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1025" y="1909367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8A8BC63-4D3E-91C4-D8AC-F19C4944F8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8528" y="1779010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62A8B7B-9EC4-890D-56B2-31567B5774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853" y="2854829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21B6C2E-F291-E9DE-E801-31106D2AF1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2724473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1B8F08B-2ABC-7D0E-783A-4F83579892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1025" y="2854829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9FB3FC9-6725-5A79-99F1-82BAF9E1C1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8528" y="2724473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D8EE9CE-F1C1-90F4-1735-2093D43871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853" y="3800282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61118C7-783A-2236-1DD5-82E462E951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3669935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DCB6123E-9BB2-FE6E-D35D-5867BF0FC4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1025" y="3800282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BE68F73-E771-5606-7D65-C4FF19AF61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8528" y="3669935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CAF8311-88CA-859D-5EC2-582AAED925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853" y="4745745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5764BB4-EE78-9C1F-DA09-BA4861E780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4615388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F31A195-3BD2-8063-364D-B9EBD985E0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1025" y="4745745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63CC222-74D0-6CFC-25C6-E517369E24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8528" y="4615388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913D952A-D0FD-966C-90AB-0578AAF594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4853" y="5691207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A1A0A7E-8480-9FA3-BB13-A00AC20E40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5560850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A68E5EC2-D8BF-18C5-10BF-79EC40B41F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1025" y="5691207"/>
            <a:ext cx="3960001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68FFE77-B4D7-A8F8-717D-BF357752EF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98528" y="5560850"/>
            <a:ext cx="568491" cy="568491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24" name="Title 25">
            <a:extLst>
              <a:ext uri="{FF2B5EF4-FFF2-40B4-BE49-F238E27FC236}">
                <a16:creationId xmlns:a16="http://schemas.microsoft.com/office/drawing/2014/main" id="{F2F799D3-41F4-F449-AF95-073F4B4CA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623565"/>
            <a:ext cx="9998680" cy="5232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EBDD9C68-3059-9745-D0B6-5FDE28DECF4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  <p:sp>
        <p:nvSpPr>
          <p:cNvPr id="26" name="Slide Number Placeholder 27">
            <a:extLst>
              <a:ext uri="{FF2B5EF4-FFF2-40B4-BE49-F238E27FC236}">
                <a16:creationId xmlns:a16="http://schemas.microsoft.com/office/drawing/2014/main" id="{7F4B6494-FBB6-57BD-42EB-E9E9840E85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4EB8DF86-7720-42D5-9149-DDBD3AA0FD2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5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 v2">
    <p:bg>
      <p:bgPr>
        <a:solidFill>
          <a:srgbClr val="EA5B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EDADC0A-A8EB-E5A2-5D8B-918E10B2BBEE}"/>
              </a:ext>
            </a:extLst>
          </p:cNvPr>
          <p:cNvSpPr/>
          <p:nvPr/>
        </p:nvSpPr>
        <p:spPr>
          <a:xfrm>
            <a:off x="11471998" y="0"/>
            <a:ext cx="719998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87DDBB0B-1438-7F9F-8CA1-41322283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1998" y="0"/>
            <a:ext cx="719998" cy="719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FA29CDC4-7B45-68EA-3D81-207C0955FC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6200004">
            <a:off x="-1781676" y="3101485"/>
            <a:ext cx="5409343" cy="646334"/>
          </a:xfrm>
        </p:spPr>
        <p:txBody>
          <a:bodyPr anchor="t">
            <a:noAutofit/>
          </a:bodyPr>
          <a:lstStyle>
            <a:lvl1pPr algn="r"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02C627A-6568-5296-A43A-4484EE55A4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763505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19478AA-4AF3-36AC-59F8-9369D45E64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719395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298FBB01-A3BB-5520-78D4-DD6402A588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1276502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38609A4-0283-5D58-991F-DEA76684D7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1833609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F3929BD-4EF9-3C3D-2027-E1C8428CA6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2390717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2686ABA-C6B3-7B69-5344-9FB20110F3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2947815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AC8718A-56AD-BE95-3A9A-92ADD29F08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3504922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BCF8EED4-AFC6-9F9D-7DA7-EF10C53B04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4062029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E4414E0-FA59-EDFD-0D37-130D1136A9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4619137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75B77C-433F-0145-9674-603F5EA46C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5175421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E05BA32-CD81-BE52-7913-FF906648EC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13503" y="5733342"/>
            <a:ext cx="395999" cy="395999"/>
          </a:xfrm>
          <a:solidFill>
            <a:srgbClr val="1D1D1B"/>
          </a:solidFill>
        </p:spPr>
        <p:txBody>
          <a:bodyPr wrap="none" lIns="71999" tIns="71999" rIns="71999" bIns="71999" anchor="ctr" anchorCtr="1"/>
          <a:lstStyle>
            <a:lvl1pPr algn="ctr">
              <a:spcAft>
                <a:spcPts val="0"/>
              </a:spcAft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D441754A-0751-CB41-6562-CB1C529C97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1320613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20D4E3-C6DC-27E9-C14E-C33B2C5348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1877720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7CFE17-2E27-2A3A-4A4A-3A588E706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2434827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5877E1-880E-0366-241C-1B8F290A27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2991925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0C68701-9468-943B-F7EA-9E58401B4F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3549033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6258C3B4-F88E-DCBF-16FC-0E9EA1EB61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4106140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2B35550-7791-1F63-3439-0EC9D8CF8D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4663247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E02ED1A-3A07-E29D-DCC5-4E53E23A04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5219532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A8781EB-90E3-6D1D-8AF3-29C3F3708C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1266" y="5777453"/>
            <a:ext cx="8399760" cy="307777"/>
          </a:xfrm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Thema Agenda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1BAC3558-02E5-84B1-C589-45C1DC10D8F9}"/>
              </a:ext>
            </a:extLst>
          </p:cNvPr>
          <p:cNvSpPr txBox="1"/>
          <p:nvPr/>
        </p:nvSpPr>
        <p:spPr>
          <a:xfrm rot="5400013">
            <a:off x="11407999" y="3352053"/>
            <a:ext cx="847987" cy="15388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000" b="1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rPr>
              <a:t>www.miras.be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F1EC43DD-C285-4C86-A4E5-5F0C57737F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1D1D1B"/>
                </a:solidFill>
              </a:defRPr>
            </a:lvl1pPr>
          </a:lstStyle>
          <a:p>
            <a:pPr lvl="0"/>
            <a:fld id="{9678AAA1-6D3F-4791-918D-4F89289B394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25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F7DFA429-5493-E03B-1179-5BB9C33BFC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08554" y="2083442"/>
            <a:ext cx="2083442" cy="4774557"/>
          </a:xfrm>
          <a:solidFill>
            <a:srgbClr val="EA5B0C"/>
          </a:solidFill>
        </p:spPr>
        <p:txBody>
          <a:bodyPr/>
          <a:lstStyle>
            <a:lvl1pPr>
              <a:defRPr>
                <a:solidFill>
                  <a:srgbClr val="E08210"/>
                </a:solidFill>
              </a:defRPr>
            </a:lvl1pPr>
          </a:lstStyle>
          <a:p>
            <a:pPr lvl="0"/>
            <a:endParaRPr lang="nl-NL"/>
          </a:p>
        </p:txBody>
      </p:sp>
      <p:pic>
        <p:nvPicPr>
          <p:cNvPr id="3" name="Graphic 1">
            <a:extLst>
              <a:ext uri="{FF2B5EF4-FFF2-40B4-BE49-F238E27FC236}">
                <a16:creationId xmlns:a16="http://schemas.microsoft.com/office/drawing/2014/main" id="{074D9603-1D2F-A87E-185D-8DBDF7E36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083442" cy="20834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44F7ACFB-C662-02FC-EBA9-CFE41F58042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2083442"/>
            <a:ext cx="10108554" cy="4774557"/>
          </a:xfrm>
          <a:solidFill>
            <a:srgbClr val="E7E6E6"/>
          </a:solidFill>
        </p:spPr>
        <p:txBody>
          <a:bodyPr anchor="ctr" anchorCtr="1"/>
          <a:lstStyle>
            <a:lvl1pPr algn="ctr">
              <a:defRPr sz="1400">
                <a:latin typeface="Aptos Light" pitchFamily="34"/>
              </a:defRPr>
            </a:lvl1pPr>
          </a:lstStyle>
          <a:p>
            <a:pPr lvl="0"/>
            <a:endParaRPr lang="nl-NL"/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C9511A3A-CA82-2F6D-4676-DFB0E603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2820" y="454657"/>
            <a:ext cx="8807345" cy="646334"/>
          </a:xfrm>
        </p:spPr>
        <p:txBody>
          <a:bodyPr/>
          <a:lstStyle>
            <a:lvl1pPr>
              <a:defRPr sz="4200">
                <a:solidFill>
                  <a:srgbClr val="1D1D1B"/>
                </a:solidFill>
              </a:defRPr>
            </a:lvl1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F86EB9A-0E02-4278-D25E-60BBE33839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2820" y="1327169"/>
            <a:ext cx="980575" cy="311654"/>
          </a:xfrm>
          <a:solidFill>
            <a:srgbClr val="EA5B0C"/>
          </a:solidFill>
        </p:spPr>
        <p:txBody>
          <a:bodyPr wrap="none" lIns="71999" tIns="35999" rIns="71999" bIns="28803" anchor="ctr">
            <a:spAutoFit/>
          </a:bodyPr>
          <a:lstStyle>
            <a:lvl1pPr>
              <a:spcAft>
                <a:spcPts val="0"/>
              </a:spcAft>
              <a:defRPr sz="16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CDC865-2AA7-88F5-3CD7-CDA8EFA962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0825" y="6006629"/>
            <a:ext cx="730971" cy="646334"/>
          </a:xfrm>
        </p:spPr>
        <p:txBody>
          <a:bodyPr wrap="none" anchor="ctr" anchorCtr="1">
            <a:spAutoFit/>
          </a:bodyPr>
          <a:lstStyle>
            <a:lvl1pPr algn="ctr">
              <a:spcAft>
                <a:spcPts val="0"/>
              </a:spcAft>
              <a:defRPr sz="4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42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C6C53-D3F8-715A-975E-CC5DF04BE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652588"/>
            <a:ext cx="9998680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lvl="0"/>
            <a:r>
              <a:rPr lang="nl-NL"/>
              <a:t>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A6F0-D4FD-D216-1E24-56D9FC0E7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346" y="2023804"/>
            <a:ext cx="9998680" cy="40340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89E750-2A1F-D842-B28E-F0451BAAF50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1" i="0" u="none" strike="noStrike" kern="1200" cap="none" spc="0" baseline="0">
                <a:solidFill>
                  <a:srgbClr val="FFFFFF"/>
                </a:solidFill>
                <a:uFillTx/>
                <a:latin typeface="Aptos" pitchFamily="34"/>
              </a:defRPr>
            </a:lvl1pPr>
          </a:lstStyle>
          <a:p>
            <a:pPr lvl="0"/>
            <a:fld id="{1E3CC8BD-43DD-4BB6-8038-16919C7E5617}" type="slidenum">
              <a:t>‹nr.›</a:t>
            </a:fld>
            <a:endParaRPr lang="nl-NL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1D0B47FD-01CE-7BC0-BBB0-141E5C795DD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37253" y="6391025"/>
            <a:ext cx="604208" cy="1846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D0CECE"/>
                </a:solidFill>
                <a:uFillTx/>
                <a:latin typeface="Aptos" pitchFamily="34"/>
              </a:defRPr>
            </a:lvl1pPr>
          </a:lstStyle>
          <a:p>
            <a:pPr lvl="0"/>
            <a:r>
              <a:rPr lang="nl-NL"/>
              <a:t>Voetnoot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3400" b="1" i="0" u="none" strike="noStrike" kern="1200" cap="none" spc="0" baseline="0">
          <a:solidFill>
            <a:srgbClr val="000000"/>
          </a:solidFill>
          <a:uFillTx/>
          <a:latin typeface="Aptos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500"/>
        </a:spcAft>
        <a:buNone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1pPr>
      <a:lvl2pPr marL="184151" marR="0" lvl="1" indent="-184151" algn="l" defTabSz="914400" rtl="0" fontAlgn="auto" hangingPunct="1">
        <a:lnSpc>
          <a:spcPct val="100000"/>
        </a:lnSpc>
        <a:spcBef>
          <a:spcPts val="0"/>
        </a:spcBef>
        <a:spcAft>
          <a:spcPts val="500"/>
        </a:spcAft>
        <a:buSzPct val="100000"/>
        <a:buFont typeface="Wingdings" pitchFamily="2"/>
        <a:buChar char="§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2pPr>
      <a:lvl3pPr marL="360365" marR="0" lvl="2" indent="-176214" algn="l" defTabSz="914400" rtl="0" fontAlgn="auto" hangingPunct="1">
        <a:lnSpc>
          <a:spcPct val="100000"/>
        </a:lnSpc>
        <a:spcBef>
          <a:spcPts val="0"/>
        </a:spcBef>
        <a:spcAft>
          <a:spcPts val="500"/>
        </a:spcAft>
        <a:buClr>
          <a:srgbClr val="1D1D1B"/>
        </a:buClr>
        <a:buSzPct val="100000"/>
        <a:buFont typeface="Wingdings" pitchFamily="2"/>
        <a:buChar char="§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3pPr>
      <a:lvl4pPr marL="538160" marR="0" lvl="3" indent="-177795" algn="l" defTabSz="914400" rtl="0" fontAlgn="auto" hangingPunct="1">
        <a:lnSpc>
          <a:spcPct val="100000"/>
        </a:lnSpc>
        <a:spcBef>
          <a:spcPts val="0"/>
        </a:spcBef>
        <a:spcAft>
          <a:spcPts val="500"/>
        </a:spcAft>
        <a:buClr>
          <a:srgbClr val="1D1D1B"/>
        </a:buClr>
        <a:buSzPct val="100000"/>
        <a:buFont typeface="Wingdings" pitchFamily="2"/>
        <a:buChar char="§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Aptos" pitchFamily="34"/>
        </a:defRPr>
      </a:lvl4pPr>
      <a:lvl5pPr marL="714375" marR="0" lvl="4" indent="-176214" algn="l" defTabSz="914400" rtl="0" fontAlgn="auto" hangingPunct="1">
        <a:lnSpc>
          <a:spcPct val="100000"/>
        </a:lnSpc>
        <a:spcBef>
          <a:spcPts val="0"/>
        </a:spcBef>
        <a:spcAft>
          <a:spcPts val="500"/>
        </a:spcAft>
        <a:buSzPct val="100000"/>
        <a:buFont typeface="Wingdings" pitchFamily="2"/>
        <a:buChar char="§"/>
        <a:tabLst/>
        <a:defRPr lang="nl-NL" sz="1800" b="0" i="0" u="none" strike="noStrike" kern="1200" cap="none" spc="0" baseline="0">
          <a:solidFill>
            <a:srgbClr val="1D1D1B"/>
          </a:solidFill>
          <a:uFillTx/>
          <a:latin typeface="Aptos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hyperlink" Target="https://mailchi.mp/74574d28f035/weekbericht-15509360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2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8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90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els.raepsaet@miras.be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ingrid.foulon@miras.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D161-C9DC-9693-B96E-FB54107079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Flexibel en krachtige leerwegen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0A3B6-DA88-596E-E25C-DA937B933E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2820" y="1327169"/>
            <a:ext cx="4846054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cap="all">
                <a:solidFill>
                  <a:srgbClr val="1D1D1B"/>
                </a:solidFill>
              </a:rPr>
              <a:t>Flexibilisering in het volwassenenonderwijs</a:t>
            </a:r>
          </a:p>
        </p:txBody>
      </p:sp>
      <p:sp>
        <p:nvSpPr>
          <p:cNvPr id="4" name="Rechthoek 6">
            <a:extLst>
              <a:ext uri="{FF2B5EF4-FFF2-40B4-BE49-F238E27FC236}">
                <a16:creationId xmlns:a16="http://schemas.microsoft.com/office/drawing/2014/main" id="{B852863B-3607-89B9-EE30-802D3EF05339}"/>
              </a:ext>
            </a:extLst>
          </p:cNvPr>
          <p:cNvSpPr/>
          <p:nvPr/>
        </p:nvSpPr>
        <p:spPr>
          <a:xfrm>
            <a:off x="2068290" y="2079171"/>
            <a:ext cx="10123715" cy="4778828"/>
          </a:xfrm>
          <a:prstGeom prst="rect">
            <a:avLst/>
          </a:prstGeom>
          <a:solidFill>
            <a:srgbClr val="E9E9E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Afbeelding 7" descr="Afbeelding met schoeisel, kleding, schoen, schoenen&#10;&#10;Automatisch gegenereerde beschrijving">
            <a:extLst>
              <a:ext uri="{FF2B5EF4-FFF2-40B4-BE49-F238E27FC236}">
                <a16:creationId xmlns:a16="http://schemas.microsoft.com/office/drawing/2014/main" id="{54BC05A6-1D2A-E688-CC4A-F282B6A3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74" y="2323097"/>
            <a:ext cx="6566909" cy="42954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6" descr="Afbeelding met klok, clipart, tekenfilm, illustratie&#10;&#10;Automatisch gegenereerde beschrijving">
            <a:extLst>
              <a:ext uri="{FF2B5EF4-FFF2-40B4-BE49-F238E27FC236}">
                <a16:creationId xmlns:a16="http://schemas.microsoft.com/office/drawing/2014/main" id="{D93471CF-69FF-093D-5B51-B327ED69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3" r="1991" b="-2"/>
          <a:stretch>
            <a:fillRect/>
          </a:stretch>
        </p:blipFill>
        <p:spPr>
          <a:xfrm>
            <a:off x="4633840" y="9"/>
            <a:ext cx="6838157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EBB863E-6DD5-AE48-4D8B-AE2D826F5D0E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77500" lnSpcReduction="20000"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678EB3-384D-43B2-AE3B-E4B618136742}" type="slidenum">
              <a:t>10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D8E19D-83DE-7868-2FBA-9DE604702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652588"/>
            <a:ext cx="4114873" cy="523219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>
                <a:latin typeface="Aptos"/>
              </a:rPr>
              <a:t>Projectcoördinator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476F4-CB08-EC4E-ABA1-BB4C82639D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BD636C-9A89-30BA-ADD5-6DA5C81C2F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8181" y="1976173"/>
            <a:ext cx="4215987" cy="4034095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Projectplan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Methodieken, sjablonen ifv opmaak, uitvoering en opvolging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Bewaken van de afgesproken doelen en timing 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Overzicht bewaren + communicatie over de projecten heen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Beheer van informatie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Aanspreekpunt (collega's, directie + stakeholders) 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Visie uitdragen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Communicatie (periodiek en adhoc) rond de stand van zaken en resultaten van het project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Adviseren, ondersteunen en begeleiden bij kleine en grote problemen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r>
              <a:rPr lang="en-US" sz="1600">
                <a:latin typeface="Aptos"/>
              </a:rPr>
              <a:t>Verbinden van de projecten</a:t>
            </a:r>
          </a:p>
          <a:p>
            <a:pPr marL="342900" lvl="0" indent="-342900">
              <a:lnSpc>
                <a:spcPct val="90000"/>
              </a:lnSpc>
              <a:buSzPct val="100000"/>
              <a:buFont typeface="Arial" pitchFamily="34"/>
              <a:buAutoNum type="arabicPeriod"/>
            </a:pPr>
            <a:endParaRPr 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4">
            <a:extLst>
              <a:ext uri="{FF2B5EF4-FFF2-40B4-BE49-F238E27FC236}">
                <a16:creationId xmlns:a16="http://schemas.microsoft.com/office/drawing/2014/main" id="{671A6E75-BBBF-4338-2C01-66DD9AD7051E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77500" lnSpcReduction="20000"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FDB4F3-6D0B-4407-925F-5AC7CE29D362}" type="slidenum">
              <a:t>11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E81E967-5D42-C061-1BBD-82347890B8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/>
              <a:t>Enkele voorbeelden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01D46-CD7A-219B-5979-C1BBAF2023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A54CB18D-DCE1-B887-309F-50A0E048A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>
            <a:normAutofit/>
          </a:bodyPr>
          <a:lstStyle/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nl-NL" sz="1400"/>
              <a:t>Een houvast.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nl-NL" sz="1400"/>
              <a:t>Elke planning is anders. </a:t>
            </a:r>
          </a:p>
          <a:p>
            <a:pPr marL="171450" lvl="0" indent="-171450">
              <a:buSzPct val="100000"/>
              <a:buFont typeface="Arial" pitchFamily="34"/>
              <a:buChar char="•"/>
            </a:pPr>
            <a:r>
              <a:rPr lang="nl-NL" sz="1400"/>
              <a:t>Elk team gaat er op een eigen manier  mee aan de slag.</a:t>
            </a:r>
          </a:p>
          <a:p>
            <a:pPr marL="571500" lvl="0" indent="-571500">
              <a:buSzPct val="100000"/>
              <a:buFont typeface="Arial" pitchFamily="34"/>
              <a:buChar char="•"/>
            </a:pPr>
            <a:endParaRPr lang="nl-NL" sz="1400" b="1"/>
          </a:p>
          <a:p>
            <a:pPr marL="571500" lvl="0" indent="-571500">
              <a:buSzPct val="100000"/>
              <a:buFont typeface="Arial" pitchFamily="34"/>
              <a:buChar char="•"/>
            </a:pPr>
            <a:endParaRPr lang="nl-NL" sz="14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D45C40-84BC-D59D-3053-86370FC420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813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>
            <a:normAutofit/>
          </a:bodyPr>
          <a:lstStyle/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>
                <a:latin typeface="Aptos"/>
              </a:rPr>
              <a:t>Aanjagen -voortgangsoverzicht</a:t>
            </a:r>
            <a:endParaRPr lang="nl-NL" sz="1300"/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>
                <a:latin typeface="Aptos"/>
              </a:rPr>
              <a:t>Verbinden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>
                <a:latin typeface="Aptos"/>
              </a:rPr>
              <a:t>Erkennen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/>
              <a:t>Adviseren, begeleiden en ondersteunen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>
                <a:latin typeface="Aptos"/>
              </a:rPr>
              <a:t>Overzicht bewaren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endParaRPr lang="nl-NL" sz="1300"/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>
                <a:latin typeface="Aptos"/>
              </a:rPr>
              <a:t>4 à 6 wekelijks</a:t>
            </a:r>
            <a:endParaRPr lang="nl-NL" sz="1400"/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300">
                <a:latin typeface="Aptos"/>
              </a:rPr>
              <a:t>Online of F2F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4B1F7E-9400-FAC2-6266-D6D0E42547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06933" y="2145401"/>
            <a:ext cx="2319741" cy="3910038"/>
          </a:xfrm>
          <a:solidFill>
            <a:srgbClr val="F2F2F2"/>
          </a:solidFill>
        </p:spPr>
        <p:txBody>
          <a:bodyPr lIns="251999" tIns="1350001" rIns="251999" bIns="251999">
            <a:normAutofit/>
          </a:bodyPr>
          <a:lstStyle/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400"/>
              <a:t>Waarover gaat jullie project?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400"/>
              <a:t>Hoe geven julie hier vorm aan?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400"/>
              <a:t>Zijn julie al gestart?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400"/>
              <a:t>Wat is julie volgende stap?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400"/>
              <a:t>Hoe kijk je tot nu toe terug?</a:t>
            </a:r>
          </a:p>
          <a:p>
            <a:pPr marL="285750" lvl="0" indent="-285750">
              <a:lnSpc>
                <a:spcPct val="90000"/>
              </a:lnSpc>
              <a:buSzPct val="100000"/>
              <a:buFont typeface="Arial" pitchFamily="34"/>
              <a:buChar char="•"/>
            </a:pPr>
            <a:r>
              <a:rPr lang="nl-NL" sz="1400"/>
              <a:t>Foto + naam</a:t>
            </a:r>
          </a:p>
          <a:p>
            <a:pPr lvl="0">
              <a:lnSpc>
                <a:spcPct val="90000"/>
              </a:lnSpc>
            </a:pPr>
            <a:endParaRPr lang="nl-NL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747566-C9EF-4C51-274D-CB57256958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877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>
            <a:normAutofit/>
          </a:bodyPr>
          <a:lstStyle/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US" sz="1400">
                <a:latin typeface="Arial"/>
                <a:cs typeface="Arial"/>
                <a:hlinkClick r:id="rId3"/>
              </a:rPr>
              <a:t>Voorbeeld</a:t>
            </a:r>
            <a:endParaRPr lang="nl-NL" sz="14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A428E7-323C-DEF4-7B76-403A9DCDD6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5360" y="3073773"/>
            <a:ext cx="1824657" cy="276999"/>
          </a:xfrm>
        </p:spPr>
        <p:txBody>
          <a:bodyPr anchor="b">
            <a:norm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Projectplan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E42789D9-1A52-5926-C8A8-1B183660F302}"/>
              </a:ext>
            </a:extLst>
          </p:cNvPr>
          <p:cNvSpPr txBox="1"/>
          <p:nvPr/>
        </p:nvSpPr>
        <p:spPr>
          <a:xfrm>
            <a:off x="3555680" y="3073773"/>
            <a:ext cx="18246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1200" cap="none" spc="0" baseline="0">
                <a:solidFill>
                  <a:srgbClr val="1D1D1B"/>
                </a:solidFill>
                <a:uFillTx/>
                <a:latin typeface="Aptos"/>
              </a:rPr>
              <a:t>Statusmeeting</a:t>
            </a:r>
            <a:endParaRPr lang="nl-NL" sz="1800" b="1" i="0" u="none" strike="noStrike" kern="1200" cap="none" spc="0" baseline="0">
              <a:solidFill>
                <a:srgbClr val="1D1D1B"/>
              </a:solidFill>
              <a:uFillTx/>
              <a:latin typeface="Aptos" pitchFamily="34"/>
            </a:endParaRP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0295865D-1FF9-137B-32D9-0C33A6F62E85}"/>
              </a:ext>
            </a:extLst>
          </p:cNvPr>
          <p:cNvSpPr txBox="1"/>
          <p:nvPr/>
        </p:nvSpPr>
        <p:spPr>
          <a:xfrm>
            <a:off x="6116000" y="3073773"/>
            <a:ext cx="18246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700" b="1" i="0" u="none" strike="noStrike" kern="1200" cap="none" spc="0" baseline="0">
                <a:solidFill>
                  <a:srgbClr val="1D1D1B"/>
                </a:solidFill>
                <a:uFillTx/>
                <a:latin typeface="Aptos" pitchFamily="34"/>
              </a:rPr>
              <a:t>Project in de kijker</a:t>
            </a:r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679C7D69-AFAA-370E-431B-5FE551990D25}"/>
              </a:ext>
            </a:extLst>
          </p:cNvPr>
          <p:cNvSpPr txBox="1"/>
          <p:nvPr/>
        </p:nvSpPr>
        <p:spPr>
          <a:xfrm>
            <a:off x="8676320" y="3073773"/>
            <a:ext cx="18246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1200" cap="none" spc="0" baseline="0">
                <a:solidFill>
                  <a:srgbClr val="1D1D1B"/>
                </a:solidFill>
                <a:uFillTx/>
                <a:latin typeface="Aptos"/>
              </a:rPr>
              <a:t>Nieuwsbrief</a:t>
            </a:r>
            <a:endParaRPr lang="nl-NL" sz="1800" b="1" i="0" u="none" strike="noStrike" kern="1200" cap="none" spc="0" baseline="0">
              <a:solidFill>
                <a:srgbClr val="1D1D1B"/>
              </a:solidFill>
              <a:uFillTx/>
              <a:latin typeface="Aptos" pitchFamily="34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7DD1DC-C0FF-F464-3D7E-FA565F921B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2417" y="2147861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pic>
        <p:nvPicPr>
          <p:cNvPr id="14" name="Afbeelding 6" descr="Afbeelding met tekst, schermopname, diagram, Parallel&#10;&#10;Automatisch gegenereerde beschrijving">
            <a:extLst>
              <a:ext uri="{FF2B5EF4-FFF2-40B4-BE49-F238E27FC236}">
                <a16:creationId xmlns:a16="http://schemas.microsoft.com/office/drawing/2014/main" id="{17AED83F-3EA8-7F52-E3A3-A8C812C8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48" r="2771" b="-25"/>
          <a:stretch>
            <a:fillRect/>
          </a:stretch>
        </p:blipFill>
        <p:spPr>
          <a:xfrm>
            <a:off x="2215289" y="2230047"/>
            <a:ext cx="521866" cy="523219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1904F9-18D0-89E5-6F0C-944189E5D6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2737" y="2147861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F88EDF5-78B5-4AEF-9581-CB920E4CC4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53057" y="2147861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310B1BA-8372-0E24-73F4-602D7BC8D8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3377" y="2147861"/>
            <a:ext cx="687601" cy="687601"/>
          </a:xfrm>
          <a:solidFill>
            <a:srgbClr val="E63328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pic>
        <p:nvPicPr>
          <p:cNvPr id="18" name="Tijdelijke aanduiding voor afbeelding 20" descr="Chatten met effen opvulling">
            <a:extLst>
              <a:ext uri="{FF2B5EF4-FFF2-40B4-BE49-F238E27FC236}">
                <a16:creationId xmlns:a16="http://schemas.microsoft.com/office/drawing/2014/main" id="{98BDC84D-8029-A52C-74AF-F13EEB9A2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75600" y="2263807"/>
            <a:ext cx="521866" cy="5232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Tijdelijke aanduiding voor afbeelding 15" descr="Doelgroep met effen opvulling">
            <a:extLst>
              <a:ext uri="{FF2B5EF4-FFF2-40B4-BE49-F238E27FC236}">
                <a16:creationId xmlns:a16="http://schemas.microsoft.com/office/drawing/2014/main" id="{71CE127D-E2AA-DD51-2346-3FC4D2A52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35920" y="2230047"/>
            <a:ext cx="521866" cy="5232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phic 13" descr="Krant met effen opvulling">
            <a:extLst>
              <a:ext uri="{FF2B5EF4-FFF2-40B4-BE49-F238E27FC236}">
                <a16:creationId xmlns:a16="http://schemas.microsoft.com/office/drawing/2014/main" id="{9D4D49B2-FA4C-7C95-CC4B-CF628BF8F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8674" y="2200869"/>
            <a:ext cx="622304" cy="6223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4">
            <a:extLst>
              <a:ext uri="{FF2B5EF4-FFF2-40B4-BE49-F238E27FC236}">
                <a16:creationId xmlns:a16="http://schemas.microsoft.com/office/drawing/2014/main" id="{C7BC9189-49E3-8F54-8114-7A6EC96732A5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77500" lnSpcReduction="20000"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A49372-DCAA-4479-944C-2A4F2DA08522}" type="slidenum">
              <a:t>12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8489FA8-6837-DB0D-6EC0-AB72F5C7B0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l-NL"/>
              <a:t>Enkele voorbeelden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51F09-3C77-1581-4DDA-3BE5551002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00A8332-A973-463B-8C2F-CCBD774BD1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7381" y="2147788"/>
            <a:ext cx="2319741" cy="3910038"/>
          </a:xfrm>
          <a:solidFill>
            <a:srgbClr val="F2F2F2"/>
          </a:solidFill>
        </p:spPr>
        <p:txBody>
          <a:bodyPr lIns="251999" tIns="1350001" rIns="251999" bIns="251999">
            <a:normAutofit/>
          </a:bodyPr>
          <a:lstStyle/>
          <a:p>
            <a:pPr marL="171450" lvl="0" indent="-17145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1400">
                <a:latin typeface="Aptos"/>
                <a:cs typeface="Calibri"/>
              </a:rPr>
              <a:t>Beheer van informatie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1400">
                <a:latin typeface="Aptos"/>
                <a:cs typeface="Calibri"/>
              </a:rPr>
              <a:t>Overzicht bewaren</a:t>
            </a: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1400">
                <a:latin typeface="Aptos"/>
                <a:cs typeface="Calibri"/>
              </a:rPr>
              <a:t>Makkelijk vindbaar  voor iedereen</a:t>
            </a:r>
            <a:endParaRPr lang="en-US" sz="1400">
              <a:solidFill>
                <a:srgbClr val="444444"/>
              </a:solidFill>
              <a:latin typeface="Aptos"/>
              <a:cs typeface="Calibri"/>
            </a:endParaRPr>
          </a:p>
          <a:p>
            <a:pPr marL="171450" lvl="0" indent="-171450">
              <a:lnSpc>
                <a:spcPct val="150000"/>
              </a:lnSpc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1400">
                <a:latin typeface="Aptos"/>
                <a:cs typeface="Calibri"/>
              </a:rPr>
              <a:t>Kijk eens over het muurtje</a:t>
            </a:r>
            <a:endParaRPr lang="nl-NL" sz="1400">
              <a:latin typeface="Aptos"/>
            </a:endParaRPr>
          </a:p>
          <a:p>
            <a:pPr marL="571500" lvl="0" indent="-571500">
              <a:buSzPct val="100000"/>
              <a:buFont typeface="Arial" pitchFamily="34"/>
              <a:buChar char="•"/>
            </a:pPr>
            <a:endParaRPr lang="nl-NL" sz="1300" b="1"/>
          </a:p>
          <a:p>
            <a:pPr marL="571500" lvl="0" indent="-571500">
              <a:buSzPct val="100000"/>
              <a:buFont typeface="Arial" pitchFamily="34"/>
              <a:buChar char="•"/>
            </a:pPr>
            <a:endParaRPr lang="nl-NL" sz="1300" b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93E44-DA5F-84DC-06EE-3C62442106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0813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nl-BE" sz="1400"/>
              <a:t>10x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nl-BE" sz="1400"/>
              <a:t>Mix van online en fysieke momenten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8356D3-A18A-E6E9-A867-3489FBAF08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68454" y="2147861"/>
            <a:ext cx="2319741" cy="3910038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nl-NL" sz="1400">
                <a:latin typeface="Aptos"/>
                <a:cs typeface="Arial"/>
              </a:rPr>
              <a:t>Betrek het brede team! (teamoverleg, online vragenuurtje)</a:t>
            </a:r>
            <a:endParaRPr lang="en-US" sz="1400">
              <a:latin typeface="Aptos"/>
              <a:cs typeface="Arial"/>
            </a:endParaRP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nl-NL" sz="1400">
                <a:latin typeface="Aptos"/>
                <a:cs typeface="Arial"/>
              </a:rPr>
              <a:t>Neem contact op met … </a:t>
            </a:r>
            <a:endParaRPr lang="en-US" sz="1400">
              <a:latin typeface="Aptos"/>
              <a:cs typeface="Arial"/>
            </a:endParaRP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nl-NL" sz="1400">
                <a:latin typeface="Aptos"/>
                <a:cs typeface="Arial"/>
              </a:rPr>
              <a:t>Het is voldoende om … Nu nog niet aan de orde ...</a:t>
            </a:r>
            <a:endParaRPr lang="en-US" sz="1400">
              <a:latin typeface="Aptos"/>
              <a:cs typeface="Arial"/>
            </a:endParaRPr>
          </a:p>
          <a:p>
            <a:pPr marL="285750" lvl="0" indent="-285750">
              <a:buSzPct val="100000"/>
              <a:buFont typeface="Arial" pitchFamily="34"/>
              <a:buChar char="•"/>
            </a:pPr>
            <a:endParaRPr lang="en-US" sz="1300"/>
          </a:p>
          <a:p>
            <a:pPr lvl="0"/>
            <a:endParaRPr lang="en-US" sz="140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7E04CF1-D510-F9F3-5E9F-2E9F9D8286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4854" y="2827553"/>
            <a:ext cx="1824657" cy="523219"/>
          </a:xfrm>
        </p:spPr>
        <p:txBody>
          <a:bodyPr anchor="b">
            <a:spAutoFit/>
          </a:bodyPr>
          <a:lstStyle/>
          <a:p>
            <a:pPr lvl="0"/>
            <a:r>
              <a:rPr lang="en-US" sz="1700" b="1">
                <a:solidFill>
                  <a:srgbClr val="1D1D1B"/>
                </a:solidFill>
                <a:latin typeface="Aptos"/>
              </a:rPr>
              <a:t>Sharepoint+ Teams</a:t>
            </a:r>
            <a:endParaRPr lang="en-US" sz="1700" b="1">
              <a:solidFill>
                <a:srgbClr val="1D1D1B"/>
              </a:solidFill>
            </a:endParaRP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E59AF011-88C0-34A6-1F4A-C09AE30E6C15}"/>
              </a:ext>
            </a:extLst>
          </p:cNvPr>
          <p:cNvSpPr txBox="1"/>
          <p:nvPr/>
        </p:nvSpPr>
        <p:spPr>
          <a:xfrm>
            <a:off x="3555680" y="3073773"/>
            <a:ext cx="18246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700" b="1" i="0" u="none" strike="noStrike" kern="1200" cap="none" spc="0" baseline="0">
                <a:solidFill>
                  <a:srgbClr val="1D1D1B"/>
                </a:solidFill>
                <a:uFillTx/>
                <a:latin typeface="Aptos"/>
              </a:rPr>
              <a:t>Leermoment</a:t>
            </a:r>
            <a:endParaRPr lang="nl-NL" sz="1700" b="1" i="0" u="none" strike="noStrike" kern="1200" cap="none" spc="0" baseline="0">
              <a:solidFill>
                <a:srgbClr val="1D1D1B"/>
              </a:solidFill>
              <a:uFillTx/>
              <a:latin typeface="Aptos" pitchFamily="34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F3820BA-87C9-AA60-A9A4-589913D84F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32417" y="2147861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DDE5580-F581-5483-E7EC-931238796D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2737" y="2147861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196B0B9-7F90-161F-7662-03F939F6F3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53057" y="2208047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553A7EEA-284C-C31D-B3CB-DE911EFD75D8}"/>
              </a:ext>
            </a:extLst>
          </p:cNvPr>
          <p:cNvSpPr txBox="1"/>
          <p:nvPr/>
        </p:nvSpPr>
        <p:spPr>
          <a:xfrm>
            <a:off x="6175052" y="3085679"/>
            <a:ext cx="182465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700" b="1" i="0" u="none" strike="noStrike" kern="1200" cap="none" spc="0" baseline="0">
                <a:solidFill>
                  <a:srgbClr val="1D1D1B"/>
                </a:solidFill>
                <a:uFillTx/>
                <a:latin typeface="Aptos"/>
              </a:rPr>
              <a:t>Tips</a:t>
            </a:r>
            <a:endParaRPr lang="nl-NL" sz="1700" b="1" i="0" u="none" strike="noStrike" kern="1200" cap="none" spc="0" baseline="0">
              <a:solidFill>
                <a:srgbClr val="1D1D1B"/>
              </a:solidFill>
              <a:uFillTx/>
              <a:latin typeface="Aptos" pitchFamily="34"/>
            </a:endParaRPr>
          </a:p>
        </p:txBody>
      </p:sp>
      <p:pic>
        <p:nvPicPr>
          <p:cNvPr id="14" name="Afbeelding 1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D9E7C5C9-4838-EF56-6F4D-5469AAC8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31" b="-11"/>
          <a:stretch>
            <a:fillRect/>
          </a:stretch>
        </p:blipFill>
        <p:spPr>
          <a:xfrm>
            <a:off x="2213853" y="2227670"/>
            <a:ext cx="521866" cy="523219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15" name="Tijdelijke aanduiding voor afbeelding 21" descr="Vergadering met effen opvulling">
            <a:extLst>
              <a:ext uri="{FF2B5EF4-FFF2-40B4-BE49-F238E27FC236}">
                <a16:creationId xmlns:a16="http://schemas.microsoft.com/office/drawing/2014/main" id="{CE6CDF1C-E608-19C5-8B92-71E7B4FE1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2" r="152"/>
          <a:stretch>
            <a:fillRect/>
          </a:stretch>
        </p:blipFill>
        <p:spPr>
          <a:xfrm>
            <a:off x="4775600" y="2208047"/>
            <a:ext cx="521866" cy="5232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Tijdelijke aanduiding voor afbeelding 8" descr="Gloeilamp en tandwiel met effen opvulling">
            <a:extLst>
              <a:ext uri="{FF2B5EF4-FFF2-40B4-BE49-F238E27FC236}">
                <a16:creationId xmlns:a16="http://schemas.microsoft.com/office/drawing/2014/main" id="{248F2270-B5B6-558C-7F7D-39849A05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35920" y="2227670"/>
            <a:ext cx="521866" cy="5232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3FCC116-F74D-0469-1554-746642E295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Aptos"/>
              </a:rPr>
              <a:t>Projectplannen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EAC9A7C-060C-6CAA-8280-AC05990B1A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41B79ED5-0E52-7696-CBB7-33AC945F74AE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77500" lnSpcReduction="20000"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DABC70-49A1-424A-8876-4BA08EF062B7}" type="slidenum">
              <a:t>13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Afbeelding 6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3AB90AD1-41EE-8638-3B2A-E36E9F80F1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84" b="2"/>
          <a:stretch>
            <a:fillRect/>
          </a:stretch>
        </p:blipFill>
        <p:spPr>
          <a:xfrm>
            <a:off x="494626" y="1812459"/>
            <a:ext cx="6312377" cy="3977493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pic>
        <p:nvPicPr>
          <p:cNvPr id="6" name="Afbeelding 10" descr="Afbeelding met tekst, schermopname, Parallel, nummer&#10;&#10;Automatisch gegenereerde beschrijving">
            <a:extLst>
              <a:ext uri="{FF2B5EF4-FFF2-40B4-BE49-F238E27FC236}">
                <a16:creationId xmlns:a16="http://schemas.microsoft.com/office/drawing/2014/main" id="{BF07BE9B-C9ED-7D3A-7C30-E1297D8763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571" b="8921"/>
          <a:stretch>
            <a:fillRect/>
          </a:stretch>
        </p:blipFill>
        <p:spPr>
          <a:xfrm>
            <a:off x="2108460" y="4476810"/>
            <a:ext cx="3312002" cy="2084402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pic>
        <p:nvPicPr>
          <p:cNvPr id="7" name="Afbeelding 8" descr="Afbeelding met tekst, schermopname, lijn, plein&#10;&#10;Automatisch gegenereerde beschrijving">
            <a:extLst>
              <a:ext uri="{FF2B5EF4-FFF2-40B4-BE49-F238E27FC236}">
                <a16:creationId xmlns:a16="http://schemas.microsoft.com/office/drawing/2014/main" id="{5DFF6786-3742-26F6-52B9-AA61CAF6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699" r="18112" b="-2"/>
          <a:stretch>
            <a:fillRect/>
          </a:stretch>
        </p:blipFill>
        <p:spPr>
          <a:xfrm>
            <a:off x="6316373" y="3639348"/>
            <a:ext cx="4598407" cy="2686214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pic>
        <p:nvPicPr>
          <p:cNvPr id="8" name="Afbeelding 5" descr="Afbeelding met tekst, schermopname, lijn, diagram&#10;&#10;Automatisch gegenereerde beschrijving">
            <a:extLst>
              <a:ext uri="{FF2B5EF4-FFF2-40B4-BE49-F238E27FC236}">
                <a16:creationId xmlns:a16="http://schemas.microsoft.com/office/drawing/2014/main" id="{7927C839-218D-1A30-A244-EA449F18E1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222" r="6" b="36179"/>
          <a:stretch>
            <a:fillRect/>
          </a:stretch>
        </p:blipFill>
        <p:spPr>
          <a:xfrm>
            <a:off x="5230971" y="910029"/>
            <a:ext cx="5193188" cy="3298835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1B422199-F235-465E-CCD7-499C39D436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D60D0-7BD2-8A17-C6C2-DA400C9BB2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712125"/>
            <a:ext cx="9843890" cy="523219"/>
          </a:xfrm>
        </p:spPr>
        <p:txBody>
          <a:bodyPr/>
          <a:lstStyle/>
          <a:p>
            <a:pPr lvl="0"/>
            <a:r>
              <a:rPr lang="nl-NL">
                <a:latin typeface="Aptos"/>
              </a:rPr>
              <a:t>Sjabloon projectopvolging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BEF77C-3BD4-15C3-B426-CE1928E76A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291EC8-C33B-53FC-3295-00EC604AD0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DF7525-4A1E-09A3-B5BC-F916D5157145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056FE9-7F5F-42E5-9126-3CCCB4515B9D}" type="slidenum">
              <a:t>14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6" name="Afbeelding 8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0568AF8E-7BEC-066C-A29D-97D3F0605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17" y="1850105"/>
            <a:ext cx="7781928" cy="4381503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5A5FC-6892-5F96-7742-914F40436C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7BFA26-81BB-77FC-BA01-AE4081EC9A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4095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434857-1BF3-DB8A-5E88-DAF2BE3883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918290-F326-448C-8C2F-844D913B6D98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72656C-3EF7-45BA-8D8B-D24867A033CF}" type="slidenum">
              <a:t>15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6" name="Afbeelding 5" descr="Afbeelding met tekst, computer, schermopname, Brochure&#10;&#10;Automatisch gegenereerde beschrijving">
            <a:extLst>
              <a:ext uri="{FF2B5EF4-FFF2-40B4-BE49-F238E27FC236}">
                <a16:creationId xmlns:a16="http://schemas.microsoft.com/office/drawing/2014/main" id="{D815A524-84F6-1FE4-D747-7AEBB61D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290" y="283637"/>
            <a:ext cx="2609853" cy="61150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Afbeelding 6" descr="Afbeelding met tekst, computer, schermopname, Brochure&#10;&#10;Automatisch gegenereerde beschrijving">
            <a:extLst>
              <a:ext uri="{FF2B5EF4-FFF2-40B4-BE49-F238E27FC236}">
                <a16:creationId xmlns:a16="http://schemas.microsoft.com/office/drawing/2014/main" id="{8F3CBAEB-5C14-9F26-9DBE-3F6C0BF3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63" y="283637"/>
            <a:ext cx="2505071" cy="61531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7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B5F58F7B-FAF8-02A2-FE0D-7D18CC82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46" y="2023804"/>
            <a:ext cx="3305171" cy="30289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5">
            <a:extLst>
              <a:ext uri="{FF2B5EF4-FFF2-40B4-BE49-F238E27FC236}">
                <a16:creationId xmlns:a16="http://schemas.microsoft.com/office/drawing/2014/main" id="{9B4DEC6F-62EF-2695-D296-E7E9631A979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12781B-D795-E0FB-D9D1-547D99E8C6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BE" sz="2600" b="1">
                <a:solidFill>
                  <a:srgbClr val="E63328"/>
                </a:solidFill>
              </a:rPr>
              <a:t>3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44E985-ACCD-7AA6-E366-766F97688F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55523"/>
            <a:ext cx="1939799" cy="350846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nl-BE" sz="1600" cap="all">
                <a:solidFill>
                  <a:srgbClr val="E63328"/>
                </a:solidFill>
              </a:rPr>
              <a:t>Leren van elkaar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7454E4-1A45-BCF5-48AA-028CB8F652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De Leermomenten FLEX Leer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2">
            <a:extLst>
              <a:ext uri="{FF2B5EF4-FFF2-40B4-BE49-F238E27FC236}">
                <a16:creationId xmlns:a16="http://schemas.microsoft.com/office/drawing/2014/main" id="{86785BE1-2D8F-6FA6-2841-47DA08E1D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97" y="659017"/>
            <a:ext cx="5604128" cy="55920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FD1DB440-20CE-32A1-A103-051FD93553FB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F84BD1-C2B6-439F-8818-217C8B59C4BF}" type="slidenum">
              <a:t>17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272E6A11-FA6C-3BD3-AE76-65578AF04AAE}"/>
              </a:ext>
            </a:extLst>
          </p:cNvPr>
          <p:cNvSpPr txBox="1"/>
          <p:nvPr/>
        </p:nvSpPr>
        <p:spPr>
          <a:xfrm>
            <a:off x="306022" y="4549140"/>
            <a:ext cx="2617305" cy="2031751"/>
          </a:xfrm>
          <a:prstGeom prst="rect">
            <a:avLst/>
          </a:prstGeom>
          <a:noFill/>
          <a:ln w="38103" cap="flat">
            <a:solidFill>
              <a:srgbClr val="00B0F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177795" marR="0" lvl="2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6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463545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EA5B0C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Digitale evaluatietools</a:t>
            </a: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463545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EA5B0C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Coaching</a:t>
            </a:r>
          </a:p>
          <a:p>
            <a:pPr marL="463545" marR="0" lvl="2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rgbClr val="EA5B0C"/>
              </a:buClr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Kwaliteitsvolle begeleiding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ABD5DD9-D94E-0A0D-02F6-424115BCF0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6022" y="1240465"/>
            <a:ext cx="2621923" cy="1656271"/>
          </a:xfrm>
          <a:ln w="38103">
            <a:solidFill>
              <a:srgbClr val="B57CB9"/>
            </a:solidFill>
            <a:prstDash val="solid"/>
          </a:ln>
        </p:spPr>
        <p:txBody>
          <a:bodyPr/>
          <a:lstStyle/>
          <a:p>
            <a:pPr lvl="0"/>
            <a:endParaRPr lang="nl-BE"/>
          </a:p>
          <a:p>
            <a:pPr marL="463545" lvl="0" indent="-285750">
              <a:buSzPct val="100000"/>
              <a:buFont typeface="Arial" pitchFamily="34"/>
              <a:buChar char="•"/>
            </a:pPr>
            <a:r>
              <a:rPr lang="nl-BE">
                <a:latin typeface="Aptos"/>
              </a:rPr>
              <a:t>Informeren van cursisten, collega’s, toeleiders </a:t>
            </a:r>
            <a:endParaRPr lang="nl-BE"/>
          </a:p>
          <a:p>
            <a:pPr marL="463545" lvl="0" indent="-285750">
              <a:buSzPct val="100000"/>
              <a:buFont typeface="Arial" pitchFamily="34"/>
              <a:buChar char="•"/>
            </a:pPr>
            <a:r>
              <a:rPr lang="nl-BE"/>
              <a:t>Communicatie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2A75FBAD-8F1F-808B-8A32-DE6E016A8772}"/>
              </a:ext>
            </a:extLst>
          </p:cNvPr>
          <p:cNvSpPr txBox="1"/>
          <p:nvPr/>
        </p:nvSpPr>
        <p:spPr>
          <a:xfrm>
            <a:off x="8560649" y="440237"/>
            <a:ext cx="2621923" cy="2284948"/>
          </a:xfrm>
          <a:prstGeom prst="rect">
            <a:avLst/>
          </a:prstGeom>
          <a:noFill/>
          <a:ln w="38103" cap="flat">
            <a:solidFill>
              <a:srgbClr val="B04409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463545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Duaal vs gecombineerd leren</a:t>
            </a:r>
          </a:p>
          <a:p>
            <a:pPr marL="463545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Instructional Design</a:t>
            </a:r>
          </a:p>
          <a:p>
            <a:pPr marL="463545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</a:rPr>
              <a:t>Zelfsturend leren</a:t>
            </a:r>
          </a:p>
          <a:p>
            <a:pPr marL="463545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</a:rPr>
              <a:t>Motiverende leerdoelen</a:t>
            </a:r>
          </a:p>
        </p:txBody>
      </p:sp>
      <p:cxnSp>
        <p:nvCxnSpPr>
          <p:cNvPr id="7" name="Rechte verbindingslijn met pijl 14">
            <a:extLst>
              <a:ext uri="{FF2B5EF4-FFF2-40B4-BE49-F238E27FC236}">
                <a16:creationId xmlns:a16="http://schemas.microsoft.com/office/drawing/2014/main" id="{0E049A30-B756-445F-A27E-81C2C8172241}"/>
              </a:ext>
            </a:extLst>
          </p:cNvPr>
          <p:cNvCxnSpPr/>
          <p:nvPr/>
        </p:nvCxnSpPr>
        <p:spPr>
          <a:xfrm flipH="1" flipV="1">
            <a:off x="2224588" y="2374705"/>
            <a:ext cx="1801506" cy="955347"/>
          </a:xfrm>
          <a:prstGeom prst="straightConnector1">
            <a:avLst/>
          </a:prstGeom>
          <a:noFill/>
          <a:ln w="12701" cap="flat">
            <a:solidFill>
              <a:srgbClr val="EA5B0C"/>
            </a:solidFill>
            <a:prstDash val="solid"/>
            <a:miter/>
            <a:tailEnd type="arrow"/>
          </a:ln>
        </p:spPr>
      </p:cxnSp>
      <p:cxnSp>
        <p:nvCxnSpPr>
          <p:cNvPr id="8" name="Rechte verbindingslijn met pijl 16">
            <a:extLst>
              <a:ext uri="{FF2B5EF4-FFF2-40B4-BE49-F238E27FC236}">
                <a16:creationId xmlns:a16="http://schemas.microsoft.com/office/drawing/2014/main" id="{17DAB226-C085-0C77-3DD4-75929118D1FB}"/>
              </a:ext>
            </a:extLst>
          </p:cNvPr>
          <p:cNvCxnSpPr/>
          <p:nvPr/>
        </p:nvCxnSpPr>
        <p:spPr>
          <a:xfrm flipH="1" flipV="1">
            <a:off x="2593073" y="5513694"/>
            <a:ext cx="1910685" cy="103840"/>
          </a:xfrm>
          <a:prstGeom prst="straightConnector1">
            <a:avLst/>
          </a:prstGeom>
          <a:noFill/>
          <a:ln w="12701" cap="flat">
            <a:solidFill>
              <a:srgbClr val="EA5B0C"/>
            </a:solidFill>
            <a:prstDash val="solid"/>
            <a:miter/>
            <a:tailEnd type="arrow"/>
          </a:ln>
        </p:spPr>
      </p:cxnSp>
      <p:cxnSp>
        <p:nvCxnSpPr>
          <p:cNvPr id="9" name="Rechte verbindingslijn met pijl 18">
            <a:extLst>
              <a:ext uri="{FF2B5EF4-FFF2-40B4-BE49-F238E27FC236}">
                <a16:creationId xmlns:a16="http://schemas.microsoft.com/office/drawing/2014/main" id="{37BF73B0-FFAC-0DFB-98E0-2C957939622D}"/>
              </a:ext>
            </a:extLst>
          </p:cNvPr>
          <p:cNvCxnSpPr/>
          <p:nvPr/>
        </p:nvCxnSpPr>
        <p:spPr>
          <a:xfrm flipV="1">
            <a:off x="7848359" y="2374705"/>
            <a:ext cx="916201" cy="709685"/>
          </a:xfrm>
          <a:prstGeom prst="straightConnector1">
            <a:avLst/>
          </a:prstGeom>
          <a:noFill/>
          <a:ln w="12701" cap="flat">
            <a:solidFill>
              <a:srgbClr val="EA5B0C"/>
            </a:solidFill>
            <a:prstDash val="solid"/>
            <a:miter/>
            <a:tailEnd type="arrow"/>
          </a:ln>
        </p:spPr>
      </p:cxnSp>
      <p:cxnSp>
        <p:nvCxnSpPr>
          <p:cNvPr id="10" name="Rechte verbindingslijn met pijl 21">
            <a:extLst>
              <a:ext uri="{FF2B5EF4-FFF2-40B4-BE49-F238E27FC236}">
                <a16:creationId xmlns:a16="http://schemas.microsoft.com/office/drawing/2014/main" id="{DDD991BE-7D10-C6FD-A9F0-20DED0085D45}"/>
              </a:ext>
            </a:extLst>
          </p:cNvPr>
          <p:cNvCxnSpPr/>
          <p:nvPr/>
        </p:nvCxnSpPr>
        <p:spPr>
          <a:xfrm>
            <a:off x="6956179" y="5270116"/>
            <a:ext cx="1930271" cy="247099"/>
          </a:xfrm>
          <a:prstGeom prst="straightConnector1">
            <a:avLst/>
          </a:prstGeom>
          <a:noFill/>
          <a:ln w="12701" cap="flat">
            <a:solidFill>
              <a:srgbClr val="EA5B0C"/>
            </a:solidFill>
            <a:prstDash val="solid"/>
            <a:miter/>
            <a:tailEnd type="arrow"/>
          </a:ln>
        </p:spPr>
      </p:cxn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A6FC1171-7F6D-AD7A-0498-E652E4A8D0CC}"/>
              </a:ext>
            </a:extLst>
          </p:cNvPr>
          <p:cNvSpPr txBox="1"/>
          <p:nvPr/>
        </p:nvSpPr>
        <p:spPr>
          <a:xfrm>
            <a:off x="8565760" y="4278367"/>
            <a:ext cx="2511491" cy="1869509"/>
          </a:xfrm>
          <a:prstGeom prst="rect">
            <a:avLst/>
          </a:prstGeom>
          <a:noFill/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463545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</a:rPr>
              <a:t>Puntenloos evalueren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7AB71BF-E2A5-D34A-45D9-6E3CFA453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6022" y="334030"/>
            <a:ext cx="9998680" cy="523219"/>
          </a:xfrm>
        </p:spPr>
        <p:txBody>
          <a:bodyPr/>
          <a:lstStyle/>
          <a:p>
            <a:pPr lvl="0"/>
            <a:r>
              <a:rPr lang="nl-NL">
                <a:latin typeface="Aptos"/>
              </a:rPr>
              <a:t>Gemeenschappelijke noden</a:t>
            </a:r>
            <a:endParaRPr lang="nl-NL"/>
          </a:p>
        </p:txBody>
      </p:sp>
      <p:sp>
        <p:nvSpPr>
          <p:cNvPr id="13" name="Ovaal 6">
            <a:extLst>
              <a:ext uri="{FF2B5EF4-FFF2-40B4-BE49-F238E27FC236}">
                <a16:creationId xmlns:a16="http://schemas.microsoft.com/office/drawing/2014/main" id="{5EE81DA1-539C-C0C6-6572-56F201E283DE}"/>
              </a:ext>
            </a:extLst>
          </p:cNvPr>
          <p:cNvSpPr/>
          <p:nvPr/>
        </p:nvSpPr>
        <p:spPr>
          <a:xfrm>
            <a:off x="4400549" y="1328732"/>
            <a:ext cx="914400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51E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10</a:t>
            </a: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hthoek 7">
            <a:extLst>
              <a:ext uri="{FF2B5EF4-FFF2-40B4-BE49-F238E27FC236}">
                <a16:creationId xmlns:a16="http://schemas.microsoft.com/office/drawing/2014/main" id="{C5AABCDA-A9B0-D290-746B-D5324E4AA40C}"/>
              </a:ext>
            </a:extLst>
          </p:cNvPr>
          <p:cNvSpPr/>
          <p:nvPr/>
        </p:nvSpPr>
        <p:spPr>
          <a:xfrm>
            <a:off x="4781553" y="6138860"/>
            <a:ext cx="3414707" cy="438153"/>
          </a:xfrm>
          <a:prstGeom prst="rect">
            <a:avLst/>
          </a:prstGeom>
          <a:solidFill>
            <a:srgbClr val="B51E1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Online + 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D57512FA-DFD7-431D-2623-EB9839629F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Ervaringen uitwisselen via ...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03452A92-BD02-DCD0-480F-527F20CBEA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  <p:pic>
        <p:nvPicPr>
          <p:cNvPr id="4" name="Afbeelding 2" descr="Afbeelding met computer, Uitvoerapparaat, computer, Personal computer&#10;&#10;Automatisch gegenereerde beschrijving">
            <a:extLst>
              <a:ext uri="{FF2B5EF4-FFF2-40B4-BE49-F238E27FC236}">
                <a16:creationId xmlns:a16="http://schemas.microsoft.com/office/drawing/2014/main" id="{DAA45B8F-A3FD-F0EE-4AD1-50A77C40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79" y="2308731"/>
            <a:ext cx="5053285" cy="3372974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5" name="Afbeelding 10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CE964F85-F02F-99B3-2AD6-0A036AEC7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036" y="3973223"/>
            <a:ext cx="4551288" cy="2304827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6" name="Afbeelding 7" descr="Afbeelding met klok, overdekt, miniatuur, verzameling&#10;&#10;Automatisch gegenereerde beschrijving">
            <a:extLst>
              <a:ext uri="{FF2B5EF4-FFF2-40B4-BE49-F238E27FC236}">
                <a16:creationId xmlns:a16="http://schemas.microsoft.com/office/drawing/2014/main" id="{5745E761-4ED3-0D73-4AA3-B3FB9370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844" y="1178579"/>
            <a:ext cx="5667240" cy="2796664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5C0FE-A7F5-0A72-0A6F-079703C1D4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Ervaringen uitwisselen over ...</a:t>
            </a:r>
            <a:endParaRPr lang="nl-NL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6FF666D0-9DBF-2429-7614-CBC92D2003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8D8CCF86-CE59-6483-597A-30B47474AA46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D0ABEAD-56B3-4079-8C31-43302DA02D4A}" type="slidenum">
              <a:t>19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Afbeelding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56A91A1D-0CFC-E9A3-3E0A-C543BDED2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72" y="1390646"/>
            <a:ext cx="7377114" cy="4922041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6" name="Afbeelding 7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AC40692D-ECA9-20F7-CDDB-D543A225C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04" y="803922"/>
            <a:ext cx="4395612" cy="2273829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7" name="Afbeelding 8" descr="Afbeelding met cirkel, diagram, schermopname&#10;&#10;Automatisch gegenereerde beschrijving">
            <a:extLst>
              <a:ext uri="{FF2B5EF4-FFF2-40B4-BE49-F238E27FC236}">
                <a16:creationId xmlns:a16="http://schemas.microsoft.com/office/drawing/2014/main" id="{EBD6C976-C808-4A6B-05CC-45C1835ED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11" y="3275207"/>
            <a:ext cx="3373468" cy="1949747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2">
            <a:extLst>
              <a:ext uri="{FF2B5EF4-FFF2-40B4-BE49-F238E27FC236}">
                <a16:creationId xmlns:a16="http://schemas.microsoft.com/office/drawing/2014/main" id="{A1840909-4DD7-A4A7-E8E6-D141EE39232A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77500" lnSpcReduction="20000"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E65AB2-BD43-4735-81FB-0BEFD9DCBC8A}" type="slidenum">
              <a:t>2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75C43B-CD8F-C3F7-EE52-3A86C136A7F8}"/>
              </a:ext>
            </a:extLst>
          </p:cNvPr>
          <p:cNvSpPr txBox="1"/>
          <p:nvPr/>
        </p:nvSpPr>
        <p:spPr>
          <a:xfrm>
            <a:off x="719998" y="618280"/>
            <a:ext cx="3726280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400" b="1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</a:rPr>
              <a:t>Check-in</a:t>
            </a:r>
          </a:p>
        </p:txBody>
      </p:sp>
      <p:pic>
        <p:nvPicPr>
          <p:cNvPr id="4" name="Afbeelding 15">
            <a:extLst>
              <a:ext uri="{FF2B5EF4-FFF2-40B4-BE49-F238E27FC236}">
                <a16:creationId xmlns:a16="http://schemas.microsoft.com/office/drawing/2014/main" id="{0ECEC68C-DB5C-DAA8-4131-AF039374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95" y="1299060"/>
            <a:ext cx="920572" cy="377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4" descr="Afbeelding met verzameling, schoen, kleuren, schoeisel&#10;&#10;Automatisch gegenereerde beschrijving">
            <a:extLst>
              <a:ext uri="{FF2B5EF4-FFF2-40B4-BE49-F238E27FC236}">
                <a16:creationId xmlns:a16="http://schemas.microsoft.com/office/drawing/2014/main" id="{6A1416E8-909F-30B0-C831-9CF9C8B36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721" y="59317"/>
            <a:ext cx="6720346" cy="67326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1FD46-3824-CF15-8967-D7502D6B0D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Ervaringen uitwisselen</a:t>
            </a:r>
            <a:endParaRPr lang="nl-NL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3E79ECF-DFE2-4AE9-4AC7-7514EAA820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endParaRPr lang="nl-BE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654EE0A9-39C1-4E5E-D290-C0E0FBD475EE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744C81-EF03-4B6E-982B-00E6E80E514D}" type="slidenum">
              <a:t>20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Afbeelding 2" descr="Afbeelding met tekst, schermopname, Lettertype, Post-it-briefje&#10;&#10;Automatisch gegenereerde beschrijving">
            <a:extLst>
              <a:ext uri="{FF2B5EF4-FFF2-40B4-BE49-F238E27FC236}">
                <a16:creationId xmlns:a16="http://schemas.microsoft.com/office/drawing/2014/main" id="{E17B6395-96C6-3361-57E1-140CE44D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44" y="1857374"/>
            <a:ext cx="9329742" cy="4524378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6">
            <a:extLst>
              <a:ext uri="{FF2B5EF4-FFF2-40B4-BE49-F238E27FC236}">
                <a16:creationId xmlns:a16="http://schemas.microsoft.com/office/drawing/2014/main" id="{A49622D2-139D-F0E8-84C3-3775A76F49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6096003" cy="6858000"/>
          </a:xfrm>
          <a:solidFill>
            <a:srgbClr val="EA5B0C"/>
          </a:solidFill>
        </p:spPr>
        <p:txBody>
          <a:bodyPr/>
          <a:lstStyle/>
          <a:p>
            <a:endParaRPr lang="nl-BE"/>
          </a:p>
        </p:txBody>
      </p:sp>
      <p:sp>
        <p:nvSpPr>
          <p:cNvPr id="3" name="Tijdelijke aanduiding voor afbeelding 5">
            <a:extLst>
              <a:ext uri="{FF2B5EF4-FFF2-40B4-BE49-F238E27FC236}">
                <a16:creationId xmlns:a16="http://schemas.microsoft.com/office/drawing/2014/main" id="{1D1198E7-EE71-4F7D-B337-4BE4BBEE951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/>
          <a:p>
            <a:endParaRPr lang="nl-BE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FE6113FB-D3E7-6408-3394-C7C38A983E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BE" sz="2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7EEC2597-A964-F627-98B3-4902AAA503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831171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nl-BE" sz="1600" cap="all">
                <a:solidFill>
                  <a:srgbClr val="1D1D1B"/>
                </a:solidFill>
                <a:latin typeface="Aptos"/>
              </a:rPr>
              <a:t>#trots</a:t>
            </a:r>
            <a:endParaRPr lang="nl-BE" sz="1600" cap="all">
              <a:solidFill>
                <a:srgbClr val="1D1D1B"/>
              </a:solidFill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F2B7ABE5-4178-42C8-8A9E-D57EF94F50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Enkele     resultaten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6CDD0F5B-C6AE-74C9-80FC-A1D54301C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29483"/>
            <a:ext cx="9998680" cy="646334"/>
          </a:xfrm>
        </p:spPr>
        <p:txBody>
          <a:bodyPr/>
          <a:lstStyle/>
          <a:p>
            <a:pPr lvl="0"/>
            <a:r>
              <a:rPr lang="en-US" sz="4200">
                <a:solidFill>
                  <a:srgbClr val="1D1D1B"/>
                </a:solidFill>
                <a:latin typeface="Aptos"/>
              </a:rPr>
              <a:t>Matrix</a:t>
            </a:r>
            <a:endParaRPr lang="nl-NL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7519A349-40AA-8C97-4317-2C1EFD39FC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7789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8C6B1A21-5EF9-60F7-CD90-205FDECC21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145469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endParaRPr lang="nl-NL" sz="1400" cap="all" dirty="0">
              <a:solidFill>
                <a:srgbClr val="FFFFFF"/>
              </a:solidFill>
            </a:endParaRPr>
          </a:p>
        </p:txBody>
      </p:sp>
      <p:pic>
        <p:nvPicPr>
          <p:cNvPr id="5" name="Afbeelding 10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34CCF9AD-F829-8D6C-8CA8-27B6CF6D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56" y="1946995"/>
            <a:ext cx="9929963" cy="4523582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763C7990-FE8A-45BC-3A8D-AD4C3284F0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29483"/>
            <a:ext cx="9998680" cy="646334"/>
          </a:xfrm>
        </p:spPr>
        <p:txBody>
          <a:bodyPr/>
          <a:lstStyle/>
          <a:p>
            <a:pPr lvl="0"/>
            <a:r>
              <a:rPr lang="nl-NL" sz="4200">
                <a:solidFill>
                  <a:srgbClr val="1D1D1B"/>
                </a:solidFill>
                <a:latin typeface="Aptos"/>
              </a:rPr>
              <a:t>Checklist digitale opvolgingstool</a:t>
            </a:r>
            <a:endParaRPr lang="en-US" sz="4200">
              <a:solidFill>
                <a:srgbClr val="1D1D1B"/>
              </a:solidFill>
            </a:endParaRP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0A4B3C5F-2C10-6476-C413-144CE8343D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1056" y="2309554"/>
            <a:ext cx="1888473" cy="2609039"/>
          </a:xfrm>
        </p:spPr>
        <p:txBody>
          <a:bodyPr/>
          <a:lstStyle/>
          <a:p>
            <a:pPr marL="342900" lvl="0" indent="-342900">
              <a:buSzPct val="100000"/>
              <a:buFont typeface=""/>
              <a:buAutoNum type="arabicPeriod"/>
            </a:pPr>
            <a:r>
              <a:rPr lang="nl-BE" sz="1400">
                <a:latin typeface="Aptos"/>
                <a:cs typeface="Arial"/>
              </a:rPr>
              <a:t>Toegankelijkheid</a:t>
            </a:r>
            <a:r>
              <a:rPr lang="nl-NL" sz="1400">
                <a:latin typeface="Aptos"/>
                <a:cs typeface="Arial"/>
              </a:rPr>
              <a:t>​</a:t>
            </a:r>
          </a:p>
          <a:p>
            <a:pPr marL="342900" lvl="0" indent="-342900">
              <a:buSzPct val="100000"/>
              <a:buFont typeface=""/>
              <a:buAutoNum type="arabicPeriod"/>
            </a:pPr>
            <a:r>
              <a:rPr lang="nl-BE" sz="1400">
                <a:latin typeface="Aptos"/>
                <a:cs typeface="Arial"/>
              </a:rPr>
              <a:t>Feedback- en evaluatiemogelijkheden</a:t>
            </a:r>
            <a:r>
              <a:rPr lang="en-US" sz="1400">
                <a:latin typeface="Aptos"/>
                <a:cs typeface="Arial"/>
              </a:rPr>
              <a:t>​</a:t>
            </a:r>
          </a:p>
          <a:p>
            <a:pPr marL="342900" lvl="0" indent="-342900">
              <a:buSzPct val="100000"/>
              <a:buFont typeface=""/>
              <a:buAutoNum type="arabicPeriod"/>
            </a:pPr>
            <a:r>
              <a:rPr lang="nl-BE" sz="1400">
                <a:latin typeface="Aptos"/>
                <a:cs typeface="Arial"/>
              </a:rPr>
              <a:t>Rapporterings-mogelijkheden</a:t>
            </a:r>
            <a:r>
              <a:rPr lang="en-US" sz="1400">
                <a:latin typeface="Aptos"/>
                <a:cs typeface="Arial"/>
              </a:rPr>
              <a:t>​</a:t>
            </a:r>
          </a:p>
          <a:p>
            <a:pPr marL="342900" lvl="0" indent="-342900">
              <a:buSzPct val="100000"/>
              <a:buFont typeface=""/>
              <a:buAutoNum type="arabicPeriod"/>
            </a:pPr>
            <a:r>
              <a:rPr lang="nl-BE" sz="1400">
                <a:latin typeface="Aptos"/>
                <a:cs typeface="Arial"/>
              </a:rPr>
              <a:t>Integratiemogelijkheden</a:t>
            </a:r>
            <a:r>
              <a:rPr lang="en-US" sz="1400">
                <a:latin typeface="Aptos"/>
                <a:cs typeface="Arial"/>
              </a:rPr>
              <a:t>​</a:t>
            </a:r>
          </a:p>
          <a:p>
            <a:pPr marL="342900" lvl="0" indent="-342900">
              <a:buSzPct val="100000"/>
              <a:buFont typeface=""/>
              <a:buAutoNum type="arabicPeriod"/>
            </a:pPr>
            <a:r>
              <a:rPr lang="nl-BE" sz="1400">
                <a:latin typeface="Aptos"/>
                <a:cs typeface="Arial"/>
              </a:rPr>
              <a:t>Support</a:t>
            </a:r>
            <a:r>
              <a:rPr lang="en-US" sz="1400">
                <a:latin typeface="Aptos"/>
                <a:cs typeface="Arial"/>
              </a:rPr>
              <a:t>​</a:t>
            </a:r>
          </a:p>
          <a:p>
            <a:pPr marL="342900" lvl="0" indent="-342900">
              <a:buSzPct val="100000"/>
              <a:buFont typeface=""/>
              <a:buAutoNum type="arabicPeriod"/>
            </a:pPr>
            <a:r>
              <a:rPr lang="nl-BE" sz="1400">
                <a:latin typeface="Aptos"/>
                <a:cs typeface="Arial"/>
              </a:rPr>
              <a:t>Prijs</a:t>
            </a:r>
            <a:endParaRPr lang="nl-NL"/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09BE675F-3094-ED06-9D94-64692B2733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145469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endParaRPr lang="nl-NL" sz="1400" cap="all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afbeelding 14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92AF227C-AEB6-B8D9-4E32-A0419A01C8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85" b="3585"/>
          <a:stretch>
            <a:fillRect/>
          </a:stretch>
        </p:blipFill>
        <p:spPr>
          <a:xfrm>
            <a:off x="3047850" y="2012009"/>
            <a:ext cx="7953524" cy="3548219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7557A-16D1-EE1D-5300-A0045501B9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29483"/>
            <a:ext cx="9998680" cy="646334"/>
          </a:xfrm>
        </p:spPr>
        <p:txBody>
          <a:bodyPr/>
          <a:lstStyle/>
          <a:p>
            <a:pPr lvl="0"/>
            <a:r>
              <a:rPr lang="nl-NL" sz="4200">
                <a:solidFill>
                  <a:srgbClr val="1D1D1B"/>
                </a:solidFill>
                <a:latin typeface="Aptos"/>
              </a:rPr>
              <a:t>Analyse digitale tools</a:t>
            </a:r>
            <a:endParaRPr lang="nl-NL">
              <a:latin typeface="Apto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92B84D-B14B-C9ED-855F-1BD68CF89C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7789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13139E-A35C-D057-3293-8D1A2A201E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145469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endParaRPr lang="nl-NL" sz="1400" cap="al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D8427C-F7FF-4922-701C-0A8345B07D6F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92D892-0700-4FB2-B949-B14900A9B53C}" type="slidenum">
              <a:t>24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6" name="Tijdelijke aanduiding voor afbeelding 4" descr="Afbeelding met tekst, schermopname, plein&#10;&#10;Automatisch gegenereerde beschrijving">
            <a:extLst>
              <a:ext uri="{FF2B5EF4-FFF2-40B4-BE49-F238E27FC236}">
                <a16:creationId xmlns:a16="http://schemas.microsoft.com/office/drawing/2014/main" id="{EC510A7E-E3BB-9875-F6AC-6F23846665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5" t="-159" b="1022"/>
          <a:stretch>
            <a:fillRect/>
          </a:stretch>
        </p:blipFill>
        <p:spPr>
          <a:xfrm>
            <a:off x="1174491" y="1955115"/>
            <a:ext cx="9219666" cy="4343665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E4497-2B18-B35E-6254-7FFB75C6E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29483"/>
            <a:ext cx="9998680" cy="646334"/>
          </a:xfrm>
        </p:spPr>
        <p:txBody>
          <a:bodyPr/>
          <a:lstStyle/>
          <a:p>
            <a:pPr lvl="0"/>
            <a:r>
              <a:rPr lang="nl-NL" sz="4200">
                <a:latin typeface="Aptos"/>
              </a:rPr>
              <a:t>Promotiemateriaal</a:t>
            </a:r>
            <a:endParaRPr lang="nl-NL" sz="42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A5F217-7A5B-AC21-55F9-D4D0BB2543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7789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89E73D2C-65D5-DF22-B148-7D1E066A2649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4731AE-AA82-40DA-B128-B80537A73BED}" type="slidenum">
              <a:t>25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5" name="Afbeelding 6" descr="Afbeelding met tekst, hond, Vlieger, grafische vormgeving&#10;&#10;Automatisch gegenereerde beschrijving">
            <a:extLst>
              <a:ext uri="{FF2B5EF4-FFF2-40B4-BE49-F238E27FC236}">
                <a16:creationId xmlns:a16="http://schemas.microsoft.com/office/drawing/2014/main" id="{C3B4A952-3062-E149-79C0-78F8BA0E8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0" y="2024060"/>
            <a:ext cx="7045982" cy="4000500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6" name="Afbeelding 8" descr="Afbeelding met tekst, Menselijk gezicht, schermopname, kleding&#10;&#10;Automatisch gegenereerde beschrijving">
            <a:extLst>
              <a:ext uri="{FF2B5EF4-FFF2-40B4-BE49-F238E27FC236}">
                <a16:creationId xmlns:a16="http://schemas.microsoft.com/office/drawing/2014/main" id="{83711EFF-7B21-ADB3-44F3-EBADBE483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659" y="2058661"/>
            <a:ext cx="2408392" cy="3996906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7" name="Tekstvak 9">
            <a:extLst>
              <a:ext uri="{FF2B5EF4-FFF2-40B4-BE49-F238E27FC236}">
                <a16:creationId xmlns:a16="http://schemas.microsoft.com/office/drawing/2014/main" id="{8D172B5A-9F47-DAB5-26D4-1BB980CF0D41}"/>
              </a:ext>
            </a:extLst>
          </p:cNvPr>
          <p:cNvSpPr txBox="1"/>
          <p:nvPr/>
        </p:nvSpPr>
        <p:spPr>
          <a:xfrm>
            <a:off x="7927180" y="652460"/>
            <a:ext cx="2743200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Tips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​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Persbericht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​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Flyer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​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cs typeface="Arial"/>
              </a:rPr>
              <a:t>Social Media Campagne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44D428DC-4F92-7962-9362-6CF0A189CB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145469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endParaRPr lang="nl-NL" sz="1400" cap="al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3D63C-EC59-2851-2B19-E94E21758A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529483"/>
            <a:ext cx="9998680" cy="646334"/>
          </a:xfrm>
        </p:spPr>
        <p:txBody>
          <a:bodyPr/>
          <a:lstStyle/>
          <a:p>
            <a:pPr lvl="0"/>
            <a:r>
              <a:rPr lang="nl-NL" sz="4200">
                <a:solidFill>
                  <a:srgbClr val="1D1D1B"/>
                </a:solidFill>
              </a:rPr>
              <a:t>Professionalisering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10123E-01EE-5F77-C708-AB850A22BA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9996623" cy="4037789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596825-F8C0-82B9-529F-6993BCD412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145469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endParaRPr lang="nl-NL" sz="1400" cap="all" dirty="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AC1875-FFB0-EC79-8D72-6F46D7CBF60A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7954AE-32D5-4AF2-89DD-BF3715C53FDA}" type="slidenum">
              <a:t>26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pic>
        <p:nvPicPr>
          <p:cNvPr id="6" name="Afbeelding 6" descr="Afbeelding met tekst, schermopname, tekenfilm, ontwerp&#10;&#10;Automatisch gegenereerde beschrijving">
            <a:extLst>
              <a:ext uri="{FF2B5EF4-FFF2-40B4-BE49-F238E27FC236}">
                <a16:creationId xmlns:a16="http://schemas.microsoft.com/office/drawing/2014/main" id="{C5287320-B630-1E2D-0B0F-5D8072EEC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4" y="2021454"/>
            <a:ext cx="4109414" cy="2728825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7" name="Afbeelding 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64E9ED0B-EE12-9CD0-1DFA-DE5E4B6E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57" y="2192365"/>
            <a:ext cx="4872133" cy="3695346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8" name="Afbeelding 10" descr="Afbeelding met tekst, schermopname, persoon, ontwerp&#10;&#10;Automatisch gegenereerde beschrijving">
            <a:extLst>
              <a:ext uri="{FF2B5EF4-FFF2-40B4-BE49-F238E27FC236}">
                <a16:creationId xmlns:a16="http://schemas.microsoft.com/office/drawing/2014/main" id="{A9318002-416B-C4B7-7E41-F065FB7D7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4" y="4945989"/>
            <a:ext cx="4165841" cy="1221720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9" name="Tekstvak 12">
            <a:extLst>
              <a:ext uri="{FF2B5EF4-FFF2-40B4-BE49-F238E27FC236}">
                <a16:creationId xmlns:a16="http://schemas.microsoft.com/office/drawing/2014/main" id="{1D436842-2FBC-B858-1189-EAC94413DFF5}"/>
              </a:ext>
            </a:extLst>
          </p:cNvPr>
          <p:cNvSpPr txBox="1"/>
          <p:nvPr/>
        </p:nvSpPr>
        <p:spPr>
          <a:xfrm>
            <a:off x="7747692" y="422653"/>
            <a:ext cx="2996379" cy="1292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ID@MIRAS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Zelfregulerend leren</a:t>
            </a:r>
            <a:endParaRPr lang="nl-BE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Handvaten voor het coachen van cursisten bij het werkplekleren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1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7">
            <a:extLst>
              <a:ext uri="{FF2B5EF4-FFF2-40B4-BE49-F238E27FC236}">
                <a16:creationId xmlns:a16="http://schemas.microsoft.com/office/drawing/2014/main" id="{BAE828FA-5830-2320-B6A9-E78E301DB53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/>
          <a:p>
            <a:endParaRPr lang="nl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A76824DD-8392-4F88-34EE-B81C7BEC71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BE" sz="2600" b="1">
                <a:solidFill>
                  <a:srgbClr val="89CCCA"/>
                </a:solidFill>
              </a:rPr>
              <a:t>5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6CAFDFFD-3CD2-6AEE-2E55-D79107DC00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3732288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nl-BE" sz="1600" cap="all">
                <a:solidFill>
                  <a:srgbClr val="89CCCA"/>
                </a:solidFill>
                <a:latin typeface="Aptos"/>
              </a:rPr>
              <a:t>Wat we onderweg ervaren hebben</a:t>
            </a:r>
            <a:endParaRPr lang="nl-BE" sz="1600" cap="all">
              <a:solidFill>
                <a:srgbClr val="89CCCA"/>
              </a:solidFill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D6AA7F8F-21FA-AFF8-CE27-01CB3708FE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Enkele bevindingen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D2E92C5-EE54-760A-515C-7070863AC6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Uitwerken van een nieuw traject is intensief maar geeft ook zuurstof aan het team. 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Het zorgt dat collega's met een andere blik naar de bestaande opleidingstrajecten  kijken.</a:t>
            </a:r>
            <a:endParaRPr lang="nl-NL" sz="1400"/>
          </a:p>
          <a:p>
            <a:pPr lvl="0"/>
            <a:endParaRPr lang="nl-NL" sz="1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8F45AF-3986-FDDA-3F79-BEC2D2E0E0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6EE132-5916-8CF4-C548-51149C3AC1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Belangrijk om voor / bij de start stil te staan bij het doel: waarom willen we werk maken van een flexibel traject? Tot welke doelgroep richten we ons?</a:t>
            </a:r>
          </a:p>
          <a:p>
            <a:pPr lvl="0"/>
            <a:endParaRPr lang="nl-NL" sz="1400"/>
          </a:p>
          <a:p>
            <a:pPr lvl="0"/>
            <a:endParaRPr lang="nl-NL" sz="1400"/>
          </a:p>
          <a:p>
            <a:pPr lvl="0"/>
            <a:endParaRPr lang="nl-NL" sz="14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AC9B28-6691-BE96-DE8A-552C8D813E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4377470-F847-9389-B30F-B9A9999F98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Nieuwe uitgewerkte leerweg moet ingebed zitten in de werking van de opleiding.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Belangrijk dat uitwerking regelmatig gedeeld wordt met de andere collega's.</a:t>
            </a:r>
            <a:endParaRPr lang="nl-NL" sz="1400"/>
          </a:p>
          <a:p>
            <a:pPr lvl="0"/>
            <a:endParaRPr lang="nl-NL" sz="1400" i="1"/>
          </a:p>
          <a:p>
            <a:pPr lvl="0"/>
            <a:endParaRPr lang="nl-NL" sz="140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81084E5-B1D5-5867-41F9-77775BCE8E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1A50AB4-444D-C80F-1B9C-5D9C19AC644E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24A40D-C443-49C8-BDBD-EE6A55F0786C}" type="slidenum">
              <a:t>28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3750AC5-6F93-B397-AAF4-E437E4ECB5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Teamwerking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42B36D-CC5E-0318-6437-6B182A0B01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A261A00-B598-E890-188B-CCF42AA4AE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Geen eilandjes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014BD6C9-29A3-8000-698E-60318FA8F7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"Bezint eer ge begint"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330D9DCF-AE5A-E0E8-1DB4-F84483EEFD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Intensief maar verrijkend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4" name="Tijdelijke aanduiding voor afbeelding 19" descr="Tropische scène met effen opvulling">
            <a:extLst>
              <a:ext uri="{FF2B5EF4-FFF2-40B4-BE49-F238E27FC236}">
                <a16:creationId xmlns:a16="http://schemas.microsoft.com/office/drawing/2014/main" id="{C43D7D86-F542-1254-CB40-15F153D3726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  <p:pic>
        <p:nvPicPr>
          <p:cNvPr id="15" name="Tijdelijke aanduiding voor afbeelding 15" descr="Brainstormgroep silhouet">
            <a:extLst>
              <a:ext uri="{FF2B5EF4-FFF2-40B4-BE49-F238E27FC236}">
                <a16:creationId xmlns:a16="http://schemas.microsoft.com/office/drawing/2014/main" id="{B4932207-1813-0F6A-8F3B-0530B8B53AA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  <p:pic>
        <p:nvPicPr>
          <p:cNvPr id="16" name="Tijdelijke aanduiding voor afbeelding 18" descr="Longen silhouet">
            <a:extLst>
              <a:ext uri="{FF2B5EF4-FFF2-40B4-BE49-F238E27FC236}">
                <a16:creationId xmlns:a16="http://schemas.microsoft.com/office/drawing/2014/main" id="{37EAFCC0-0DA1-799F-5BC0-5D1847959EB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2F56972-91DF-2979-1595-E9647CE138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Via de FLEX-leermomenten leerden de collega's de collega's van andere opleidingen kennen, </a:t>
            </a:r>
          </a:p>
          <a:p>
            <a:pPr lvl="0"/>
            <a:r>
              <a:rPr lang="nl-NL" sz="1400">
                <a:latin typeface="Aptos"/>
              </a:rPr>
              <a:t>Communicatie over opleidingen heen wordt makkelijker.</a:t>
            </a:r>
          </a:p>
          <a:p>
            <a:pPr lvl="0"/>
            <a:r>
              <a:rPr lang="nl-NL" sz="1400">
                <a:latin typeface="Aptos"/>
              </a:rPr>
              <a:t>Materialen worden uitgewisseld en gedeeld.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Kennis is meer verspreid in de verschillende teams.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Een grote meerwaarde !!</a:t>
            </a:r>
          </a:p>
          <a:p>
            <a:pPr lvl="0"/>
            <a:endParaRPr lang="nl-NL" sz="1400"/>
          </a:p>
          <a:p>
            <a:pPr lvl="0"/>
            <a:endParaRPr lang="nl-NL" sz="1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98206A-E10F-2454-87C2-4A570A86C1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F66989-3567-A484-63CF-C4396A30B4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De FLEX-leermomenten zorgen voor verbondenheid.</a:t>
            </a:r>
          </a:p>
          <a:p>
            <a:pPr lvl="0"/>
            <a:r>
              <a:rPr lang="nl-NL" sz="1400">
                <a:latin typeface="Aptos"/>
              </a:rPr>
              <a:t>Projectmedewerkers vinden steun bij elkaar, delen hun zoektocht, zorgen en successen.</a:t>
            </a:r>
            <a:endParaRPr lang="nl-NL" sz="14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6B439A4-89A6-CE14-7E8D-61E7291D70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3209FEF-7D6E-9296-EBD4-FEF4C22471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Belang van een projectcoördinator die iedereen bij de les houdt, verbindt, luistert, ondersteunt, focust, good practices deelt, …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Continuering via onderwijscoaches, HR-coaches, ….</a:t>
            </a:r>
          </a:p>
          <a:p>
            <a:pPr lvl="0"/>
            <a:endParaRPr lang="nl-NL" sz="1400">
              <a:latin typeface="Apto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9309ED6-0654-7C7E-6048-508CC54D29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FA9E76E-12F1-E9C2-D8F0-136B7D12444F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21D5FE-CB62-476A-A348-D81FAD407EA6}" type="slidenum">
              <a:t>29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A26C9AF-FC66-9D69-34E9-B0C601BF55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>
                <a:latin typeface="Aptos"/>
              </a:rPr>
              <a:t>Projectwerking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66490F5-764C-40FA-7CAC-EEF083BCE3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E0FE9962-037F-C917-FABD-B53AFBFD7E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Trekken en duwen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F23B4FC2-9F00-4A97-5D26-23D34C11C0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Gedeelde smart, gedeelde vreugde, ...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3" name="Tijdelijke aanduiding voor afbeelding 20" descr="Knoop in touw silhouet">
            <a:extLst>
              <a:ext uri="{FF2B5EF4-FFF2-40B4-BE49-F238E27FC236}">
                <a16:creationId xmlns:a16="http://schemas.microsoft.com/office/drawing/2014/main" id="{9AFF3E40-2AD9-DC2A-DC7F-F87288FE7C0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744F0B90-C27C-333E-77E4-49F9060355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Elkaar leren kennen, leren van elkaar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5" name="Tijdelijke aanduiding voor afbeelding 21" descr="Vergadering met effen opvulling">
            <a:extLst>
              <a:ext uri="{FF2B5EF4-FFF2-40B4-BE49-F238E27FC236}">
                <a16:creationId xmlns:a16="http://schemas.microsoft.com/office/drawing/2014/main" id="{9EB16D9B-BB2F-1F2F-949E-6FC7D4528CF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  <p:pic>
        <p:nvPicPr>
          <p:cNvPr id="16" name="Tijdelijke aanduiding voor afbeelding 15" descr="Doelgroep met effen opvulling">
            <a:extLst>
              <a:ext uri="{FF2B5EF4-FFF2-40B4-BE49-F238E27FC236}">
                <a16:creationId xmlns:a16="http://schemas.microsoft.com/office/drawing/2014/main" id="{761B7DF7-BB28-B4CA-BB55-C7F933A7A85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8485E-B20D-3034-F2BC-2DCEA2F56F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Op de agenda 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A288BD-98AE-C7D2-BD22-C92CD2D1AD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719998"/>
            <a:ext cx="2638958" cy="2505602"/>
          </a:xfrm>
          <a:solidFill>
            <a:srgbClr val="FFCC00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/>
          <a:p>
            <a:pPr lvl="0">
              <a:spcAft>
                <a:spcPts val="0"/>
              </a:spcAft>
            </a:pPr>
            <a:r>
              <a:rPr lang="nl-BE" sz="2400">
                <a:solidFill>
                  <a:srgbClr val="FFFFFF"/>
                </a:solidFill>
              </a:rPr>
              <a:t>Flexibel en krachtig?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C435E8-CE05-6297-3C0D-AC7CC65DED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31781" y="728667"/>
            <a:ext cx="2638958" cy="2505602"/>
          </a:xfrm>
          <a:solidFill>
            <a:srgbClr val="DBBFDD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/>
          <a:p>
            <a:pPr lvl="0">
              <a:spcAft>
                <a:spcPts val="0"/>
              </a:spcAft>
            </a:pPr>
            <a:r>
              <a:rPr lang="nl-BE" sz="2400">
                <a:solidFill>
                  <a:srgbClr val="FFFFFF"/>
                </a:solidFill>
              </a:rPr>
              <a:t>De projectaanpak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5CE223-32A3-31B4-A4E6-7004449923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8375" y="719998"/>
            <a:ext cx="2638958" cy="2505602"/>
          </a:xfrm>
          <a:solidFill>
            <a:srgbClr val="E63328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/>
          <a:p>
            <a:pPr lvl="0">
              <a:spcAft>
                <a:spcPts val="0"/>
              </a:spcAft>
            </a:pPr>
            <a:r>
              <a:rPr lang="nl-BE" sz="2400">
                <a:solidFill>
                  <a:srgbClr val="FFFFFF"/>
                </a:solidFill>
              </a:rPr>
              <a:t>De Leermomenten FLEX Leer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2A97E89-BE69-E7CE-29AD-BA0A08444C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5801" y="3623739"/>
            <a:ext cx="2638958" cy="2505602"/>
          </a:xfrm>
          <a:solidFill>
            <a:srgbClr val="EA5B0C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/>
          <a:p>
            <a:pPr lvl="0">
              <a:spcAft>
                <a:spcPts val="0"/>
              </a:spcAft>
            </a:pPr>
            <a:r>
              <a:rPr lang="nl-BE" sz="2400">
                <a:solidFill>
                  <a:srgbClr val="FFFFFF"/>
                </a:solidFill>
              </a:rPr>
              <a:t>Enkele resultaten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5B56DE0-0107-BDD9-CCA9-EFD069C82B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22984" y="3623739"/>
            <a:ext cx="2647754" cy="2505602"/>
          </a:xfrm>
          <a:solidFill>
            <a:srgbClr val="89CCCA"/>
          </a:solidFill>
          <a:ln w="6345">
            <a:solidFill>
              <a:srgbClr val="FFFFFF">
                <a:alpha val="50000"/>
              </a:srgbClr>
            </a:solidFill>
            <a:prstDash val="solid"/>
          </a:ln>
        </p:spPr>
        <p:txBody>
          <a:bodyPr lIns="287999" tIns="287999" rIns="287999" bIns="287999"/>
          <a:lstStyle/>
          <a:p>
            <a:pPr lvl="0">
              <a:spcAft>
                <a:spcPts val="0"/>
              </a:spcAft>
            </a:pPr>
            <a:r>
              <a:rPr lang="nl-BE" sz="2400">
                <a:solidFill>
                  <a:srgbClr val="FFFFFF"/>
                </a:solidFill>
              </a:rPr>
              <a:t>Enkele bevindingen</a:t>
            </a:r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87F9F44A-4B0C-B9A3-7021-0D5CC29F32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/>
          <a:p>
            <a:pPr lvl="0" algn="ctr">
              <a:spcAft>
                <a:spcPts val="0"/>
              </a:spcAft>
            </a:pPr>
            <a:r>
              <a:rPr lang="nl-BE" b="1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F1AC9B0-2CC8-80DC-8CEB-9D41C8D2B4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/>
          <a:p>
            <a:pPr lvl="0" algn="ctr">
              <a:spcAft>
                <a:spcPts val="0"/>
              </a:spcAft>
            </a:pPr>
            <a:r>
              <a:rPr lang="nl-BE" b="1">
                <a:solidFill>
                  <a:srgbClr val="DBBFDD"/>
                </a:solidFill>
              </a:rPr>
              <a:t>2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28849DCE-1215-929D-21DB-22FB974FC7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3180" y="2624401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/>
          <a:p>
            <a:pPr lvl="0" algn="ctr">
              <a:spcAft>
                <a:spcPts val="0"/>
              </a:spcAft>
            </a:pPr>
            <a:r>
              <a:rPr lang="nl-BE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5CE42D31-1DC8-DFB8-25D7-BB982B0DEF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0596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/>
          <a:p>
            <a:pPr lvl="0" algn="ctr">
              <a:spcAft>
                <a:spcPts val="0"/>
              </a:spcAft>
            </a:pPr>
            <a:r>
              <a:rPr lang="nl-BE" b="1">
                <a:solidFill>
                  <a:srgbClr val="EA5B0C"/>
                </a:solidFill>
              </a:rPr>
              <a:t>4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2B652230-E38A-55F4-5A51-65D79C9D1C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7788" y="5528133"/>
            <a:ext cx="601199" cy="601199"/>
          </a:xfrm>
          <a:solidFill>
            <a:srgbClr val="FFFFFF"/>
          </a:solidFill>
        </p:spPr>
        <p:txBody>
          <a:bodyPr wrap="none" lIns="71999" tIns="71999" rIns="71999" bIns="71999" anchor="ctr" anchorCtr="1"/>
          <a:lstStyle/>
          <a:p>
            <a:pPr lvl="0" algn="ctr">
              <a:spcAft>
                <a:spcPts val="0"/>
              </a:spcAft>
            </a:pPr>
            <a:r>
              <a:rPr lang="nl-BE" b="1">
                <a:solidFill>
                  <a:srgbClr val="89CCCA"/>
                </a:solidFill>
              </a:rPr>
              <a:t>5</a:t>
            </a:r>
          </a:p>
        </p:txBody>
      </p:sp>
      <p:sp>
        <p:nvSpPr>
          <p:cNvPr id="13" name="Tijdelijke aanduiding voor dianummer 14">
            <a:extLst>
              <a:ext uri="{FF2B5EF4-FFF2-40B4-BE49-F238E27FC236}">
                <a16:creationId xmlns:a16="http://schemas.microsoft.com/office/drawing/2014/main" id="{74608539-D022-E394-164A-A4DF7F1BEB40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7E1E66-1DAA-44AA-B852-8B4E7E742610}" type="slidenum">
              <a:t>3</a:t>
            </a:fld>
            <a:endParaRPr lang="nl-NL" sz="1200" b="1" i="0" u="none" strike="noStrike" kern="1200" cap="none" spc="0" baseline="0">
              <a:solidFill>
                <a:srgbClr val="1D1D1B"/>
              </a:solidFill>
              <a:uFillTx/>
              <a:latin typeface="Aptos" pitchFamily="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D246CC-56EE-F540-C20D-CB7F04DD63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Steun van beroepssector is niet voldoende. 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Daarnaast  ook belangrijk om goede werkplekken in de regio te vinden die bereid zijn om cursisten op te leiden/ te begeleiden.</a:t>
            </a:r>
            <a:endParaRPr lang="nl-NL" sz="1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7D83B2-80A0-982A-5DAA-91B2CBD8DC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0AEA9A-AD4D-382F-9D36-C04FC6332D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Grote meerwaarde als de sector achter het opleidingstraject staat en het mee uitdraagt:</a:t>
            </a:r>
          </a:p>
          <a:p>
            <a:pPr marL="285750" lvl="0" indent="-285750">
              <a:buSzPct val="100000"/>
              <a:buFont typeface="Calibri" pitchFamily="34"/>
              <a:buChar char="-"/>
            </a:pPr>
            <a:r>
              <a:rPr lang="nl-NL" sz="1400">
                <a:latin typeface="Aptos"/>
              </a:rPr>
              <a:t>Financiering</a:t>
            </a:r>
          </a:p>
          <a:p>
            <a:pPr marL="285750" lvl="0" indent="-285750">
              <a:buSzPct val="100000"/>
              <a:buFont typeface="Calibri" pitchFamily="34"/>
              <a:buChar char="-"/>
            </a:pPr>
            <a:r>
              <a:rPr lang="nl-NL" sz="1400">
                <a:latin typeface="Aptos"/>
              </a:rPr>
              <a:t>Infrastructuur / leermiddelen</a:t>
            </a:r>
          </a:p>
          <a:p>
            <a:pPr marL="285750" lvl="0" indent="-285750">
              <a:buSzPct val="100000"/>
              <a:buFont typeface="Calibri" pitchFamily="34"/>
              <a:buChar char="-"/>
            </a:pPr>
            <a:r>
              <a:rPr lang="nl-NL" sz="1400">
                <a:latin typeface="Aptos"/>
              </a:rPr>
              <a:t>Instroom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0BE600-F41C-C802-9669-993DDFD265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5B18189-B366-99C8-62DF-B2087BCBE8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Toeleider spelen een grote rol ifv bekendmaking en instroom in nieuwe opleidingstraject</a:t>
            </a:r>
          </a:p>
          <a:p>
            <a:pPr lvl="0"/>
            <a:endParaRPr lang="nl-NL" sz="1400"/>
          </a:p>
          <a:p>
            <a:pPr lvl="0"/>
            <a:endParaRPr lang="nl-NL" sz="140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C3D686E-4013-4586-FDD6-DB63D31DAC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369BCBC-008F-FF4F-824C-17B4393955D3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CF3736-BC18-44EB-9EB7-98BD10D2A115}" type="slidenum">
              <a:t>30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369991B-26C0-7E00-57F0-0287A97DA6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Externe samenwerking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918220E-AFAF-30F9-B173-6D1E75ABF1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C3BD8B65-C774-2CDB-2C61-0B434F6657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Samenwerking met toeleiders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2" name="Tijdelijke aanduiding voor afbeelding 16" descr="Pijlen in visgraatmotief met effen opvulling">
            <a:extLst>
              <a:ext uri="{FF2B5EF4-FFF2-40B4-BE49-F238E27FC236}">
                <a16:creationId xmlns:a16="http://schemas.microsoft.com/office/drawing/2014/main" id="{071E1C5B-20A1-8BAF-9C2C-EAE117F9056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DD23019-6D1E-5829-CA93-8303802D37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Samenwerking met sector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4" name="Tijdelijke aanduiding voor afbeelding 17" descr="Telewerken met effen opvulling">
            <a:extLst>
              <a:ext uri="{FF2B5EF4-FFF2-40B4-BE49-F238E27FC236}">
                <a16:creationId xmlns:a16="http://schemas.microsoft.com/office/drawing/2014/main" id="{A70B31B5-CCBC-73EB-4AC0-A5287AE2F3D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9341BF7-69F5-E39D-D493-38C2F4769A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Samenwerking met individuele werkplekken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6" name="Tijdelijke aanduiding voor afbeelding 18" descr="Fabriek silhouet">
            <a:extLst>
              <a:ext uri="{FF2B5EF4-FFF2-40B4-BE49-F238E27FC236}">
                <a16:creationId xmlns:a16="http://schemas.microsoft.com/office/drawing/2014/main" id="{3FE45E64-3AD3-876E-D473-AF8F4BA8EB4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1092807-F44C-B05B-5123-9D3AA582E9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 dirty="0">
                <a:latin typeface="Aptos"/>
              </a:rPr>
              <a:t>Werkplekleren, stage, duaal leren, hybride onderwijs, … </a:t>
            </a:r>
          </a:p>
          <a:p>
            <a:pPr lvl="0"/>
            <a:r>
              <a:rPr lang="nl-NL" sz="1400" dirty="0">
                <a:latin typeface="Aptos"/>
              </a:rPr>
              <a:t>Veel woorden … Wat verstaan we eronder?</a:t>
            </a:r>
            <a:endParaRPr lang="nl-NL" sz="14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86C60A-8A1C-A106-C3FF-8278EB3AD0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D0C42C-1524-75E0-02C6-F221C6963E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Toekenning van lestijden per cursist (niet per module).</a:t>
            </a:r>
          </a:p>
          <a:p>
            <a:pPr lvl="0"/>
            <a:r>
              <a:rPr lang="nl-NL" sz="1400">
                <a:latin typeface="Aptos"/>
              </a:rPr>
              <a:t>Vooraf inschatting maken</a:t>
            </a:r>
          </a:p>
          <a:p>
            <a:pPr lvl="0"/>
            <a:r>
              <a:rPr lang="nl-NL" sz="1400">
                <a:latin typeface="Aptos"/>
              </a:rPr>
              <a:t>Met aandacht voor positieve ROI</a:t>
            </a:r>
          </a:p>
          <a:p>
            <a:pPr lvl="0"/>
            <a:endParaRPr lang="nl-NL" sz="14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D8D6DD-078E-BA76-AFBD-2D0B6169EA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FBDCE08-75C9-386C-AA1C-A46E189CF0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Wat verwachten we van leerkrachten die trajecten met WPL begeleiden? Waaraan moet goed online onderwijs voldoen?</a:t>
            </a:r>
          </a:p>
          <a:p>
            <a:pPr lvl="0"/>
            <a:endParaRPr lang="nl-NL" sz="140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144FFFA-ACCB-41DA-4974-256E4ADE3A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00DB421-3456-0866-5AF8-D7A821CABEE7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036C3D-3E6B-412F-BC95-6E8F5D2A7E84}" type="slidenum">
              <a:t>31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37B0384-5102-7F06-3F34-DF60B41753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Niet alleen een visie … ook een kader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B85A5EB-55FA-0963-4A7C-CF01ED7A10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1E0D13B-F70E-6834-11A8-1FA847B8CB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Duidelijke kwaliteitsverwachtingen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6955FAFE-57C7-8BCF-D532-42FF3F9C4B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Handvaten voor opdrachtverdeling</a:t>
            </a:r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2892FDC3-B788-F80E-D272-04CCCD4330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 dirty="0">
                <a:solidFill>
                  <a:srgbClr val="1D1D1B"/>
                </a:solidFill>
                <a:latin typeface="Aptos"/>
              </a:rPr>
              <a:t>"</a:t>
            </a:r>
            <a:r>
              <a:rPr lang="nl-NL" b="1" dirty="0" err="1">
                <a:solidFill>
                  <a:srgbClr val="1D1D1B"/>
                </a:solidFill>
                <a:latin typeface="Aptos"/>
              </a:rPr>
              <a:t>What's</a:t>
            </a:r>
            <a:r>
              <a:rPr lang="nl-NL" b="1" dirty="0">
                <a:solidFill>
                  <a:srgbClr val="1D1D1B"/>
                </a:solidFill>
                <a:latin typeface="Aptos"/>
              </a:rPr>
              <a:t> in a name"</a:t>
            </a:r>
            <a:endParaRPr lang="nl-NL" b="1" dirty="0">
              <a:solidFill>
                <a:srgbClr val="1D1D1B"/>
              </a:solidFill>
            </a:endParaRPr>
          </a:p>
        </p:txBody>
      </p:sp>
      <p:pic>
        <p:nvPicPr>
          <p:cNvPr id="14" name="Tijdelijke aanduiding voor afbeelding 22" descr="Post-its silhouet">
            <a:extLst>
              <a:ext uri="{FF2B5EF4-FFF2-40B4-BE49-F238E27FC236}">
                <a16:creationId xmlns:a16="http://schemas.microsoft.com/office/drawing/2014/main" id="{9B64A070-07D8-0E97-25A7-A2A504D292F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  <p:pic>
        <p:nvPicPr>
          <p:cNvPr id="15" name="Tijdelijke aanduiding voor afbeelding 18" descr="Beoordeling: 3 sterren met effen opvulling">
            <a:extLst>
              <a:ext uri="{FF2B5EF4-FFF2-40B4-BE49-F238E27FC236}">
                <a16:creationId xmlns:a16="http://schemas.microsoft.com/office/drawing/2014/main" id="{D24C9855-30BD-A961-EFFE-C77385E9570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  <p:pic>
        <p:nvPicPr>
          <p:cNvPr id="16" name="Tijdelijke aanduiding voor afbeelding 21" descr="Opdracht terminal met effen opvulling">
            <a:extLst>
              <a:ext uri="{FF2B5EF4-FFF2-40B4-BE49-F238E27FC236}">
                <a16:creationId xmlns:a16="http://schemas.microsoft.com/office/drawing/2014/main" id="{5F7C490F-4325-264A-CE09-2E63E9A93E6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96400C0-5A6D-3A01-7C72-D2AF366D84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Cursisten moeten steeds meer hun eigen leerproces in handen nemen, komen tot zelfregulatie.</a:t>
            </a:r>
          </a:p>
          <a:p>
            <a:pPr lvl="0"/>
            <a:r>
              <a:rPr lang="nl-NL" sz="1400">
                <a:latin typeface="Aptos"/>
              </a:rPr>
              <a:t>Dit veronderstelt dat de leerkrachten hen hierin ondersteunen.</a:t>
            </a:r>
            <a:endParaRPr lang="nl-NL" sz="1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78805C-3A61-23A3-1068-DE2687497D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5D1C46-7BCE-F5D6-DF80-4277DC1569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Leerkrachten zijn enerzijds 'compagnon de route' en coach, anderzijds ook degene die ultiem oordelen of de cursist de competenties al dan niet behaald heeft.</a:t>
            </a:r>
            <a:endParaRPr lang="nl-NL" sz="14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1E130C-43CF-C368-29C2-A5C677DA75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90A2BA-86BF-8F4E-9E0E-0F092AE2DC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Leerkrachten moeten loskomen van de traditionele manier van lesgeven.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Leerkrachten worden coach van de cursisten.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Leerkrachten moeten meer all round kunnen begeleiden, naast of ipv 'expert' zijn in de eigen module.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Begeleiden op de werkplek vraagt ander competenties.</a:t>
            </a:r>
            <a:endParaRPr lang="nl-NL" sz="1400"/>
          </a:p>
          <a:p>
            <a:pPr lvl="0"/>
            <a:endParaRPr lang="nl-NL" sz="1400"/>
          </a:p>
          <a:p>
            <a:pPr lvl="0"/>
            <a:endParaRPr lang="nl-NL" sz="140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979526A-EEC0-4CF8-5447-C188C0DFCA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1EC765-8883-9629-1ED5-D04DF5A6B0B6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F13A1A-FB94-4DB3-BD81-5BCA90C30311}" type="slidenum">
              <a:t>32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91F6E74-5BF6-A73B-266A-6CA0A66D15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Een nieuwe rol voor leerkrachten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A63310D-ADDB-C8BA-48EF-A444524DCD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62F9DC8-6E77-BB3B-62FF-14339FF6C7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Loslaten en coachen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207E65EB-8868-23E2-216A-D4E5DCF0B5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2 petjes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88AD0857-4B31-7A04-5FC1-50046A2254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Ondersteunen van ZRL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4" name="Tijdelijke aanduiding voor afbeelding 20" descr="Chatten met effen opvulling">
            <a:extLst>
              <a:ext uri="{FF2B5EF4-FFF2-40B4-BE49-F238E27FC236}">
                <a16:creationId xmlns:a16="http://schemas.microsoft.com/office/drawing/2014/main" id="{143F79C6-A122-FAF7-4673-82615726413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  <p:pic>
        <p:nvPicPr>
          <p:cNvPr id="15" name="Tijdelijke aanduiding voor afbeelding 23" descr="Honkbalpet met effen opvulling">
            <a:extLst>
              <a:ext uri="{FF2B5EF4-FFF2-40B4-BE49-F238E27FC236}">
                <a16:creationId xmlns:a16="http://schemas.microsoft.com/office/drawing/2014/main" id="{4F581362-3F22-C856-F33F-796FC00F3D5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  <p:pic>
        <p:nvPicPr>
          <p:cNvPr id="16" name="Tijdelijke aanduiding voor afbeelding 24" descr="Agenda met effen opvulling">
            <a:extLst>
              <a:ext uri="{FF2B5EF4-FFF2-40B4-BE49-F238E27FC236}">
                <a16:creationId xmlns:a16="http://schemas.microsoft.com/office/drawing/2014/main" id="{51471E25-6F76-114E-249E-894F9097BEB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716A39-E389-AD5B-B21A-AE210EB0B7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Nood aan een goede tool om de zeer diverse trajecten van cursisten op te volgen.</a:t>
            </a:r>
          </a:p>
          <a:p>
            <a:pPr lvl="0"/>
            <a:r>
              <a:rPr lang="nl-NL" sz="1400">
                <a:latin typeface="Aptos"/>
              </a:rPr>
              <a:t>En om de cursisten zelf ook inzicht te verlenen in hun traject (cfr ZRL).</a:t>
            </a:r>
            <a:endParaRPr lang="nl-NL" sz="140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6E913B-54CC-1BDE-F7C2-CE6CC17BCD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18E17A-8391-EBB1-18C1-2EE85C2F64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Belang van goed en eerlijk advies.</a:t>
            </a:r>
          </a:p>
          <a:p>
            <a:pPr lvl="0"/>
            <a:r>
              <a:rPr lang="nl-NL" sz="1400">
                <a:latin typeface="Aptos"/>
              </a:rPr>
              <a:t>Teams  het vertrouwen geven dat ze mogen zeggen: "Dit traject is niet OK voor jou."</a:t>
            </a:r>
            <a:endParaRPr lang="nl-NL" sz="140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1451BD-B9F9-763B-ACEB-E771EEBECD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1ADDACD-14A6-17FA-60C0-551BAC1BAB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Welk traject sluit best aan bij de noden, wensen, mogelijkheden en beperkingen van de cursist?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Belang van goede screening.</a:t>
            </a:r>
            <a:endParaRPr lang="nl-NL" sz="1400"/>
          </a:p>
          <a:p>
            <a:pPr lvl="0"/>
            <a:endParaRPr lang="nl-NL" sz="1400"/>
          </a:p>
          <a:p>
            <a:pPr lvl="0"/>
            <a:endParaRPr lang="nl-NL" sz="140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565ECB8-3A5F-15C8-6A2D-3BAE069C14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9DD3566-0D13-F65E-4414-410A99FD67CD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0B23DF-54AD-4EAE-AD60-B1178F728DBE}" type="slidenum">
              <a:t>33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A864712-D7DD-8344-C7AA-5E2B878B5D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Trajectbegeleiders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5440D91-232A-BBC2-50D8-883245A081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57DE1AE-A52C-7FA9-7782-9143D92EAD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 dirty="0">
                <a:solidFill>
                  <a:srgbClr val="1D1D1B"/>
                </a:solidFill>
                <a:latin typeface="Aptos"/>
              </a:rPr>
              <a:t>Goede beeldvorming van de cursist</a:t>
            </a:r>
            <a:endParaRPr lang="nl-NL" b="1" dirty="0">
              <a:solidFill>
                <a:srgbClr val="1D1D1B"/>
              </a:solidFill>
            </a:endParaRP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96F73B12-A678-AB00-7902-795EAA8897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Eerlijk advies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5C004C81-A9A5-C895-A5B9-ADEA360A09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Trajectvisualisatie</a:t>
            </a:r>
            <a:endParaRPr lang="nl-NL" b="1">
              <a:solidFill>
                <a:srgbClr val="1D1D1B"/>
              </a:solidFill>
            </a:endParaRPr>
          </a:p>
        </p:txBody>
      </p:sp>
      <p:pic>
        <p:nvPicPr>
          <p:cNvPr id="14" name="Tijdelijke aanduiding voor afbeelding 21" descr="Kompas silhouet">
            <a:extLst>
              <a:ext uri="{FF2B5EF4-FFF2-40B4-BE49-F238E27FC236}">
                <a16:creationId xmlns:a16="http://schemas.microsoft.com/office/drawing/2014/main" id="{86ACE15E-3F0F-54AD-8125-1F4A5418857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  <p:pic>
        <p:nvPicPr>
          <p:cNvPr id="15" name="Tijdelijke aanduiding voor afbeelding 17" descr="Gebruiker silhouet">
            <a:extLst>
              <a:ext uri="{FF2B5EF4-FFF2-40B4-BE49-F238E27FC236}">
                <a16:creationId xmlns:a16="http://schemas.microsoft.com/office/drawing/2014/main" id="{55049402-8A99-B79D-2AD6-8386A9B9D18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  <p:pic>
        <p:nvPicPr>
          <p:cNvPr id="16" name="Tijdelijke aanduiding voor afbeelding 33" descr="Wegwijzer met effen opvulling">
            <a:extLst>
              <a:ext uri="{FF2B5EF4-FFF2-40B4-BE49-F238E27FC236}">
                <a16:creationId xmlns:a16="http://schemas.microsoft.com/office/drawing/2014/main" id="{AFF3272C-FBF9-1D45-3963-1568E50EAAE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77CE46-BE23-23CC-5FB0-D65F19A3F9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2020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 dirty="0">
                <a:latin typeface="Aptos"/>
              </a:rPr>
              <a:t>Belangrijk om  aandacht te houden voor onze collega's:</a:t>
            </a:r>
          </a:p>
          <a:p>
            <a:pPr lvl="0"/>
            <a:r>
              <a:rPr lang="nl-NL" sz="1400" dirty="0">
                <a:latin typeface="Aptos"/>
              </a:rPr>
              <a:t>doseren en hen ondersteunen.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030F33-F4A9-0553-4155-6EEF717E69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06802" y="2092988"/>
            <a:ext cx="687601" cy="687601"/>
          </a:xfrm>
          <a:solidFill>
            <a:srgbClr val="F39200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467351-63C9-7268-BA45-5DCD14A52E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4917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 dirty="0">
                <a:latin typeface="Aptos"/>
              </a:rPr>
              <a:t>Flexibilisering vraagt een continue alertheid.</a:t>
            </a:r>
          </a:p>
          <a:p>
            <a:pPr lvl="0"/>
            <a:r>
              <a:rPr lang="nl-NL" sz="1400" dirty="0">
                <a:latin typeface="Aptos"/>
              </a:rPr>
              <a:t>Flexibele trajecten hanteren een andere kalender.</a:t>
            </a:r>
          </a:p>
          <a:p>
            <a:pPr lvl="0"/>
            <a:r>
              <a:rPr lang="nl-NL" sz="1400" dirty="0">
                <a:latin typeface="Aptos"/>
              </a:rPr>
              <a:t>Flexibilisering brengt een administratieve planlast met zich mee. Belangrijk om een administratieve equipe te hebben die bereid is te luisteren en creatief te zoeken naar oplossingen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F5ACDA-3592-9D70-7ACA-79796C098A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5319" y="2092988"/>
            <a:ext cx="687601" cy="687601"/>
          </a:xfrm>
          <a:solidFill>
            <a:srgbClr val="89CCCA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1401A66-419C-6FC7-B659-801B25CA6C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95237"/>
            <a:ext cx="3060003" cy="3962662"/>
          </a:xfrm>
          <a:solidFill>
            <a:srgbClr val="F2F2F2"/>
          </a:solidFill>
        </p:spPr>
        <p:txBody>
          <a:bodyPr lIns="251999" tIns="1350001" rIns="251999" bIns="251999"/>
          <a:lstStyle/>
          <a:p>
            <a:pPr lvl="0"/>
            <a:r>
              <a:rPr lang="nl-NL" sz="1400">
                <a:latin typeface="Aptos"/>
              </a:rPr>
              <a:t>We kunnen ver gaan in flexibilisering.</a:t>
            </a:r>
            <a:endParaRPr lang="nl-NL" sz="1400"/>
          </a:p>
          <a:p>
            <a:pPr lvl="0"/>
            <a:r>
              <a:rPr lang="nl-NL" sz="1400">
                <a:latin typeface="Aptos"/>
              </a:rPr>
              <a:t>Belangrijk om keuzes te maken (obv doel, doelgroep, …) en het haalbaar te houden.</a:t>
            </a:r>
            <a:endParaRPr lang="nl-NL" sz="1400"/>
          </a:p>
          <a:p>
            <a:pPr lvl="0"/>
            <a:endParaRPr lang="nl-NL" sz="1400"/>
          </a:p>
          <a:p>
            <a:pPr lvl="0"/>
            <a:endParaRPr lang="nl-NL" sz="140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A175BE6-21B1-15FC-4C22-42D7FC83D1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70959" y="2092988"/>
            <a:ext cx="687601" cy="687601"/>
          </a:xfrm>
          <a:solidFill>
            <a:srgbClr val="DBBFDD"/>
          </a:solidFill>
        </p:spPr>
        <p:txBody>
          <a:bodyPr lIns="251999" tIns="1350001" rIns="251999" bIns="251999" anchor="ctr" anchorCtr="1"/>
          <a:lstStyle/>
          <a:p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7A31EFB-BFEF-B694-C5C9-D193746D172A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D5ABC1-1FE8-48D9-9B8B-5352EC0F56AF}" type="slidenum">
              <a:t>34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6D3FFD0-DC2F-2EA5-A2D0-F9D359BB9A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Uitdagend ...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4827381-CF34-64EB-56A2-250DDBE803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879003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C37F3CA-3E58-0697-47E3-80E1B08427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9814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1D1D1B"/>
                </a:solidFill>
                <a:latin typeface="Aptos"/>
              </a:rPr>
              <a:t>Hoe ver gaan we?</a:t>
            </a:r>
            <a:endParaRPr lang="nl-NL" b="1">
              <a:solidFill>
                <a:srgbClr val="1D1D1B"/>
              </a:solidFill>
            </a:endParaRP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399F8948-9DDA-4ED6-1B43-A872152935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6917" y="3043909"/>
            <a:ext cx="2556004" cy="276999"/>
          </a:xfrm>
        </p:spPr>
        <p:txBody>
          <a:bodyPr anchor="b">
            <a:spAutoFit/>
          </a:bodyPr>
          <a:lstStyle/>
          <a:p>
            <a:pPr lvl="0"/>
            <a:r>
              <a:rPr lang="nl-NL" b="1" dirty="0">
                <a:solidFill>
                  <a:srgbClr val="1D1D1B"/>
                </a:solidFill>
                <a:latin typeface="Aptos"/>
              </a:rPr>
              <a:t>Continue opvolging</a:t>
            </a:r>
            <a:endParaRPr lang="nl-NL" b="1" dirty="0">
              <a:solidFill>
                <a:srgbClr val="1D1D1B"/>
              </a:solidFill>
            </a:endParaRPr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64285545-5E02-0A78-2779-C53B4698D2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8400" y="2766910"/>
            <a:ext cx="2556004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 dirty="0">
                <a:solidFill>
                  <a:srgbClr val="1D1D1B"/>
                </a:solidFill>
                <a:latin typeface="Aptos"/>
              </a:rPr>
              <a:t>Aandacht voor ons menselijk kapitaal</a:t>
            </a:r>
            <a:endParaRPr lang="nl-NL" b="1" dirty="0">
              <a:solidFill>
                <a:srgbClr val="1D1D1B"/>
              </a:solidFill>
            </a:endParaRPr>
          </a:p>
        </p:txBody>
      </p:sp>
      <p:pic>
        <p:nvPicPr>
          <p:cNvPr id="14" name="Tijdelijke aanduiding voor afbeelding 23" descr="Honkbalpet met effen opvulling">
            <a:extLst>
              <a:ext uri="{FF2B5EF4-FFF2-40B4-BE49-F238E27FC236}">
                <a16:creationId xmlns:a16="http://schemas.microsoft.com/office/drawing/2014/main" id="{E2CD2AB6-0371-D3FD-AD86-CB754D303B0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2864" y="2178932"/>
            <a:ext cx="521866" cy="523219"/>
          </a:xfrm>
        </p:spPr>
      </p:pic>
      <p:pic>
        <p:nvPicPr>
          <p:cNvPr id="15" name="Tijdelijke aanduiding voor afbeelding 16" descr="Ruit met effen opvulling">
            <a:extLst>
              <a:ext uri="{FF2B5EF4-FFF2-40B4-BE49-F238E27FC236}">
                <a16:creationId xmlns:a16="http://schemas.microsoft.com/office/drawing/2014/main" id="{50EFBE65-801C-F9F1-7952-497C5364959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2" r="152"/>
          <a:stretch>
            <a:fillRect/>
          </a:stretch>
        </p:blipFill>
        <p:spPr>
          <a:xfrm>
            <a:off x="9888202" y="2178932"/>
            <a:ext cx="521866" cy="523219"/>
          </a:xfrm>
        </p:spPr>
      </p:pic>
      <p:pic>
        <p:nvPicPr>
          <p:cNvPr id="16" name="Tijdelijke aanduiding voor afbeelding 15" descr="Doolhof met effen opvulling">
            <a:extLst>
              <a:ext uri="{FF2B5EF4-FFF2-40B4-BE49-F238E27FC236}">
                <a16:creationId xmlns:a16="http://schemas.microsoft.com/office/drawing/2014/main" id="{6FA05F37-59AE-C4B9-F709-136D8410DBF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55761" y="2178932"/>
            <a:ext cx="521866" cy="52321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Afbeelding met Menselijk gezicht, kleding, persoon, glimlach&#10;&#10;Automatisch gegenereerde beschrijving">
            <a:extLst>
              <a:ext uri="{FF2B5EF4-FFF2-40B4-BE49-F238E27FC236}">
                <a16:creationId xmlns:a16="http://schemas.microsoft.com/office/drawing/2014/main" id="{67192128-0E46-F61D-747C-6C9F57D0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" r="23420" b="1"/>
          <a:stretch>
            <a:fillRect/>
          </a:stretch>
        </p:blipFill>
        <p:spPr>
          <a:xfrm>
            <a:off x="5727289" y="9"/>
            <a:ext cx="574470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8EBE466-367A-C01B-3BC7-A61BF19020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nl-NL" sz="4000" dirty="0">
                <a:latin typeface="Aptos"/>
              </a:rPr>
              <a:t>cvo MIRAS … </a:t>
            </a:r>
            <a:r>
              <a:rPr lang="nl-NL" sz="4000" dirty="0" err="1">
                <a:latin typeface="Aptos"/>
              </a:rPr>
              <a:t>believers</a:t>
            </a:r>
            <a:r>
              <a:rPr lang="nl-NL" sz="4000" dirty="0">
                <a:latin typeface="Aptos"/>
              </a:rPr>
              <a:t> in flexibele en krachtige leerwegen voor onze cursisten</a:t>
            </a:r>
            <a:br>
              <a:rPr lang="nl-NL" sz="4000" dirty="0">
                <a:latin typeface="Aptos"/>
              </a:rPr>
            </a:br>
            <a:br>
              <a:rPr lang="nl-NL" sz="4000" dirty="0">
                <a:latin typeface="Aptos"/>
              </a:rPr>
            </a:br>
            <a:br>
              <a:rPr lang="nl-NL" sz="4000" dirty="0">
                <a:latin typeface="Aptos"/>
              </a:rPr>
            </a:br>
            <a:r>
              <a:rPr lang="nl-NL" sz="2000" dirty="0">
                <a:latin typeface="Aptos"/>
              </a:rPr>
              <a:t>Meer info:</a:t>
            </a:r>
            <a:br>
              <a:rPr lang="nl-NL" sz="2000" dirty="0">
                <a:latin typeface="Aptos"/>
              </a:rPr>
            </a:br>
            <a:r>
              <a:rPr lang="nl-NL" sz="2000" dirty="0">
                <a:latin typeface="Aptos"/>
                <a:hlinkClick r:id="rId3"/>
              </a:rPr>
              <a:t>els.raepsaet@miras.be</a:t>
            </a:r>
            <a:br>
              <a:rPr lang="nl-NL" sz="2000" dirty="0">
                <a:latin typeface="Aptos"/>
              </a:rPr>
            </a:br>
            <a:r>
              <a:rPr lang="nl-NL" sz="2000" dirty="0">
                <a:latin typeface="Aptos"/>
                <a:hlinkClick r:id="rId4"/>
              </a:rPr>
              <a:t>ingrid.foulon@miras.be</a:t>
            </a:r>
            <a:endParaRPr lang="nl-NL" dirty="0"/>
          </a:p>
        </p:txBody>
      </p:sp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84861DC8-C94E-4C08-00C5-F32A0A164D14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4EE06-75B5-4B8A-B25E-7D1EFF93191E}" type="slidenum">
              <a:t>35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B649F866-4A43-9E48-83F2-767640714D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BE" sz="2600" b="1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717EF77-8791-86F6-08BB-8C6FC8921E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6027084"/>
            <a:ext cx="2289657" cy="333957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nl-BE" sz="1600" cap="all">
                <a:solidFill>
                  <a:srgbClr val="FFCC00"/>
                </a:solidFill>
              </a:rPr>
              <a:t>Wat? Hoe? Waarom? 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5B6EFE15-2151-5DD2-F19E-8D1DB9BA48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Flexibel en krachtig?</a:t>
            </a:r>
          </a:p>
        </p:txBody>
      </p:sp>
      <p:pic>
        <p:nvPicPr>
          <p:cNvPr id="5" name="Inkt 10">
            <a:extLst>
              <a:ext uri="{FF2B5EF4-FFF2-40B4-BE49-F238E27FC236}">
                <a16:creationId xmlns:a16="http://schemas.microsoft.com/office/drawing/2014/main" id="{A046810D-92D5-C55B-7B15-9F207F3B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41" y="2451917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nkt 1">
            <a:extLst>
              <a:ext uri="{FF2B5EF4-FFF2-40B4-BE49-F238E27FC236}">
                <a16:creationId xmlns:a16="http://schemas.microsoft.com/office/drawing/2014/main" id="{5AD77EFD-93F3-A47A-CEEC-98D8710E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065" y="3209050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nkt 5">
            <a:extLst>
              <a:ext uri="{FF2B5EF4-FFF2-40B4-BE49-F238E27FC236}">
                <a16:creationId xmlns:a16="http://schemas.microsoft.com/office/drawing/2014/main" id="{5A499F8A-EC0F-2D20-E74C-AA8F4A70E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164" y="3258208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nkt 6">
            <a:extLst>
              <a:ext uri="{FF2B5EF4-FFF2-40B4-BE49-F238E27FC236}">
                <a16:creationId xmlns:a16="http://schemas.microsoft.com/office/drawing/2014/main" id="{505475C7-B929-25C4-91B9-595CCC194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674" y="3164756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nkt 7">
            <a:extLst>
              <a:ext uri="{FF2B5EF4-FFF2-40B4-BE49-F238E27FC236}">
                <a16:creationId xmlns:a16="http://schemas.microsoft.com/office/drawing/2014/main" id="{0AC015F0-EBF3-B310-8EA2-2A91603499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2674" y="3164756"/>
            <a:ext cx="83603" cy="256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nkt 9">
            <a:extLst>
              <a:ext uri="{FF2B5EF4-FFF2-40B4-BE49-F238E27FC236}">
                <a16:creationId xmlns:a16="http://schemas.microsoft.com/office/drawing/2014/main" id="{F0ECDE22-20B1-87C9-DF16-30856927E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3" y="3602342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nkt 11">
            <a:extLst>
              <a:ext uri="{FF2B5EF4-FFF2-40B4-BE49-F238E27FC236}">
                <a16:creationId xmlns:a16="http://schemas.microsoft.com/office/drawing/2014/main" id="{3480D8F8-037E-5A70-4AC8-A9DCDA743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710" y="3245918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nkt 12">
            <a:extLst>
              <a:ext uri="{FF2B5EF4-FFF2-40B4-BE49-F238E27FC236}">
                <a16:creationId xmlns:a16="http://schemas.microsoft.com/office/drawing/2014/main" id="{BCFB3F27-AECC-44B8-815D-55F361EEA7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6675" y="2555016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nkt 13">
            <a:extLst>
              <a:ext uri="{FF2B5EF4-FFF2-40B4-BE49-F238E27FC236}">
                <a16:creationId xmlns:a16="http://schemas.microsoft.com/office/drawing/2014/main" id="{CFE4DDB7-250C-DA88-CB01-9C4706544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4253" y="3066431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nkt 14">
            <a:extLst>
              <a:ext uri="{FF2B5EF4-FFF2-40B4-BE49-F238E27FC236}">
                <a16:creationId xmlns:a16="http://schemas.microsoft.com/office/drawing/2014/main" id="{A1BF48B9-DCFF-0E8A-D5CE-24407660F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841" y="3066431"/>
            <a:ext cx="18434" cy="184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ijdelijke aanduiding voor afbeelding 16">
            <a:extLst>
              <a:ext uri="{FF2B5EF4-FFF2-40B4-BE49-F238E27FC236}">
                <a16:creationId xmlns:a16="http://schemas.microsoft.com/office/drawing/2014/main" id="{A0673CD6-7E9F-E528-A04B-C7A417D47B6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/>
          <a:p>
            <a:endParaRPr lang="nl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3F46F7-353E-EF01-B00F-59CE06342B0B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7E85E-D476-4D03-9A11-67AF50690333}" type="slidenum">
              <a:t>5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A4BB9A-4D2B-E9E9-4089-D9D3E442EC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>
                <a:latin typeface="Aptos"/>
              </a:rPr>
              <a:t>Onze motivatie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CEE14A-2AE7-6B89-FBE0-96AD572E2C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2451168" cy="288145"/>
          </a:xfrm>
          <a:solidFill>
            <a:srgbClr val="EA5B0C"/>
          </a:solidFill>
        </p:spPr>
        <p:txBody>
          <a:bodyPr wrap="none" lIns="71999" tIns="35999" rIns="71999" bIns="35999" anchor="ctr">
            <a:spAutoFit/>
          </a:bodyPr>
          <a:lstStyle/>
          <a:p>
            <a:pPr lvl="0"/>
            <a:r>
              <a:rPr lang="nl-NL" sz="1400" cap="all">
                <a:solidFill>
                  <a:srgbClr val="FFFFFF"/>
                </a:solidFill>
                <a:latin typeface="Aptos"/>
              </a:rPr>
              <a:t> de regioscan als kompas</a:t>
            </a:r>
            <a:endParaRPr lang="nl-NL" sz="1400" cap="all">
              <a:solidFill>
                <a:srgbClr val="FFFFFF"/>
              </a:solidFill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1AC3FF-9F43-FAA5-FD49-145005721D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2017230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/>
          <a:p>
            <a:endParaRPr lang="nl-BE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29A0C3F0-4822-6430-6B41-C5DDBC80FA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0617" y="345591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NL" sz="1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7182CC82-56C3-CBCD-72FA-0F931FFFB1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814" y="4226045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/>
          <a:p>
            <a:endParaRPr lang="nl-BE"/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5F1BD09A-4D78-6FF6-E633-C19CCF0323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50617" y="5664735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NL" sz="1600" b="1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DD24840D-29C6-77C6-FC65-5790A2C619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5411" y="2017230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/>
          <a:p>
            <a:endParaRPr lang="nl-BE"/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5A4CE94F-6D32-4953-7165-AE22A72E2B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18214" y="345591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NL" sz="1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2DE5EC7C-F91A-099F-3D98-6D331E8F9E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15411" y="4226045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/>
          <a:p>
            <a:endParaRPr lang="nl-BE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58FF40F4-3A5C-BDF4-00F6-57BF3CE2D6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9252" y="4470675"/>
            <a:ext cx="2559597" cy="1384995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EA5B0C"/>
                </a:solidFill>
                <a:latin typeface="Aptos"/>
              </a:rPr>
              <a:t>Tegemoet komen aan de vraag van bedrijven en de maatschappij naar  meer flexibele traject</a:t>
            </a:r>
            <a:endParaRPr lang="nl-NL" b="1">
              <a:solidFill>
                <a:srgbClr val="EA5B0C"/>
              </a:solidFill>
            </a:endParaRP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401AAA69-63B3-F023-D871-CF7E8F3705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18214" y="5664735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NL" sz="16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4" name="Tijdelijke aanduiding voor tekst 16">
            <a:extLst>
              <a:ext uri="{FF2B5EF4-FFF2-40B4-BE49-F238E27FC236}">
                <a16:creationId xmlns:a16="http://schemas.microsoft.com/office/drawing/2014/main" id="{33AFE1A8-8635-5737-D075-BC0C2723F7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3008" y="2017230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/>
          <a:p>
            <a:endParaRPr lang="nl-BE"/>
          </a:p>
        </p:txBody>
      </p:sp>
      <p:sp>
        <p:nvSpPr>
          <p:cNvPr id="15" name="Tijdelijke aanduiding voor tekst 17">
            <a:extLst>
              <a:ext uri="{FF2B5EF4-FFF2-40B4-BE49-F238E27FC236}">
                <a16:creationId xmlns:a16="http://schemas.microsoft.com/office/drawing/2014/main" id="{D29E33B7-56AA-331F-05EB-7D8852774C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9139" y="4468444"/>
            <a:ext cx="2559597" cy="1107996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EA5B0C"/>
                </a:solidFill>
                <a:latin typeface="Aptos"/>
              </a:rPr>
              <a:t>Toegankelijkheid van de opleidingen en deelname aan VWO vergroten</a:t>
            </a:r>
            <a:endParaRPr lang="nl-NL" b="1">
              <a:solidFill>
                <a:srgbClr val="EA5B0C"/>
              </a:solidFill>
            </a:endParaRPr>
          </a:p>
        </p:txBody>
      </p:sp>
      <p:sp>
        <p:nvSpPr>
          <p:cNvPr id="16" name="Tijdelijke aanduiding voor tekst 18">
            <a:extLst>
              <a:ext uri="{FF2B5EF4-FFF2-40B4-BE49-F238E27FC236}">
                <a16:creationId xmlns:a16="http://schemas.microsoft.com/office/drawing/2014/main" id="{DD7A4584-78EC-7CE7-B64B-32B3DB8F0A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5811" y="3455919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NL" sz="1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7" name="Tijdelijke aanduiding voor tekst 19">
            <a:extLst>
              <a:ext uri="{FF2B5EF4-FFF2-40B4-BE49-F238E27FC236}">
                <a16:creationId xmlns:a16="http://schemas.microsoft.com/office/drawing/2014/main" id="{E3D0BF15-5185-876F-4B26-C96AE2CA32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83008" y="4226045"/>
            <a:ext cx="3060003" cy="1895889"/>
          </a:xfrm>
          <a:solidFill>
            <a:srgbClr val="F2F2F2"/>
          </a:solidFill>
        </p:spPr>
        <p:txBody>
          <a:bodyPr lIns="251999" tIns="719998" rIns="251999" bIns="251999"/>
          <a:lstStyle/>
          <a:p>
            <a:endParaRPr lang="nl-BE"/>
          </a:p>
        </p:txBody>
      </p:sp>
      <p:sp>
        <p:nvSpPr>
          <p:cNvPr id="18" name="Tijdelijke aanduiding voor tekst 20">
            <a:extLst>
              <a:ext uri="{FF2B5EF4-FFF2-40B4-BE49-F238E27FC236}">
                <a16:creationId xmlns:a16="http://schemas.microsoft.com/office/drawing/2014/main" id="{F441BF73-FCBD-9783-7C4E-6D6DB6FE1A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35007" y="4465929"/>
            <a:ext cx="2559597" cy="553998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EA5B0C"/>
                </a:solidFill>
                <a:latin typeface="Aptos"/>
              </a:rPr>
              <a:t>Meer mensen duurzaam tewerkstellen</a:t>
            </a:r>
            <a:endParaRPr lang="nl-NL" b="1">
              <a:solidFill>
                <a:srgbClr val="EA5B0C"/>
              </a:solidFill>
            </a:endParaRPr>
          </a:p>
        </p:txBody>
      </p:sp>
      <p:sp>
        <p:nvSpPr>
          <p:cNvPr id="19" name="Tijdelijke aanduiding voor tekst 21">
            <a:extLst>
              <a:ext uri="{FF2B5EF4-FFF2-40B4-BE49-F238E27FC236}">
                <a16:creationId xmlns:a16="http://schemas.microsoft.com/office/drawing/2014/main" id="{F891923C-27C5-D684-B7EC-BCC8EBA9DE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85811" y="5664735"/>
            <a:ext cx="457200" cy="457200"/>
          </a:xfrm>
          <a:solidFill>
            <a:srgbClr val="1D1D1B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NL" sz="16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D69954A-279C-E595-0DB4-BCD95F5EA5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45569" y="2317638"/>
            <a:ext cx="2559597" cy="1107996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EA5B0C"/>
                </a:solidFill>
                <a:latin typeface="Aptos"/>
              </a:rPr>
              <a:t>Meer kansen op succesvol doorlopen  van het opleidingstraject</a:t>
            </a:r>
            <a:endParaRPr lang="nl-NL" b="1">
              <a:solidFill>
                <a:srgbClr val="EA5B0C"/>
              </a:solidFill>
            </a:endParaRPr>
          </a:p>
        </p:txBody>
      </p:sp>
      <p:sp>
        <p:nvSpPr>
          <p:cNvPr id="21" name="Tijdelijke aanduiding voor tekst 5">
            <a:extLst>
              <a:ext uri="{FF2B5EF4-FFF2-40B4-BE49-F238E27FC236}">
                <a16:creationId xmlns:a16="http://schemas.microsoft.com/office/drawing/2014/main" id="{BDB79222-29F1-B7D2-A2A6-B001584440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65691" y="2317638"/>
            <a:ext cx="2559597" cy="1107996"/>
          </a:xfrm>
        </p:spPr>
        <p:txBody>
          <a:bodyPr anchor="b">
            <a:spAutoFit/>
          </a:bodyPr>
          <a:lstStyle/>
          <a:p>
            <a:pPr lvl="0"/>
            <a:r>
              <a:rPr lang="nl-NL" b="1">
                <a:solidFill>
                  <a:srgbClr val="EA5B0C"/>
                </a:solidFill>
                <a:latin typeface="Aptos"/>
              </a:rPr>
              <a:t>Een aanbod dat afgestemd is op de diverse noden van de cursisten</a:t>
            </a:r>
            <a:endParaRPr lang="nl-NL" b="1">
              <a:solidFill>
                <a:srgbClr val="EA5B0C"/>
              </a:solidFill>
            </a:endParaRPr>
          </a:p>
        </p:txBody>
      </p:sp>
      <p:sp>
        <p:nvSpPr>
          <p:cNvPr id="22" name="Tijdelijke aanduiding voor tekst 17">
            <a:extLst>
              <a:ext uri="{FF2B5EF4-FFF2-40B4-BE49-F238E27FC236}">
                <a16:creationId xmlns:a16="http://schemas.microsoft.com/office/drawing/2014/main" id="{7A603919-43B6-3159-7AF7-0A026BA008A8}"/>
              </a:ext>
            </a:extLst>
          </p:cNvPr>
          <p:cNvSpPr txBox="1"/>
          <p:nvPr/>
        </p:nvSpPr>
        <p:spPr>
          <a:xfrm>
            <a:off x="1032759" y="2315946"/>
            <a:ext cx="2559597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 b="1" i="0" u="none" strike="noStrike" kern="1200" cap="none" spc="0" baseline="0" dirty="0">
                <a:solidFill>
                  <a:srgbClr val="EA5B0C"/>
                </a:solidFill>
                <a:uFillTx/>
                <a:latin typeface="Aptos"/>
              </a:rPr>
              <a:t>Meer flexibele leerwegen in verschillende opleidingen mogelijk maken</a:t>
            </a:r>
            <a:endParaRPr lang="nl-NL" sz="1800" b="1" i="0" u="none" strike="noStrike" kern="1200" cap="none" spc="0" baseline="0" dirty="0">
              <a:solidFill>
                <a:srgbClr val="EA5B0C"/>
              </a:solidFill>
              <a:uFillTx/>
              <a:latin typeface="Aptos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2">
            <a:extLst>
              <a:ext uri="{FF2B5EF4-FFF2-40B4-BE49-F238E27FC236}">
                <a16:creationId xmlns:a16="http://schemas.microsoft.com/office/drawing/2014/main" id="{1BF69D3E-3EF9-9C87-28D7-25A516555FC5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51A1C6-8C87-4E3A-A7C6-F620AB076326}" type="slidenum">
              <a:t>6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A3673E0E-5962-FF7D-0230-4F908B503F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Flexibele leerwegen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69A5FAB7-9A2C-3FFE-751D-7A4EAA35E5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2338760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r>
              <a:rPr lang="nl-BE" sz="1400" cap="all">
                <a:solidFill>
                  <a:srgbClr val="FFFFFF"/>
                </a:solidFill>
              </a:rPr>
              <a:t>ONE SHOE DOESN’T FIT ALL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50D8A09B-6B19-5590-3129-EA056096F7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2023804"/>
            <a:ext cx="3976140" cy="4034095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Diverse ingrediënten om te flexibiliseren</a:t>
            </a:r>
            <a:endParaRPr lang="nl-BE"/>
          </a:p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In verschillende gradaties</a:t>
            </a:r>
            <a:endParaRPr lang="nl-BE"/>
          </a:p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Combinaties zijn mogelijk</a:t>
            </a:r>
            <a:endParaRPr lang="nl-BE"/>
          </a:p>
          <a:p>
            <a:pPr lvl="0"/>
            <a:endParaRPr lang="nl-BE"/>
          </a:p>
          <a:p>
            <a:pPr marL="342900" lvl="0" indent="-342900">
              <a:buSzPct val="100000"/>
              <a:buFont typeface="Arial" pitchFamily="34"/>
              <a:buAutoNum type="arabicPeriod"/>
            </a:pPr>
            <a:endParaRPr lang="nl-BE"/>
          </a:p>
          <a:p>
            <a:pPr marL="342900" lvl="0" indent="-342900">
              <a:buSzPct val="100000"/>
              <a:buFont typeface="Arial" pitchFamily="34"/>
              <a:buAutoNum type="arabicPeriod"/>
            </a:pPr>
            <a:endParaRPr lang="nl-BE"/>
          </a:p>
          <a:p>
            <a:pPr marL="342900" lvl="0" indent="-342900">
              <a:buSzPct val="100000"/>
              <a:buFont typeface="Arial" pitchFamily="34"/>
              <a:buAutoNum type="arabicPeriod"/>
            </a:pPr>
            <a:endParaRPr lang="nl-BE"/>
          </a:p>
          <a:p>
            <a:pPr marL="457200" lvl="0" indent="-457200">
              <a:buSzPct val="100000"/>
              <a:buFont typeface="Arial" pitchFamily="34"/>
              <a:buAutoNum type="arabicPeriod"/>
            </a:pPr>
            <a:endParaRPr lang="nl-BE" sz="2400"/>
          </a:p>
          <a:p>
            <a:pPr marL="457200" lvl="0" indent="-457200">
              <a:buSzPct val="100000"/>
              <a:buFont typeface="Arial" pitchFamily="34"/>
              <a:buAutoNum type="arabicPeriod"/>
            </a:pPr>
            <a:endParaRPr lang="nl-BE" sz="2400"/>
          </a:p>
        </p:txBody>
      </p:sp>
      <p:pic>
        <p:nvPicPr>
          <p:cNvPr id="6" name="Afbeelding 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DBB3951-8ABF-1173-F205-F7639CCA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0" t="3609" r="4229" b="3091"/>
          <a:stretch>
            <a:fillRect/>
          </a:stretch>
        </p:blipFill>
        <p:spPr>
          <a:xfrm>
            <a:off x="4786655" y="1602659"/>
            <a:ext cx="6658541" cy="43462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2">
            <a:extLst>
              <a:ext uri="{FF2B5EF4-FFF2-40B4-BE49-F238E27FC236}">
                <a16:creationId xmlns:a16="http://schemas.microsoft.com/office/drawing/2014/main" id="{3A0E25E9-27C3-ACEA-880E-01E0C17F5433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8CB38B-F34A-412B-8094-342B9D7662EB}" type="slidenum">
              <a:t>7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C390DF27-F212-4997-1789-B4550158E1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31838" y="1323529"/>
            <a:ext cx="3271201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r>
              <a:rPr lang="nl-BE" sz="1400" cap="all">
                <a:solidFill>
                  <a:srgbClr val="FFFFFF"/>
                </a:solidFill>
              </a:rPr>
              <a:t>Niks anders… dan goed onderwijs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0ED6B99B-B416-6A94-EDB3-3D6CC740D5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31838" y="2023804"/>
            <a:ext cx="4609188" cy="4034095"/>
          </a:xfrm>
        </p:spPr>
        <p:txBody>
          <a:bodyPr/>
          <a:lstStyle/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Kwalitatief onderwijsontwerp gebaseerd op het principe van backward design</a:t>
            </a:r>
          </a:p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Met leerdoelen die bijdragen tot o.a. het aanleren van een beroep, tot de persoonlijke ontwikkeling van de cursisten, tot het maatschappelijk functioneren</a:t>
            </a:r>
            <a:endParaRPr lang="nl-BE"/>
          </a:p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Met een goed doordachte manier van evalueren en gepaste leeractiviteiten</a:t>
            </a:r>
          </a:p>
          <a:p>
            <a:pPr marL="342900" lvl="0" indent="-342900">
              <a:buSzPct val="100000"/>
              <a:buFont typeface="Arial" pitchFamily="34"/>
              <a:buAutoNum type="arabicPeriod"/>
            </a:pPr>
            <a:r>
              <a:rPr lang="nl-BE">
                <a:latin typeface="Aptos"/>
              </a:rPr>
              <a:t>Met brede basiszorg als rode draad</a:t>
            </a:r>
          </a:p>
          <a:p>
            <a:pPr lvl="0"/>
            <a:endParaRPr lang="nl-BE">
              <a:latin typeface="Aptos"/>
            </a:endParaRPr>
          </a:p>
          <a:p>
            <a:pPr lvl="0"/>
            <a:endParaRPr lang="nl-BE">
              <a:latin typeface="Aptos"/>
            </a:endParaRPr>
          </a:p>
          <a:p>
            <a:pPr lvl="0"/>
            <a:endParaRPr lang="nl-BE">
              <a:latin typeface="Aptos"/>
            </a:endParaRP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072D3910-43F0-414B-6BC2-4BC9FA61C3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Krachtige leerwegen</a:t>
            </a:r>
          </a:p>
        </p:txBody>
      </p:sp>
      <p:pic>
        <p:nvPicPr>
          <p:cNvPr id="6" name="Picture 2" descr="Afbeelding met tekst, cirkel, schermopname, logo&#10;&#10;Automatisch gegenereerde beschrijving">
            <a:extLst>
              <a:ext uri="{FF2B5EF4-FFF2-40B4-BE49-F238E27FC236}">
                <a16:creationId xmlns:a16="http://schemas.microsoft.com/office/drawing/2014/main" id="{89E09EFD-2BCE-E7F8-FE26-FF6A0AFF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368"/>
          <a:stretch>
            <a:fillRect/>
          </a:stretch>
        </p:blipFill>
        <p:spPr>
          <a:xfrm>
            <a:off x="191786" y="914198"/>
            <a:ext cx="5760720" cy="5048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5" descr="Afbeelding met tekst, cirkel, schermopname, diagram&#10;&#10;Automatisch gegenereerde beschrijving">
            <a:extLst>
              <a:ext uri="{FF2B5EF4-FFF2-40B4-BE49-F238E27FC236}">
                <a16:creationId xmlns:a16="http://schemas.microsoft.com/office/drawing/2014/main" id="{A4245B18-0B2C-983C-52AE-00EBC5F5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64" r="14156" b="275"/>
          <a:stretch>
            <a:fillRect/>
          </a:stretch>
        </p:blipFill>
        <p:spPr>
          <a:xfrm>
            <a:off x="5077324" y="1001121"/>
            <a:ext cx="6116513" cy="56578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jdelijke aanduiding voor dianummer 4">
            <a:extLst>
              <a:ext uri="{FF2B5EF4-FFF2-40B4-BE49-F238E27FC236}">
                <a16:creationId xmlns:a16="http://schemas.microsoft.com/office/drawing/2014/main" id="{BFBBC563-EAFC-F4E4-0F40-E4C1F1E64B9F}"/>
              </a:ext>
            </a:extLst>
          </p:cNvPr>
          <p:cNvSpPr txBox="1"/>
          <p:nvPr/>
        </p:nvSpPr>
        <p:spPr>
          <a:xfrm>
            <a:off x="11696136" y="6382036"/>
            <a:ext cx="271723" cy="184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rmAutofit fontScale="77500" lnSpcReduction="20000"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592726-1FE1-4F59-A898-1A6B7D43ED69}" type="slidenum">
              <a:t>8</a:t>
            </a:fld>
            <a:endParaRPr lang="nl-NL" sz="1200" b="1" i="0" u="none" strike="noStrike" kern="1200" cap="none" spc="0" baseline="0">
              <a:solidFill>
                <a:srgbClr val="FFFFFF"/>
              </a:solidFill>
              <a:uFillTx/>
              <a:latin typeface="Aptos" pitchFamily="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1A9EAC-21BE-9554-A18A-DDEF3158CC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346" y="129369"/>
            <a:ext cx="3079031" cy="1046439"/>
          </a:xfrm>
        </p:spPr>
        <p:txBody>
          <a:bodyPr/>
          <a:lstStyle/>
          <a:p>
            <a:pPr lvl="0"/>
            <a:r>
              <a:rPr lang="en-US">
                <a:latin typeface="Aptos"/>
              </a:rPr>
              <a:t>Deelprojecten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C42FC-CAF7-739D-D282-84ADEE445A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4394" y="1323529"/>
            <a:ext cx="3429832" cy="288145"/>
          </a:xfrm>
          <a:solidFill>
            <a:srgbClr val="EA5B0C"/>
          </a:solidFill>
        </p:spPr>
        <p:txBody>
          <a:bodyPr wrap="none" lIns="71999" tIns="35999" rIns="71999" bIns="35999">
            <a:spAutoFit/>
          </a:bodyPr>
          <a:lstStyle/>
          <a:p>
            <a:pPr lvl="0"/>
            <a:r>
              <a:rPr lang="en-US" sz="1400" cap="all">
                <a:solidFill>
                  <a:srgbClr val="FFFFFF"/>
                </a:solidFill>
                <a:latin typeface="Aptos"/>
              </a:rPr>
              <a:t>Verbindend efficient en doelgricht</a:t>
            </a:r>
            <a:endParaRPr lang="en-US" sz="1400" cap="all">
              <a:solidFill>
                <a:srgbClr val="FFFFFF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CAD9AB-30B9-2D5D-5562-2C47C6182B17}"/>
              </a:ext>
            </a:extLst>
          </p:cNvPr>
          <p:cNvSpPr txBox="1"/>
          <p:nvPr/>
        </p:nvSpPr>
        <p:spPr>
          <a:xfrm>
            <a:off x="737024" y="1942688"/>
            <a:ext cx="4076084" cy="4034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Diverse proeftuinen, verspreid over verschillende studiedomeinen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Bottom-up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Arial"/>
              </a:rPr>
              <a:t>Ieder opleidingsteam krijgt ruimte en vertrouwen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Arial"/>
              </a:rPr>
              <a:t>Ieder team op eigen tempo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Arial"/>
              </a:rPr>
              <a:t>Ieder team legt andere accenten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Arial"/>
              </a:rPr>
              <a:t>Met aandacht voor samenwerking, intern én extern</a:t>
            </a:r>
            <a:endParaRPr lang="nl-BE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 pitchFamily="34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cs typeface="Arial"/>
              </a:rPr>
              <a:t>Met aandacht voor visiebepaling en transfer</a:t>
            </a:r>
            <a:endParaRPr lang="nl-BE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802ADEDB-C37F-8176-BE5F-FEB68D113D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2346" y="692145"/>
            <a:ext cx="899998" cy="899998"/>
          </a:xfrm>
          <a:solidFill>
            <a:srgbClr val="FFFFFF"/>
          </a:solidFill>
        </p:spPr>
        <p:txBody>
          <a:bodyPr wrap="none" lIns="71999" tIns="35999" rIns="71999" bIns="28803" anchor="ctr" anchorCtr="1"/>
          <a:lstStyle/>
          <a:p>
            <a:pPr lvl="0" algn="ctr">
              <a:spcAft>
                <a:spcPts val="0"/>
              </a:spcAft>
            </a:pPr>
            <a:r>
              <a:rPr lang="nl-BE" sz="2600" b="1">
                <a:solidFill>
                  <a:srgbClr val="DBBFDD"/>
                </a:solidFill>
              </a:rPr>
              <a:t>2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1BFF3606-6552-037C-D718-46BF762856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1840" y="5994714"/>
            <a:ext cx="2477530" cy="311654"/>
          </a:xfrm>
          <a:solidFill>
            <a:srgbClr val="FFFFFF"/>
          </a:solidFill>
        </p:spPr>
        <p:txBody>
          <a:bodyPr wrap="none" lIns="71999" tIns="35999" rIns="71999" bIns="28803" anchor="ctr">
            <a:spAutoFit/>
          </a:bodyPr>
          <a:lstStyle/>
          <a:p>
            <a:pPr lvl="0">
              <a:spcAft>
                <a:spcPts val="0"/>
              </a:spcAft>
            </a:pPr>
            <a:r>
              <a:rPr lang="nl-BE" sz="1600" cap="all">
                <a:solidFill>
                  <a:srgbClr val="DBBFDD"/>
                </a:solidFill>
              </a:rPr>
              <a:t>De sleutel tot succes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693EA2D-45EF-B239-C460-29D7ECE81E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/>
              <a:t>De projectaanpak</a:t>
            </a:r>
          </a:p>
        </p:txBody>
      </p:sp>
      <p:sp>
        <p:nvSpPr>
          <p:cNvPr id="5" name="Tijdelijke aanduiding voor afbeelding 8">
            <a:extLst>
              <a:ext uri="{FF2B5EF4-FFF2-40B4-BE49-F238E27FC236}">
                <a16:creationId xmlns:a16="http://schemas.microsoft.com/office/drawing/2014/main" id="{5161F4FC-247E-909C-C705-88A916598B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5376004" cy="6858000"/>
          </a:xfrm>
          <a:solidFill>
            <a:srgbClr val="E7E6E6"/>
          </a:solidFill>
        </p:spPr>
        <p:txBody>
          <a:bodyPr anchor="ctr" anchorCtr="1"/>
          <a:lstStyle/>
          <a:p>
            <a:endParaRPr lang="nl-BE"/>
          </a:p>
        </p:txBody>
      </p:sp>
      <p:pic>
        <p:nvPicPr>
          <p:cNvPr id="6" name="Inkt 1">
            <a:extLst>
              <a:ext uri="{FF2B5EF4-FFF2-40B4-BE49-F238E27FC236}">
                <a16:creationId xmlns:a16="http://schemas.microsoft.com/office/drawing/2014/main" id="{B1F6508E-3A9F-45C6-E06E-6D2AFB054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325" y="3275371"/>
            <a:ext cx="18434" cy="184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F5D2DC04A674497A716D2AC77AECC" ma:contentTypeVersion="20" ma:contentTypeDescription="Een nieuw document maken." ma:contentTypeScope="" ma:versionID="621d42e7092ee76ba93dbe784269a298">
  <xsd:schema xmlns:xsd="http://www.w3.org/2001/XMLSchema" xmlns:xs="http://www.w3.org/2001/XMLSchema" xmlns:p="http://schemas.microsoft.com/office/2006/metadata/properties" xmlns:ns2="8555b667-2fb2-4613-9aff-ece2c589111e" xmlns:ns3="e1183e09-c796-41a2-ba5a-4d319536ae41" xmlns:ns4="9a9ec0f0-7796-43d0-ac1f-4c8c46ee0bd1" targetNamespace="http://schemas.microsoft.com/office/2006/metadata/properties" ma:root="true" ma:fieldsID="03c8ed934872f769090c7a0c8152cb4d" ns2:_="" ns3:_="" ns4:_="">
    <xsd:import namespace="8555b667-2fb2-4613-9aff-ece2c589111e"/>
    <xsd:import namespace="e1183e09-c796-41a2-ba5a-4d319536ae41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5b667-2fb2-4613-9aff-ece2c5891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754bc06-0c05-4ae4-bc31-bdda4afd3f4a}" ma:internalName="TaxCatchAll" ma:showField="CatchAllData" ma:web="e1183e09-c796-41a2-ba5a-4d319536a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55b667-2fb2-4613-9aff-ece2c589111e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E369E1C1-9CE6-464F-BA8B-B6B5DAE350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27247-74EC-4A88-A2B5-82628F5827F3}"/>
</file>

<file path=customXml/itemProps3.xml><?xml version="1.0" encoding="utf-8"?>
<ds:datastoreItem xmlns:ds="http://schemas.openxmlformats.org/officeDocument/2006/customXml" ds:itemID="{5A0042C3-039B-425B-AB0B-46B42CD795B6}">
  <ds:schemaRefs>
    <ds:schemaRef ds:uri="http://schemas.microsoft.com/office/2006/metadata/properties"/>
    <ds:schemaRef ds:uri="http://schemas.microsoft.com/office/infopath/2007/PartnerControls"/>
    <ds:schemaRef ds:uri="d2d49157-b4df-4d96-9ed9-2ab280582366"/>
    <ds:schemaRef ds:uri="c8914b95-883c-4e31-99d4-4c20dbffe1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1612</Words>
  <Application>Microsoft Office PowerPoint</Application>
  <PresentationFormat>Breedbeeld</PresentationFormat>
  <Paragraphs>304</Paragraphs>
  <Slides>35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Aptos</vt:lpstr>
      <vt:lpstr>Aptos Light</vt:lpstr>
      <vt:lpstr>Arial</vt:lpstr>
      <vt:lpstr>Avenir Light</vt:lpstr>
      <vt:lpstr>Calibri</vt:lpstr>
      <vt:lpstr>Calibri Light</vt:lpstr>
      <vt:lpstr>Wingdings</vt:lpstr>
      <vt:lpstr>Office Theme</vt:lpstr>
      <vt:lpstr>Flexibel en krachtige leerwegen</vt:lpstr>
      <vt:lpstr>PowerPoint-presentatie</vt:lpstr>
      <vt:lpstr>Op de agenda …</vt:lpstr>
      <vt:lpstr>Flexibel en krachtig?</vt:lpstr>
      <vt:lpstr>Onze motivatie</vt:lpstr>
      <vt:lpstr>Flexibele leerwegen</vt:lpstr>
      <vt:lpstr>Krachtige leerwegen</vt:lpstr>
      <vt:lpstr>Deelprojecten</vt:lpstr>
      <vt:lpstr>De projectaanpak</vt:lpstr>
      <vt:lpstr>Projectcoördinator</vt:lpstr>
      <vt:lpstr>Enkele voorbeelden</vt:lpstr>
      <vt:lpstr>Enkele voorbeelden</vt:lpstr>
      <vt:lpstr>Projectplannen</vt:lpstr>
      <vt:lpstr>Sjabloon projectopvolging</vt:lpstr>
      <vt:lpstr>PowerPoint-presentatie</vt:lpstr>
      <vt:lpstr>De Leermomenten FLEX Leer</vt:lpstr>
      <vt:lpstr>Gemeenschappelijke noden</vt:lpstr>
      <vt:lpstr>Ervaringen uitwisselen via ...</vt:lpstr>
      <vt:lpstr>Ervaringen uitwisselen over ...</vt:lpstr>
      <vt:lpstr>Ervaringen uitwisselen</vt:lpstr>
      <vt:lpstr>Enkele     resultaten</vt:lpstr>
      <vt:lpstr>Matrix</vt:lpstr>
      <vt:lpstr>Checklist digitale opvolgingstool</vt:lpstr>
      <vt:lpstr>Analyse digitale tools</vt:lpstr>
      <vt:lpstr>Promotiemateriaal</vt:lpstr>
      <vt:lpstr>Professionalisering</vt:lpstr>
      <vt:lpstr>Enkele bevindingen</vt:lpstr>
      <vt:lpstr>Teamwerking</vt:lpstr>
      <vt:lpstr>Projectwerking</vt:lpstr>
      <vt:lpstr>Externe samenwerking</vt:lpstr>
      <vt:lpstr>Niet alleen een visie … ook een kader</vt:lpstr>
      <vt:lpstr>Een nieuwe rol voor leerkrachten</vt:lpstr>
      <vt:lpstr>Trajectbegeleiders</vt:lpstr>
      <vt:lpstr>Uitdagend ...</vt:lpstr>
      <vt:lpstr>cvo MIRAS … believers in flexibele en krachtige leerwegen voor onze cursisten   Meer info: els.raepsaet@miras.be ingrid.foulon@miras.be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Tetiana Romaniuk</dc:creator>
  <cp:lastModifiedBy>Ingrid Foulon</cp:lastModifiedBy>
  <cp:revision>28</cp:revision>
  <dcterms:created xsi:type="dcterms:W3CDTF">2024-01-25T12:40:19Z</dcterms:created>
  <dcterms:modified xsi:type="dcterms:W3CDTF">2024-03-21T10:31:00Z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0x0101009F0F5D2DC04A674497A716D2AC77AECC</vt:lpwstr>
  </property>
  <property fmtid="{D5CDD505-2E9C-101B-9397-08002B2CF9AE}" pid="3" name="MediaServiceImageTags">
    <vt:lpwstr/>
  </property>
</Properties>
</file>