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4"/>
  </p:sldMasterIdLst>
  <p:notesMasterIdLst>
    <p:notesMasterId r:id="rId12"/>
  </p:notesMasterIdLst>
  <p:sldIdLst>
    <p:sldId id="257" r:id="rId5"/>
    <p:sldId id="258" r:id="rId6"/>
    <p:sldId id="259" r:id="rId7"/>
    <p:sldId id="264" r:id="rId8"/>
    <p:sldId id="260" r:id="rId9"/>
    <p:sldId id="261" r:id="rId10"/>
    <p:sldId id="262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minique Joye" userId="10ce7702-35f2-486b-9d3f-53b14bd607dd" providerId="ADAL" clId="{E8B61C2E-061A-4F00-A5B0-65584A1206C3}"/>
    <pc:docChg chg="modSld">
      <pc:chgData name="Dominique Joye" userId="10ce7702-35f2-486b-9d3f-53b14bd607dd" providerId="ADAL" clId="{E8B61C2E-061A-4F00-A5B0-65584A1206C3}" dt="2022-11-10T15:06:30.622" v="8"/>
      <pc:docMkLst>
        <pc:docMk/>
      </pc:docMkLst>
      <pc:sldChg chg="modSp">
        <pc:chgData name="Dominique Joye" userId="10ce7702-35f2-486b-9d3f-53b14bd607dd" providerId="ADAL" clId="{E8B61C2E-061A-4F00-A5B0-65584A1206C3}" dt="2022-11-10T15:06:30.622" v="8"/>
        <pc:sldMkLst>
          <pc:docMk/>
          <pc:sldMk cId="0" sldId="257"/>
        </pc:sldMkLst>
        <pc:spChg chg="mod">
          <ac:chgData name="Dominique Joye" userId="10ce7702-35f2-486b-9d3f-53b14bd607dd" providerId="ADAL" clId="{E8B61C2E-061A-4F00-A5B0-65584A1206C3}" dt="2022-11-10T15:06:30.622" v="8"/>
          <ac:spMkLst>
            <pc:docMk/>
            <pc:sldMk cId="0" sldId="257"/>
            <ac:spMk id="22" creationId="{00000000-0000-0000-0000-000000000000}"/>
          </ac:spMkLst>
        </pc:spChg>
      </pc:sldChg>
      <pc:sldChg chg="modSp mod">
        <pc:chgData name="Dominique Joye" userId="10ce7702-35f2-486b-9d3f-53b14bd607dd" providerId="ADAL" clId="{E8B61C2E-061A-4F00-A5B0-65584A1206C3}" dt="2022-11-10T15:06:30.622" v="8"/>
        <pc:sldMkLst>
          <pc:docMk/>
          <pc:sldMk cId="0" sldId="258"/>
        </pc:sldMkLst>
        <pc:spChg chg="mod">
          <ac:chgData name="Dominique Joye" userId="10ce7702-35f2-486b-9d3f-53b14bd607dd" providerId="ADAL" clId="{E8B61C2E-061A-4F00-A5B0-65584A1206C3}" dt="2022-11-10T15:06:30.622" v="8"/>
          <ac:spMkLst>
            <pc:docMk/>
            <pc:sldMk cId="0" sldId="258"/>
            <ac:spMk id="30" creationId="{00000000-0000-0000-0000-000000000000}"/>
          </ac:spMkLst>
        </pc:spChg>
        <pc:spChg chg="mod">
          <ac:chgData name="Dominique Joye" userId="10ce7702-35f2-486b-9d3f-53b14bd607dd" providerId="ADAL" clId="{E8B61C2E-061A-4F00-A5B0-65584A1206C3}" dt="2022-11-10T15:05:14.718" v="7" actId="15"/>
          <ac:spMkLst>
            <pc:docMk/>
            <pc:sldMk cId="0" sldId="258"/>
            <ac:spMk id="31" creationId="{00000000-0000-0000-0000-000000000000}"/>
          </ac:spMkLst>
        </pc:spChg>
      </pc:sldChg>
      <pc:sldChg chg="modSp">
        <pc:chgData name="Dominique Joye" userId="10ce7702-35f2-486b-9d3f-53b14bd607dd" providerId="ADAL" clId="{E8B61C2E-061A-4F00-A5B0-65584A1206C3}" dt="2022-11-10T15:06:30.622" v="8"/>
        <pc:sldMkLst>
          <pc:docMk/>
          <pc:sldMk cId="0" sldId="259"/>
        </pc:sldMkLst>
        <pc:spChg chg="mod">
          <ac:chgData name="Dominique Joye" userId="10ce7702-35f2-486b-9d3f-53b14bd607dd" providerId="ADAL" clId="{E8B61C2E-061A-4F00-A5B0-65584A1206C3}" dt="2022-11-10T15:06:30.622" v="8"/>
          <ac:spMkLst>
            <pc:docMk/>
            <pc:sldMk cId="0" sldId="259"/>
            <ac:spMk id="36" creationId="{00000000-0000-0000-0000-000000000000}"/>
          </ac:spMkLst>
        </pc:spChg>
      </pc:sldChg>
      <pc:sldChg chg="modSp">
        <pc:chgData name="Dominique Joye" userId="10ce7702-35f2-486b-9d3f-53b14bd607dd" providerId="ADAL" clId="{E8B61C2E-061A-4F00-A5B0-65584A1206C3}" dt="2022-11-10T15:06:30.622" v="8"/>
        <pc:sldMkLst>
          <pc:docMk/>
          <pc:sldMk cId="0" sldId="260"/>
        </pc:sldMkLst>
        <pc:spChg chg="mod">
          <ac:chgData name="Dominique Joye" userId="10ce7702-35f2-486b-9d3f-53b14bd607dd" providerId="ADAL" clId="{E8B61C2E-061A-4F00-A5B0-65584A1206C3}" dt="2022-11-10T15:06:30.622" v="8"/>
          <ac:spMkLst>
            <pc:docMk/>
            <pc:sldMk cId="0" sldId="260"/>
            <ac:spMk id="43" creationId="{00000000-0000-0000-0000-000000000000}"/>
          </ac:spMkLst>
        </pc:spChg>
      </pc:sldChg>
      <pc:sldChg chg="modSp">
        <pc:chgData name="Dominique Joye" userId="10ce7702-35f2-486b-9d3f-53b14bd607dd" providerId="ADAL" clId="{E8B61C2E-061A-4F00-A5B0-65584A1206C3}" dt="2022-11-10T15:06:30.622" v="8"/>
        <pc:sldMkLst>
          <pc:docMk/>
          <pc:sldMk cId="0" sldId="261"/>
        </pc:sldMkLst>
        <pc:spChg chg="mod">
          <ac:chgData name="Dominique Joye" userId="10ce7702-35f2-486b-9d3f-53b14bd607dd" providerId="ADAL" clId="{E8B61C2E-061A-4F00-A5B0-65584A1206C3}" dt="2022-11-10T15:06:30.622" v="8"/>
          <ac:spMkLst>
            <pc:docMk/>
            <pc:sldMk cId="0" sldId="261"/>
            <ac:spMk id="49" creationId="{00000000-0000-0000-0000-000000000000}"/>
          </ac:spMkLst>
        </pc:spChg>
      </pc:sldChg>
      <pc:sldChg chg="modSp">
        <pc:chgData name="Dominique Joye" userId="10ce7702-35f2-486b-9d3f-53b14bd607dd" providerId="ADAL" clId="{E8B61C2E-061A-4F00-A5B0-65584A1206C3}" dt="2022-11-10T15:06:30.622" v="8"/>
        <pc:sldMkLst>
          <pc:docMk/>
          <pc:sldMk cId="0" sldId="262"/>
        </pc:sldMkLst>
        <pc:spChg chg="mod">
          <ac:chgData name="Dominique Joye" userId="10ce7702-35f2-486b-9d3f-53b14bd607dd" providerId="ADAL" clId="{E8B61C2E-061A-4F00-A5B0-65584A1206C3}" dt="2022-11-10T15:06:30.622" v="8"/>
          <ac:spMkLst>
            <pc:docMk/>
            <pc:sldMk cId="0" sldId="262"/>
            <ac:spMk id="56" creationId="{00000000-0000-0000-0000-000000000000}"/>
          </ac:spMkLst>
        </pc:spChg>
      </pc:sldChg>
      <pc:sldChg chg="modSp">
        <pc:chgData name="Dominique Joye" userId="10ce7702-35f2-486b-9d3f-53b14bd607dd" providerId="ADAL" clId="{E8B61C2E-061A-4F00-A5B0-65584A1206C3}" dt="2022-11-10T15:06:30.622" v="8"/>
        <pc:sldMkLst>
          <pc:docMk/>
          <pc:sldMk cId="0" sldId="264"/>
        </pc:sldMkLst>
        <pc:spChg chg="mod">
          <ac:chgData name="Dominique Joye" userId="10ce7702-35f2-486b-9d3f-53b14bd607dd" providerId="ADAL" clId="{E8B61C2E-061A-4F00-A5B0-65584A1206C3}" dt="2022-11-10T15:06:30.622" v="8"/>
          <ac:spMkLst>
            <pc:docMk/>
            <pc:sldMk cId="0" sldId="264"/>
            <ac:spMk id="6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c6ec53b9fa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gc6ec53b9fa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c6ec53b9fa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gc6ec53b9fa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2772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c6ec53b9fa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gc6ec53b9f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ymbolen rechterbenedenhoek">
  <p:cSld name="1_Title and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3tlY6xr036o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E59211E-6977-4D33-8BA6-2004A1E0D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49" y="370107"/>
            <a:ext cx="2286001" cy="1898780"/>
          </a:xfrm>
          <a:prstGeom prst="rect">
            <a:avLst/>
          </a:prstGeom>
        </p:spPr>
      </p:pic>
      <p:sp>
        <p:nvSpPr>
          <p:cNvPr id="22" name="Google Shape;22;p6"/>
          <p:cNvSpPr txBox="1">
            <a:spLocks noGrp="1"/>
          </p:cNvSpPr>
          <p:nvPr>
            <p:ph type="ctrTitle"/>
          </p:nvPr>
        </p:nvSpPr>
        <p:spPr>
          <a:xfrm>
            <a:off x="0" y="2624138"/>
            <a:ext cx="12192000" cy="43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nl" sz="3600" b="1" dirty="0" smtClean="0">
                <a:solidFill>
                  <a:srgbClr val="0D5D7E"/>
                </a:solidFill>
                <a:latin typeface="Calibri"/>
                <a:ea typeface="Calibri"/>
                <a:cs typeface="Calibri"/>
                <a:sym typeface="Calibri"/>
              </a:rPr>
              <a:t>Spelmethodieken</a:t>
            </a:r>
            <a:endParaRPr sz="3600" b="1" dirty="0">
              <a:solidFill>
                <a:srgbClr val="0D5D7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6"/>
          <p:cNvSpPr txBox="1"/>
          <p:nvPr/>
        </p:nvSpPr>
        <p:spPr>
          <a:xfrm>
            <a:off x="0" y="3151950"/>
            <a:ext cx="12192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 b="1" dirty="0" smtClean="0">
                <a:solidFill>
                  <a:srgbClr val="26B3B8"/>
                </a:solidFill>
                <a:latin typeface="Calibri"/>
                <a:ea typeface="Calibri"/>
                <a:cs typeface="Calibri"/>
                <a:sym typeface="Calibri"/>
              </a:rPr>
              <a:t>Joke Willems en Sarah Duchateau</a:t>
            </a:r>
            <a:endParaRPr sz="2400" b="1" dirty="0">
              <a:solidFill>
                <a:srgbClr val="26B3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23;p6"/>
          <p:cNvSpPr txBox="1"/>
          <p:nvPr/>
        </p:nvSpPr>
        <p:spPr>
          <a:xfrm>
            <a:off x="0" y="3706050"/>
            <a:ext cx="121920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nl" sz="2400" b="1" dirty="0" smtClean="0">
                <a:solidFill>
                  <a:srgbClr val="E06025"/>
                </a:solidFill>
                <a:latin typeface="Calibri"/>
                <a:ea typeface="Calibri"/>
                <a:cs typeface="Calibri"/>
                <a:sym typeface="Calibri"/>
              </a:rPr>
              <a:t>Ligo Antwerpen</a:t>
            </a:r>
            <a:endParaRPr sz="2400" dirty="0">
              <a:solidFill>
                <a:srgbClr val="26B3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1676400" y="889000"/>
            <a:ext cx="105156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5D7E"/>
              </a:buClr>
              <a:buSzPts val="2400"/>
              <a:buFont typeface="Calibri"/>
              <a:buNone/>
            </a:pPr>
            <a:r>
              <a:rPr lang="nl" sz="3600" b="1">
                <a:solidFill>
                  <a:srgbClr val="0D5D7E"/>
                </a:solidFill>
                <a:latin typeface="Calibri"/>
                <a:ea typeface="Calibri"/>
                <a:cs typeface="Calibri"/>
                <a:sym typeface="Calibri"/>
              </a:rPr>
              <a:t>Agenda/Inhoud</a:t>
            </a:r>
            <a:endParaRPr sz="3600" b="1">
              <a:solidFill>
                <a:srgbClr val="0D5D7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7"/>
          <p:cNvSpPr txBox="1"/>
          <p:nvPr/>
        </p:nvSpPr>
        <p:spPr>
          <a:xfrm>
            <a:off x="1073325" y="1104674"/>
            <a:ext cx="9508800" cy="41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00" b="1" dirty="0">
              <a:solidFill>
                <a:srgbClr val="E0602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7" indent="-342900">
              <a:buClr>
                <a:srgbClr val="57585A"/>
              </a:buClr>
              <a:buSzPts val="1800"/>
              <a:buFont typeface="Calibri"/>
              <a:buChar char="■"/>
            </a:pPr>
            <a:r>
              <a:rPr lang="nl-NL" sz="1800" dirty="0" smtClean="0">
                <a:solidFill>
                  <a:srgbClr val="57585A"/>
                </a:solidFill>
                <a:latin typeface="Calibri"/>
                <a:ea typeface="Calibri"/>
                <a:cs typeface="Calibri"/>
                <a:sym typeface="Calibri"/>
              </a:rPr>
              <a:t>Wie zijn wij? Wie zijn jullie? </a:t>
            </a:r>
            <a:endParaRPr sz="1800" dirty="0">
              <a:solidFill>
                <a:srgbClr val="57585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57585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57585A"/>
              </a:buClr>
              <a:buSzPts val="1800"/>
              <a:buFont typeface="Calibri"/>
              <a:buChar char="■"/>
            </a:pPr>
            <a:r>
              <a:rPr lang="nl" sz="1800" dirty="0" smtClean="0">
                <a:solidFill>
                  <a:srgbClr val="57585A"/>
                </a:solidFill>
                <a:latin typeface="Calibri"/>
                <a:ea typeface="Calibri"/>
                <a:cs typeface="Calibri"/>
                <a:sym typeface="Calibri"/>
              </a:rPr>
              <a:t>Filmpje ROL-project</a:t>
            </a:r>
          </a:p>
          <a:p>
            <a:pPr marL="457200" indent="-342900">
              <a:buClr>
                <a:srgbClr val="57585A"/>
              </a:buClr>
              <a:buSzPts val="1800"/>
              <a:buFont typeface="Calibri"/>
              <a:buChar char="■"/>
            </a:pPr>
            <a:endParaRPr lang="nl-NL" sz="1800" dirty="0" smtClean="0">
              <a:solidFill>
                <a:srgbClr val="57585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42900">
              <a:buClr>
                <a:srgbClr val="57585A"/>
              </a:buClr>
              <a:buSzPts val="1800"/>
              <a:buFont typeface="Calibri"/>
              <a:buChar char="■"/>
            </a:pPr>
            <a:r>
              <a:rPr lang="nl-NL" sz="1800" dirty="0" smtClean="0">
                <a:solidFill>
                  <a:srgbClr val="57585A"/>
                </a:solidFill>
                <a:latin typeface="Calibri"/>
                <a:ea typeface="Calibri"/>
                <a:cs typeface="Calibri"/>
                <a:sym typeface="Calibri"/>
              </a:rPr>
              <a:t>Proeven </a:t>
            </a:r>
            <a:r>
              <a:rPr lang="nl-NL" sz="1800" dirty="0">
                <a:solidFill>
                  <a:srgbClr val="57585A"/>
                </a:solidFill>
                <a:latin typeface="Calibri"/>
                <a:ea typeface="Calibri"/>
                <a:cs typeface="Calibri"/>
                <a:sym typeface="Calibri"/>
              </a:rPr>
              <a:t>van </a:t>
            </a:r>
            <a:r>
              <a:rPr lang="nl-NL" sz="1800" dirty="0" smtClean="0">
                <a:solidFill>
                  <a:srgbClr val="57585A"/>
                </a:solidFill>
                <a:latin typeface="Calibri"/>
                <a:ea typeface="Calibri"/>
                <a:cs typeface="Calibri"/>
                <a:sym typeface="Calibri"/>
              </a:rPr>
              <a:t>spelmethodieken</a:t>
            </a:r>
            <a:endParaRPr lang="nl" sz="1800" dirty="0" smtClean="0">
              <a:solidFill>
                <a:srgbClr val="57585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lvl="0" algn="l" rtl="0">
              <a:spcBef>
                <a:spcPts val="0"/>
              </a:spcBef>
              <a:spcAft>
                <a:spcPts val="0"/>
              </a:spcAft>
              <a:buClr>
                <a:srgbClr val="57585A"/>
              </a:buClr>
              <a:buSzPts val="1800"/>
            </a:pPr>
            <a:endParaRPr sz="1800" dirty="0">
              <a:solidFill>
                <a:srgbClr val="57585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57585A"/>
              </a:buClr>
              <a:buSzPts val="1800"/>
              <a:buFont typeface="Calibri"/>
              <a:buChar char="■"/>
            </a:pPr>
            <a:r>
              <a:rPr lang="nl-NL" sz="1800" dirty="0" smtClean="0">
                <a:solidFill>
                  <a:srgbClr val="57585A"/>
                </a:solidFill>
                <a:latin typeface="Calibri"/>
                <a:ea typeface="Calibri"/>
                <a:cs typeface="Calibri"/>
                <a:sym typeface="Calibri"/>
              </a:rPr>
              <a:t>Welk positief effect zien we bij onze doelgroep?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57585A"/>
              </a:buClr>
              <a:buSzPts val="1800"/>
              <a:buFont typeface="Calibri"/>
              <a:buChar char="■"/>
            </a:pPr>
            <a:endParaRPr lang="nl-NL" sz="1800" dirty="0">
              <a:solidFill>
                <a:srgbClr val="57585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42900">
              <a:buClr>
                <a:srgbClr val="57585A"/>
              </a:buClr>
              <a:buSzPts val="1800"/>
              <a:buFont typeface="Calibri"/>
              <a:buChar char="■"/>
            </a:pPr>
            <a:r>
              <a:rPr lang="nl" sz="1800" dirty="0" smtClean="0">
                <a:solidFill>
                  <a:srgbClr val="57585A"/>
                </a:solidFill>
                <a:latin typeface="Calibri"/>
                <a:ea typeface="Calibri"/>
                <a:cs typeface="Calibri"/>
                <a:sym typeface="Calibri"/>
              </a:rPr>
              <a:t>Edusprongproject</a:t>
            </a:r>
            <a:endParaRPr sz="1800" dirty="0" smtClean="0">
              <a:solidFill>
                <a:srgbClr val="57585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57585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57585A"/>
              </a:buClr>
              <a:buSzPts val="1800"/>
              <a:buFont typeface="Calibri"/>
              <a:buChar char="■"/>
            </a:pPr>
            <a:r>
              <a:rPr lang="nl-NL" sz="1800" dirty="0" smtClean="0">
                <a:solidFill>
                  <a:srgbClr val="57585A"/>
                </a:solidFill>
                <a:latin typeface="Calibri"/>
                <a:ea typeface="Calibri"/>
                <a:cs typeface="Calibri"/>
                <a:sym typeface="Calibri"/>
              </a:rPr>
              <a:t>Vragen </a:t>
            </a:r>
            <a:endParaRPr sz="1800" dirty="0">
              <a:solidFill>
                <a:srgbClr val="57585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867507" y="801077"/>
            <a:ext cx="105156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5D7E"/>
              </a:buClr>
              <a:buSzPts val="2400"/>
              <a:buFont typeface="Calibri"/>
              <a:buNone/>
            </a:pPr>
            <a:r>
              <a:rPr lang="nl" sz="3600" b="1" dirty="0" smtClean="0">
                <a:solidFill>
                  <a:srgbClr val="0D5D7E"/>
                </a:solidFill>
                <a:latin typeface="Calibri"/>
                <a:ea typeface="Calibri"/>
                <a:cs typeface="Calibri"/>
                <a:sym typeface="Calibri"/>
              </a:rPr>
              <a:t>ROL-project</a:t>
            </a:r>
            <a:endParaRPr sz="3600" b="1" dirty="0">
              <a:solidFill>
                <a:srgbClr val="0D5D7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3tlY6xr036o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94239" y="1503485"/>
            <a:ext cx="8690707" cy="48885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ctrTitle" idx="4294967295"/>
          </p:nvPr>
        </p:nvSpPr>
        <p:spPr>
          <a:xfrm>
            <a:off x="0" y="2728913"/>
            <a:ext cx="12192000" cy="46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nl-BE" sz="3600" b="1" dirty="0" smtClean="0">
                <a:solidFill>
                  <a:srgbClr val="E06025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nl" sz="3600" b="1" dirty="0" smtClean="0">
                <a:solidFill>
                  <a:srgbClr val="E06025"/>
                </a:solidFill>
                <a:latin typeface="Calibri"/>
                <a:ea typeface="Calibri"/>
                <a:cs typeface="Calibri"/>
                <a:sym typeface="Calibri"/>
              </a:rPr>
              <a:t>n nu gaan we spelen…..</a:t>
            </a:r>
            <a:endParaRPr sz="3600" b="1" dirty="0">
              <a:solidFill>
                <a:srgbClr val="E0602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063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6518398" y="950546"/>
            <a:ext cx="5005387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5D7E"/>
              </a:buClr>
              <a:buSzPts val="2400"/>
              <a:buFont typeface="Calibri"/>
              <a:buNone/>
            </a:pPr>
            <a:r>
              <a:rPr lang="nl" sz="3600" b="1" dirty="0" smtClean="0">
                <a:solidFill>
                  <a:srgbClr val="0D5D7E"/>
                </a:solidFill>
                <a:latin typeface="Calibri"/>
                <a:ea typeface="Calibri"/>
                <a:cs typeface="Calibri"/>
                <a:sym typeface="Calibri"/>
              </a:rPr>
              <a:t>Effecten op onze laageletterde cursisten</a:t>
            </a:r>
            <a:endParaRPr sz="3600" dirty="0"/>
          </a:p>
        </p:txBody>
      </p:sp>
      <p:sp>
        <p:nvSpPr>
          <p:cNvPr id="44" name="Google Shape;44;p9"/>
          <p:cNvSpPr txBox="1"/>
          <p:nvPr/>
        </p:nvSpPr>
        <p:spPr>
          <a:xfrm>
            <a:off x="6583475" y="1737050"/>
            <a:ext cx="4181400" cy="40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1800" dirty="0" err="1" smtClean="0">
                <a:solidFill>
                  <a:srgbClr val="57585A"/>
                </a:solidFill>
                <a:latin typeface="Calibri"/>
                <a:ea typeface="Calibri"/>
                <a:cs typeface="Calibri"/>
                <a:sym typeface="Calibri"/>
              </a:rPr>
              <a:t>Groepsbevorderend</a:t>
            </a:r>
            <a:r>
              <a:rPr lang="nl-NL" sz="1800" dirty="0" smtClean="0">
                <a:solidFill>
                  <a:srgbClr val="57585A"/>
                </a:solidFill>
                <a:latin typeface="Calibri"/>
                <a:ea typeface="Calibri"/>
                <a:cs typeface="Calibri"/>
                <a:sym typeface="Calibri"/>
              </a:rPr>
              <a:t>/positief leerklimaat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nl-NL" sz="1800" dirty="0">
              <a:solidFill>
                <a:srgbClr val="57585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1800" dirty="0" smtClean="0">
                <a:solidFill>
                  <a:srgbClr val="57585A"/>
                </a:solidFill>
                <a:latin typeface="Calibri"/>
                <a:ea typeface="Calibri"/>
                <a:cs typeface="Calibri"/>
                <a:sym typeface="Calibri"/>
              </a:rPr>
              <a:t>Werken aan communicatieve vaardigheden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nl-NL" sz="1800" dirty="0">
              <a:solidFill>
                <a:srgbClr val="57585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1800" dirty="0" smtClean="0">
                <a:solidFill>
                  <a:srgbClr val="57585A"/>
                </a:solidFill>
                <a:latin typeface="Calibri"/>
                <a:ea typeface="Calibri"/>
                <a:cs typeface="Calibri"/>
                <a:sym typeface="Calibri"/>
              </a:rPr>
              <a:t>Zich kunnen verplaatsen in een andere perspectief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nl-NL" sz="1800" dirty="0">
              <a:solidFill>
                <a:srgbClr val="57585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1800" dirty="0" smtClean="0">
                <a:solidFill>
                  <a:srgbClr val="57585A"/>
                </a:solidFill>
                <a:latin typeface="Calibri"/>
                <a:ea typeface="Calibri"/>
                <a:cs typeface="Calibri"/>
                <a:sym typeface="Calibri"/>
              </a:rPr>
              <a:t>Leren met heel je lichaam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NL" sz="1800" dirty="0">
              <a:solidFill>
                <a:srgbClr val="57585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NL" sz="1800" dirty="0" smtClean="0">
              <a:solidFill>
                <a:srgbClr val="57585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NL" sz="1800" dirty="0">
              <a:solidFill>
                <a:srgbClr val="57585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utoShape 2" descr="blob:https://cbeantwerpen.sharepoint.com/398316ef-c55b-4df2-a787-0334080c7b29"/>
          <p:cNvSpPr>
            <a:spLocks noChangeAspect="1" noChangeArrowheads="1"/>
          </p:cNvSpPr>
          <p:nvPr/>
        </p:nvSpPr>
        <p:spPr bwMode="auto">
          <a:xfrm>
            <a:off x="155575" y="-144463"/>
            <a:ext cx="6070458" cy="607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367151" cy="74105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title"/>
          </p:nvPr>
        </p:nvSpPr>
        <p:spPr>
          <a:xfrm>
            <a:off x="7186613" y="889000"/>
            <a:ext cx="5005387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5D7E"/>
              </a:buClr>
              <a:buSzPts val="2400"/>
              <a:buFont typeface="Calibri"/>
              <a:buNone/>
            </a:pPr>
            <a:r>
              <a:rPr lang="nl" sz="3600" b="1" dirty="0" smtClean="0">
                <a:solidFill>
                  <a:srgbClr val="0D5D7E"/>
                </a:solidFill>
                <a:latin typeface="Calibri"/>
                <a:ea typeface="Calibri"/>
                <a:cs typeface="Calibri"/>
                <a:sym typeface="Calibri"/>
              </a:rPr>
              <a:t>Edusprongproject</a:t>
            </a:r>
            <a:endParaRPr sz="3600" dirty="0"/>
          </a:p>
        </p:txBody>
      </p:sp>
      <p:sp>
        <p:nvSpPr>
          <p:cNvPr id="50" name="Google Shape;50;p10"/>
          <p:cNvSpPr txBox="1"/>
          <p:nvPr/>
        </p:nvSpPr>
        <p:spPr>
          <a:xfrm>
            <a:off x="6583475" y="1737050"/>
            <a:ext cx="4181400" cy="40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57585A"/>
              </a:buClr>
              <a:buSzPts val="1800"/>
              <a:buFont typeface="Calibri"/>
              <a:buChar char="■"/>
            </a:pPr>
            <a:endParaRPr lang="nl-NL" sz="1800" dirty="0" smtClean="0">
              <a:solidFill>
                <a:srgbClr val="57585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57585A"/>
              </a:buClr>
              <a:buSzPts val="1800"/>
              <a:buFont typeface="Calibri"/>
              <a:buChar char="■"/>
            </a:pPr>
            <a:r>
              <a:rPr lang="nl-NL" sz="1800" dirty="0" smtClean="0">
                <a:solidFill>
                  <a:srgbClr val="57585A"/>
                </a:solidFill>
                <a:latin typeface="Calibri"/>
                <a:ea typeface="Calibri"/>
                <a:cs typeface="Calibri"/>
                <a:sym typeface="Calibri"/>
              </a:rPr>
              <a:t>Impact meten in verschillende groepen</a:t>
            </a:r>
            <a:endParaRPr sz="1800" dirty="0">
              <a:solidFill>
                <a:srgbClr val="57585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57585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57585A"/>
              </a:buClr>
              <a:buSzPts val="1800"/>
              <a:buFont typeface="Calibri"/>
              <a:buChar char="■"/>
            </a:pPr>
            <a:r>
              <a:rPr lang="nl-NL" sz="1800" dirty="0" smtClean="0">
                <a:solidFill>
                  <a:srgbClr val="57585A"/>
                </a:solidFill>
                <a:latin typeface="Calibri"/>
                <a:ea typeface="Calibri"/>
                <a:cs typeface="Calibri"/>
                <a:sym typeface="Calibri"/>
              </a:rPr>
              <a:t>Maken van een draaiboek</a:t>
            </a:r>
            <a:endParaRPr sz="1800" dirty="0">
              <a:solidFill>
                <a:srgbClr val="57585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57585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57585A"/>
              </a:buClr>
              <a:buSzPts val="1800"/>
              <a:buFont typeface="Calibri"/>
              <a:buChar char="■"/>
            </a:pPr>
            <a:r>
              <a:rPr lang="nl-NL" sz="1800" dirty="0" smtClean="0">
                <a:solidFill>
                  <a:srgbClr val="57585A"/>
                </a:solidFill>
                <a:latin typeface="Calibri"/>
                <a:ea typeface="Calibri"/>
                <a:cs typeface="Calibri"/>
                <a:sym typeface="Calibri"/>
              </a:rPr>
              <a:t>Een vormingstraject voor lesgevers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57585A"/>
              </a:buClr>
              <a:buSzPts val="1800"/>
              <a:buFont typeface="Calibri"/>
              <a:buChar char="■"/>
            </a:pPr>
            <a:endParaRPr lang="nl-NL" sz="1800" dirty="0">
              <a:solidFill>
                <a:srgbClr val="57585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57585A"/>
              </a:buClr>
              <a:buSzPts val="1800"/>
              <a:buFont typeface="Calibri"/>
              <a:buChar char="■"/>
            </a:pPr>
            <a:r>
              <a:rPr lang="nl-NL" sz="1800" dirty="0" smtClean="0">
                <a:solidFill>
                  <a:srgbClr val="57585A"/>
                </a:solidFill>
                <a:latin typeface="Calibri"/>
                <a:ea typeface="Calibri"/>
                <a:cs typeface="Calibri"/>
                <a:sym typeface="Calibri"/>
              </a:rPr>
              <a:t>In dienst nemen van een halftijdse speldocent</a:t>
            </a:r>
            <a:endParaRPr sz="1800" dirty="0">
              <a:solidFill>
                <a:srgbClr val="57585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E0602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36148"/>
            <a:ext cx="5054304" cy="73611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ctrTitle"/>
          </p:nvPr>
        </p:nvSpPr>
        <p:spPr>
          <a:xfrm>
            <a:off x="0" y="2728913"/>
            <a:ext cx="12192000" cy="46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nl" sz="3600" b="1" dirty="0" smtClean="0">
                <a:solidFill>
                  <a:srgbClr val="E06025"/>
                </a:solidFill>
                <a:latin typeface="Calibri"/>
                <a:ea typeface="Calibri"/>
                <a:cs typeface="Calibri"/>
                <a:sym typeface="Calibri"/>
              </a:rPr>
              <a:t>Vragen?</a:t>
            </a:r>
            <a:endParaRPr sz="3600" b="1" dirty="0">
              <a:solidFill>
                <a:srgbClr val="E0602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st Ligo presentatie" id="{4C1AB8B9-3075-4F70-9CA9-92ECDFF2194B}" vid="{F33C3B60-128F-4C90-B221-272D08CF88BB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1183e09-c796-41a2-ba5a-4d319536ae41">
      <UserInfo>
        <DisplayName>Iliyana Angelova</DisplayName>
        <AccountId>165</AccountId>
        <AccountType/>
      </UserInfo>
      <UserInfo>
        <DisplayName>Carine Van Werelyckhuysen</DisplayName>
        <AccountId>88</AccountId>
        <AccountType/>
      </UserInfo>
    </SharedWithUsers>
    <lcf76f155ced4ddcb4097134ff3c332f xmlns="8555b667-2fb2-4613-9aff-ece2c589111e">
      <Terms xmlns="http://schemas.microsoft.com/office/infopath/2007/PartnerControls"/>
    </lcf76f155ced4ddcb4097134ff3c332f>
    <TaxCatchAll xmlns="9a9ec0f0-7796-43d0-ac1f-4c8c46ee0bd1">
      <Value>2</Value>
    </TaxCatchAl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0F5D2DC04A674497A716D2AC77AECC" ma:contentTypeVersion="20" ma:contentTypeDescription="Een nieuw document maken." ma:contentTypeScope="" ma:versionID="621d42e7092ee76ba93dbe784269a298">
  <xsd:schema xmlns:xsd="http://www.w3.org/2001/XMLSchema" xmlns:xs="http://www.w3.org/2001/XMLSchema" xmlns:p="http://schemas.microsoft.com/office/2006/metadata/properties" xmlns:ns2="8555b667-2fb2-4613-9aff-ece2c589111e" xmlns:ns3="e1183e09-c796-41a2-ba5a-4d319536ae41" xmlns:ns4="9a9ec0f0-7796-43d0-ac1f-4c8c46ee0bd1" targetNamespace="http://schemas.microsoft.com/office/2006/metadata/properties" ma:root="true" ma:fieldsID="03c8ed934872f769090c7a0c8152cb4d" ns2:_="" ns3:_="" ns4:_="">
    <xsd:import namespace="8555b667-2fb2-4613-9aff-ece2c589111e"/>
    <xsd:import namespace="e1183e09-c796-41a2-ba5a-4d319536ae41"/>
    <xsd:import namespace="9a9ec0f0-7796-43d0-ac1f-4c8c46ee0b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55b667-2fb2-4613-9aff-ece2c58911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49ca8161-7180-459b-a0ef-1a71cf6ffe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183e09-c796-41a2-ba5a-4d319536ae4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9ec0f0-7796-43d0-ac1f-4c8c46ee0bd1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f754bc06-0c05-4ae4-bc31-bdda4afd3f4a}" ma:internalName="TaxCatchAll" ma:showField="CatchAllData" ma:web="e1183e09-c796-41a2-ba5a-4d319536ae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7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9C2893-CBC0-4E82-911D-CC03FD05FEA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FB184C-B10C-4D1D-A5D2-5A06341C7C66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5655f07e-5daa-4e67-afce-6e5c275235f8"/>
    <ds:schemaRef ds:uri="http://schemas.microsoft.com/office/infopath/2007/PartnerControls"/>
    <ds:schemaRef ds:uri="ab3d9a8a-e954-42fd-9855-4af0d10fc68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9138AF9-9E5C-4B63-A8EF-7D5819E74669}"/>
</file>

<file path=docProps/app.xml><?xml version="1.0" encoding="utf-8"?>
<Properties xmlns="http://schemas.openxmlformats.org/officeDocument/2006/extended-properties" xmlns:vt="http://schemas.openxmlformats.org/officeDocument/2006/docPropsVTypes">
  <Template>Ligo Antwerpen presentatie_voorbeeld</Template>
  <TotalTime>45</TotalTime>
  <Words>88</Words>
  <Application>Microsoft Office PowerPoint</Application>
  <PresentationFormat>Breedbeeld</PresentationFormat>
  <Paragraphs>43</Paragraphs>
  <Slides>7</Slides>
  <Notes>7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0" baseType="lpstr">
      <vt:lpstr>Arial</vt:lpstr>
      <vt:lpstr>Calibri</vt:lpstr>
      <vt:lpstr>Kantoorthema</vt:lpstr>
      <vt:lpstr>Spelmethodieken</vt:lpstr>
      <vt:lpstr>Agenda/Inhoud</vt:lpstr>
      <vt:lpstr>ROL-project</vt:lpstr>
      <vt:lpstr>En nu gaan we spelen…..</vt:lpstr>
      <vt:lpstr>Effecten op onze laageletterde cursisten</vt:lpstr>
      <vt:lpstr>Edusprongproject</vt:lpstr>
      <vt:lpstr>Vragen?</vt:lpstr>
    </vt:vector>
  </TitlesOfParts>
  <Company>Centrum voor Basiseducatie Antwerpen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Sarah Duchateau</dc:creator>
  <cp:lastModifiedBy>Sarah Duchateau</cp:lastModifiedBy>
  <cp:revision>8</cp:revision>
  <dcterms:created xsi:type="dcterms:W3CDTF">2024-03-11T14:42:44Z</dcterms:created>
  <dcterms:modified xsi:type="dcterms:W3CDTF">2024-03-17T16:22:19Z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0x0101009F0F5D2DC04A674497A716D2AC77AECC</vt:lpwstr>
  </property>
  <property fmtid="{D5CDD505-2E9C-101B-9397-08002B2CF9AE}" pid="3" name="o86aa52ce9ec44dba1155a0e3bdce0ab">
    <vt:lpwstr>Onbekend|fb6cb917-1629-4bdb-9c3f-2149fe87f2b4</vt:lpwstr>
  </property>
  <property fmtid="{D5CDD505-2E9C-101B-9397-08002B2CF9AE}" pid="4" name="TaxCatchAll">
    <vt:lpwstr>2;#Onbekend</vt:lpwstr>
  </property>
  <property fmtid="{D5CDD505-2E9C-101B-9397-08002B2CF9AE}" pid="5" name="Thema">
    <vt:lpwstr>271;#Sjablonen|b635278f-40a2-482b-9dd4-c4b9a0bdf1bb</vt:lpwstr>
  </property>
  <property fmtid="{D5CDD505-2E9C-101B-9397-08002B2CF9AE}" pid="6" name="Soort">
    <vt:lpwstr>163;#Sjabloon|58103228-c04a-4de6-8ce9-5e0a6dfb38e1</vt:lpwstr>
  </property>
</Properties>
</file>