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91" r:id="rId5"/>
    <p:sldId id="268" r:id="rId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5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465B"/>
    <a:srgbClr val="543F5E"/>
    <a:srgbClr val="5DBE55"/>
    <a:srgbClr val="D26E25"/>
    <a:srgbClr val="247FB0"/>
    <a:srgbClr val="4FB543"/>
    <a:srgbClr val="D26E5B"/>
    <a:srgbClr val="1546FF"/>
    <a:srgbClr val="926DA5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70603" autoAdjust="0"/>
  </p:normalViewPr>
  <p:slideViewPr>
    <p:cSldViewPr snapToGrid="0" showGuides="1">
      <p:cViewPr varScale="1">
        <p:scale>
          <a:sx n="63" d="100"/>
          <a:sy n="63" d="100"/>
        </p:scale>
        <p:origin x="1200" y="72"/>
      </p:cViewPr>
      <p:guideLst>
        <p:guide orient="horz" pos="2160"/>
        <p:guide pos="2880"/>
        <p:guide pos="55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orter Iris" userId="c2998938-0d3e-44de-ada6-e0c0e9fadcc7" providerId="ADAL" clId="{B04C49A7-19E0-4856-87A2-0C5FFBDB057C}"/>
    <pc:docChg chg="custSel modSld">
      <pc:chgData name="Joorter Iris" userId="c2998938-0d3e-44de-ada6-e0c0e9fadcc7" providerId="ADAL" clId="{B04C49A7-19E0-4856-87A2-0C5FFBDB057C}" dt="2020-06-22T13:39:11.938" v="0" actId="478"/>
      <pc:docMkLst>
        <pc:docMk/>
      </pc:docMkLst>
      <pc:sldChg chg="addSp delSp modSp">
        <pc:chgData name="Joorter Iris" userId="c2998938-0d3e-44de-ada6-e0c0e9fadcc7" providerId="ADAL" clId="{B04C49A7-19E0-4856-87A2-0C5FFBDB057C}" dt="2020-06-22T13:39:11.938" v="0" actId="478"/>
        <pc:sldMkLst>
          <pc:docMk/>
          <pc:sldMk cId="196601071" sldId="291"/>
        </pc:sldMkLst>
        <pc:spChg chg="add mod">
          <ac:chgData name="Joorter Iris" userId="c2998938-0d3e-44de-ada6-e0c0e9fadcc7" providerId="ADAL" clId="{B04C49A7-19E0-4856-87A2-0C5FFBDB057C}" dt="2020-06-22T13:39:11.938" v="0" actId="478"/>
          <ac:spMkLst>
            <pc:docMk/>
            <pc:sldMk cId="196601071" sldId="291"/>
            <ac:spMk id="3" creationId="{134A2AA1-37B5-467A-8093-0EEA801769D1}"/>
          </ac:spMkLst>
        </pc:spChg>
        <pc:spChg chg="del">
          <ac:chgData name="Joorter Iris" userId="c2998938-0d3e-44de-ada6-e0c0e9fadcc7" providerId="ADAL" clId="{B04C49A7-19E0-4856-87A2-0C5FFBDB057C}" dt="2020-06-22T13:39:11.938" v="0" actId="478"/>
          <ac:spMkLst>
            <pc:docMk/>
            <pc:sldMk cId="196601071" sldId="291"/>
            <ac:spMk id="7" creationId="{00000000-0000-0000-0000-000000000000}"/>
          </ac:spMkLst>
        </pc:spChg>
      </pc:sldChg>
    </pc:docChg>
  </pc:docChgLst>
  <pc:docChgLst>
    <pc:chgData name="Joorter Iris" userId="c2998938-0d3e-44de-ada6-e0c0e9fadcc7" providerId="ADAL" clId="{9668B6A9-0F85-45CE-B86B-F573DA350C9F}"/>
    <pc:docChg chg="modSld">
      <pc:chgData name="Joorter Iris" userId="c2998938-0d3e-44de-ada6-e0c0e9fadcc7" providerId="ADAL" clId="{9668B6A9-0F85-45CE-B86B-F573DA350C9F}" dt="2020-07-03T10:00:26.397" v="1" actId="20577"/>
      <pc:docMkLst>
        <pc:docMk/>
      </pc:docMkLst>
      <pc:sldChg chg="modNotesTx">
        <pc:chgData name="Joorter Iris" userId="c2998938-0d3e-44de-ada6-e0c0e9fadcc7" providerId="ADAL" clId="{9668B6A9-0F85-45CE-B86B-F573DA350C9F}" dt="2020-07-03T10:00:26.397" v="1" actId="20577"/>
        <pc:sldMkLst>
          <pc:docMk/>
          <pc:sldMk cId="0" sldId="268"/>
        </pc:sldMkLst>
      </pc:sldChg>
      <pc:sldChg chg="modNotesTx">
        <pc:chgData name="Joorter Iris" userId="c2998938-0d3e-44de-ada6-e0c0e9fadcc7" providerId="ADAL" clId="{9668B6A9-0F85-45CE-B86B-F573DA350C9F}" dt="2020-07-03T10:00:24.105" v="0" actId="20577"/>
        <pc:sldMkLst>
          <pc:docMk/>
          <pc:sldMk cId="196601071" sldId="29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37DD8-B20A-47A6-AA94-FD478FAA3C28}" type="datetimeFigureOut">
              <a:rPr lang="nl-BE" smtClean="0"/>
              <a:pPr/>
              <a:t>3/07/2020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D9C-0CD0-4097-81EC-9B83965EC08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7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74760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2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10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64000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88001" y="288000"/>
            <a:ext cx="6033505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Calibri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108" y="664652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3/07/2020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8" name="Rechthoek 1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5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Calibri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Calibri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Calibri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040000" y="1908000"/>
            <a:ext cx="3672000" cy="3780000"/>
          </a:xfrm>
        </p:spPr>
        <p:txBody>
          <a:bodyPr bIns="0"/>
          <a:lstStyle>
            <a:lvl1pPr>
              <a:defRPr sz="2000">
                <a:latin typeface="Calibri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Calibri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Calibri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5" name="Rechthoek 14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9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Calibri"/>
                <a:cs typeface="Calibri"/>
              </a:defRPr>
            </a:lvl1pPr>
            <a:lvl2pPr>
              <a:defRPr sz="18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878800"/>
            <a:ext cx="1850235" cy="7200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5" y="5959574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dirty="0" err="1"/>
              <a:t>Sleep</a:t>
            </a:r>
            <a:r>
              <a:rPr lang="fr-FR" dirty="0"/>
              <a:t> de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naar</a:t>
            </a:r>
            <a:r>
              <a:rPr lang="fr-FR" dirty="0"/>
              <a:t> de </a:t>
            </a:r>
            <a:r>
              <a:rPr lang="fr-FR" dirty="0" err="1"/>
              <a:t>tijdelijke</a:t>
            </a:r>
            <a:r>
              <a:rPr lang="fr-FR" dirty="0"/>
              <a:t> </a:t>
            </a:r>
            <a:r>
              <a:rPr lang="fr-FR" dirty="0" err="1"/>
              <a:t>aanduiding</a:t>
            </a:r>
            <a:r>
              <a:rPr lang="fr-FR" dirty="0"/>
              <a:t> of </a:t>
            </a:r>
            <a:r>
              <a:rPr lang="fr-FR" dirty="0" err="1"/>
              <a:t>klik</a:t>
            </a:r>
            <a:r>
              <a:rPr lang="fr-FR" dirty="0"/>
              <a:t> op </a:t>
            </a:r>
            <a:r>
              <a:rPr lang="fr-FR" dirty="0" err="1"/>
              <a:t>het</a:t>
            </a:r>
            <a:r>
              <a:rPr lang="fr-FR" dirty="0"/>
              <a:t> </a:t>
            </a:r>
            <a:r>
              <a:rPr lang="fr-FR" dirty="0" err="1"/>
              <a:t>pictogram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als</a:t>
            </a:r>
            <a:r>
              <a:rPr lang="fr-FR" dirty="0"/>
              <a:t> u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wilt</a:t>
            </a:r>
            <a:r>
              <a:rPr lang="fr-FR" dirty="0"/>
              <a:t> </a:t>
            </a:r>
            <a:r>
              <a:rPr lang="fr-FR" dirty="0" err="1"/>
              <a:t>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3/07/2020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eren 11"/>
          <p:cNvGrpSpPr/>
          <p:nvPr userDrawn="1"/>
        </p:nvGrpSpPr>
        <p:grpSpPr>
          <a:xfrm>
            <a:off x="288000" y="288000"/>
            <a:ext cx="8545365" cy="6265475"/>
            <a:chOff x="288000" y="288000"/>
            <a:chExt cx="8545365" cy="6265475"/>
          </a:xfrm>
          <a:solidFill>
            <a:srgbClr val="15465B"/>
          </a:solidFill>
        </p:grpSpPr>
        <p:sp>
          <p:nvSpPr>
            <p:cNvPr id="10" name="Rechthoek 9"/>
            <p:cNvSpPr>
              <a:spLocks/>
            </p:cNvSpPr>
            <p:nvPr userDrawn="1"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  <p:sp>
          <p:nvSpPr>
            <p:cNvPr id="11" name="Rechthoekige driehoek 10"/>
            <p:cNvSpPr/>
            <p:nvPr userDrawn="1"/>
          </p:nvSpPr>
          <p:spPr>
            <a:xfrm>
              <a:off x="7047859" y="288000"/>
              <a:ext cx="1785506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4000" y="2520000"/>
            <a:ext cx="5342082" cy="1579711"/>
          </a:xfrm>
        </p:spPr>
        <p:txBody>
          <a:bodyPr anchor="b" anchorCtr="0">
            <a:noAutofit/>
          </a:bodyPr>
          <a:lstStyle>
            <a:lvl1pPr algn="l">
              <a:lnSpc>
                <a:spcPts val="5400"/>
              </a:lnSpc>
              <a:defRPr sz="5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04000" y="4174702"/>
            <a:ext cx="5354606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Calibri"/>
                <a:cs typeface="Calibri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109" y="676527"/>
            <a:ext cx="2159994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86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484640" y="288000"/>
            <a:ext cx="7371359" cy="6265475"/>
            <a:chOff x="1484640" y="288000"/>
            <a:chExt cx="7371359" cy="6265475"/>
          </a:xfrm>
          <a:solidFill>
            <a:srgbClr val="15465B"/>
          </a:solidFill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84640" y="288000"/>
              <a:ext cx="1800000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96052" y="2104574"/>
            <a:ext cx="3816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>
                <a:solidFill>
                  <a:schemeClr val="bg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908839" cy="720000"/>
          </a:xfrm>
          <a:prstGeom prst="rect">
            <a:avLst/>
          </a:prstGeom>
        </p:spPr>
      </p:pic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3636022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solidFill>
                  <a:schemeClr val="bg1"/>
                </a:solidFill>
                <a:latin typeface="Calibri"/>
                <a:cs typeface="Calibri"/>
              </a:defRPr>
            </a:lvl1pPr>
            <a:lvl5pPr algn="r"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780" y="671000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Calibri"/>
                <a:cs typeface="Calibri"/>
              </a:defRPr>
            </a:lvl1pPr>
            <a:lvl2pPr>
              <a:defRPr sz="18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878800"/>
            <a:ext cx="1850235" cy="7200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5" y="5959574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dirty="0" err="1"/>
              <a:t>Sleep</a:t>
            </a:r>
            <a:r>
              <a:rPr lang="fr-FR" dirty="0"/>
              <a:t> de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naar</a:t>
            </a:r>
            <a:r>
              <a:rPr lang="fr-FR" dirty="0"/>
              <a:t> de </a:t>
            </a:r>
            <a:r>
              <a:rPr lang="fr-FR" dirty="0" err="1"/>
              <a:t>tijdelijke</a:t>
            </a:r>
            <a:r>
              <a:rPr lang="fr-FR" dirty="0"/>
              <a:t> </a:t>
            </a:r>
            <a:r>
              <a:rPr lang="fr-FR" dirty="0" err="1"/>
              <a:t>aanduiding</a:t>
            </a:r>
            <a:r>
              <a:rPr lang="fr-FR" dirty="0"/>
              <a:t> of </a:t>
            </a:r>
            <a:r>
              <a:rPr lang="fr-FR" dirty="0" err="1"/>
              <a:t>klik</a:t>
            </a:r>
            <a:r>
              <a:rPr lang="fr-FR" dirty="0"/>
              <a:t> op </a:t>
            </a:r>
            <a:r>
              <a:rPr lang="fr-FR" dirty="0" err="1"/>
              <a:t>het</a:t>
            </a:r>
            <a:r>
              <a:rPr lang="fr-FR" dirty="0"/>
              <a:t> </a:t>
            </a:r>
            <a:r>
              <a:rPr lang="fr-FR" dirty="0" err="1"/>
              <a:t>pictogram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als</a:t>
            </a:r>
            <a:r>
              <a:rPr lang="fr-FR" dirty="0"/>
              <a:t> u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wilt</a:t>
            </a:r>
            <a:r>
              <a:rPr lang="fr-FR" dirty="0"/>
              <a:t> </a:t>
            </a:r>
            <a:r>
              <a:rPr lang="fr-FR" dirty="0" err="1"/>
              <a:t>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3/07/2020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57579"/>
          </a:xfrm>
          <a:ln>
            <a:noFill/>
          </a:ln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93065" y="288000"/>
            <a:ext cx="6028442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1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Calibri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108" y="664652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40000"/>
            <a:ext cx="1850235" cy="72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 i="0" baseline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1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10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Calibri"/>
                <a:cs typeface="Calibri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lnSpc>
                <a:spcPct val="90000"/>
              </a:lnSpc>
              <a:buSzPct val="85000"/>
              <a:defRPr>
                <a:latin typeface="Calibri"/>
                <a:cs typeface="Calibri"/>
              </a:defRPr>
            </a:lvl3pPr>
            <a:lvl4pPr>
              <a:lnSpc>
                <a:spcPct val="90000"/>
              </a:lnSpc>
              <a:defRPr>
                <a:latin typeface="Calibri"/>
                <a:cs typeface="Calibri"/>
              </a:defRPr>
            </a:lvl4pPr>
            <a:lvl5pPr>
              <a:lnSpc>
                <a:spcPct val="90000"/>
              </a:lnSpc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13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288000" y="3402000"/>
            <a:ext cx="8856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3686547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2" name="Rechthoek 11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96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3/07/2020</a:t>
            </a:fld>
            <a:endParaRPr lang="nl-BE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96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96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5200"/>
            <a:ext cx="74448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 </a:t>
            </a:r>
            <a:endParaRPr lang="nl-BE" dirty="0"/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6" r:id="rId3"/>
    <p:sldLayoutId id="2147483683" r:id="rId4"/>
    <p:sldLayoutId id="2147483684" r:id="rId5"/>
    <p:sldLayoutId id="2147483687" r:id="rId6"/>
    <p:sldLayoutId id="2147483688" r:id="rId7"/>
    <p:sldLayoutId id="2147483689" r:id="rId8"/>
    <p:sldLayoutId id="2147483691" r:id="rId9"/>
    <p:sldLayoutId id="2147483674" r:id="rId10"/>
    <p:sldLayoutId id="2147483652" r:id="rId11"/>
    <p:sldLayoutId id="2147483682" r:id="rId12"/>
    <p:sldLayoutId id="2147483743" r:id="rId13"/>
    <p:sldLayoutId id="2147483744" r:id="rId14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kern="1200">
          <a:solidFill>
            <a:schemeClr val="tx1"/>
          </a:solidFill>
          <a:latin typeface="FlandersArtSans-Bold" panose="00000800000000000000" pitchFamily="2" charset="0"/>
          <a:ea typeface="+mj-ea"/>
          <a:cs typeface="+mj-cs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6"/>
        </a:buBlip>
        <a:tabLst/>
        <a:defRPr sz="2200" kern="1200" spc="0" baseline="0">
          <a:solidFill>
            <a:schemeClr val="tx1"/>
          </a:solidFill>
          <a:latin typeface="Calibri"/>
          <a:ea typeface="+mn-ea"/>
          <a:cs typeface="Calibri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7"/>
        </a:buBlip>
        <a:tabLst/>
        <a:defRPr sz="2200" kern="1200" spc="0" baseline="0">
          <a:solidFill>
            <a:srgbClr val="9B9B9B"/>
          </a:solidFill>
          <a:latin typeface="Calibri"/>
          <a:ea typeface="+mn-ea"/>
          <a:cs typeface="Calibri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18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9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6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Relationship Id="rId4" Type="http://schemas.openxmlformats.org/officeDocument/2006/relationships/hyperlink" Target="https://data-onderwijs.vlaanderen.be/edulex/document.aspx?docid=1564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694800" y="2913700"/>
            <a:ext cx="7754400" cy="1579711"/>
          </a:xfrm>
        </p:spPr>
        <p:txBody>
          <a:bodyPr/>
          <a:lstStyle/>
          <a:p>
            <a:r>
              <a:rPr lang="nl-BE" sz="4400" dirty="0">
                <a:latin typeface="Calibri" panose="020F0502020204030204" pitchFamily="34" charset="0"/>
                <a:cs typeface="Calibri" panose="020F0502020204030204" pitchFamily="34" charset="0"/>
              </a:rPr>
              <a:t>Toelatingsvoorwaarden 1A – 1B</a:t>
            </a:r>
            <a:b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200" dirty="0">
                <a:latin typeface="Calibri" panose="020F0502020204030204" pitchFamily="34" charset="0"/>
                <a:cs typeface="Calibri" panose="020F0502020204030204" pitchFamily="34" charset="0"/>
              </a:rPr>
              <a:t>Schooljaar 2020-2021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4A2AA1-37B5-467A-8093-0EEA801769D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60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1227174" y="1654607"/>
            <a:ext cx="7416000" cy="1116000"/>
          </a:xfrm>
        </p:spPr>
        <p:txBody>
          <a:bodyPr/>
          <a:lstStyle/>
          <a:p>
            <a:r>
              <a:rPr lang="nl-BE" sz="4000" dirty="0"/>
              <a:t>Toelatingsvoorwaarden 1A – 1B</a:t>
            </a:r>
            <a:endParaRPr lang="nl-BE" b="1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1227174" y="2662452"/>
            <a:ext cx="7416000" cy="3672000"/>
          </a:xfrm>
        </p:spPr>
        <p:txBody>
          <a:bodyPr/>
          <a:lstStyle/>
          <a:p>
            <a:pPr>
              <a:buNone/>
            </a:pPr>
            <a:r>
              <a:rPr lang="nl-BE" dirty="0"/>
              <a:t>Uitzonderlijk voor </a:t>
            </a:r>
            <a:r>
              <a:rPr lang="nl-BE" b="1" dirty="0"/>
              <a:t>schooljaar 2020-2021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b="1" u="sng" dirty="0"/>
              <a:t>geen</a:t>
            </a:r>
            <a:r>
              <a:rPr lang="nl-BE" dirty="0"/>
              <a:t> getuigschrift basisonderwijs </a:t>
            </a:r>
            <a:r>
              <a:rPr lang="nl-BE" dirty="0">
                <a:sym typeface="Wingdings 3" panose="05040102010807070707" pitchFamily="18" charset="2"/>
              </a:rPr>
              <a:t>1A mogelijk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b="1" u="sng" dirty="0">
                <a:sym typeface="Wingdings 3" panose="05040102010807070707" pitchFamily="18" charset="2"/>
              </a:rPr>
              <a:t>wel</a:t>
            </a:r>
            <a:r>
              <a:rPr lang="nl-BE" dirty="0">
                <a:sym typeface="Wingdings 3" panose="05040102010807070707" pitchFamily="18" charset="2"/>
              </a:rPr>
              <a:t> getuigschrift basisonderwijs  1B mogelijk</a:t>
            </a:r>
          </a:p>
          <a:p>
            <a:pPr indent="-288000">
              <a:buNone/>
            </a:pPr>
            <a:endParaRPr lang="nl-BE" b="1" dirty="0">
              <a:sym typeface="Wingdings 3" panose="05040102010807070707" pitchFamily="18" charset="2"/>
            </a:endParaRPr>
          </a:p>
          <a:p>
            <a:pPr indent="-288000">
              <a:buNone/>
            </a:pPr>
            <a:r>
              <a:rPr lang="nl-BE" b="1" dirty="0">
                <a:sym typeface="Wingdings 3" panose="05040102010807070707" pitchFamily="18" charset="2"/>
              </a:rPr>
              <a:t>op voorwaarde dat</a:t>
            </a:r>
            <a:r>
              <a:rPr lang="nl-BE" dirty="0">
                <a:sym typeface="Wingdings 3" panose="05040102010807070707" pitchFamily="18" charset="2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dirty="0">
                <a:sym typeface="Wingdings 3" panose="05040102010807070707" pitchFamily="18" charset="2"/>
              </a:rPr>
              <a:t>gunstige beslissing toelatingsklassenraad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dirty="0">
                <a:sym typeface="Wingdings 3" panose="05040102010807070707" pitchFamily="18" charset="2"/>
              </a:rPr>
              <a:t>akkoord van de ouders</a:t>
            </a:r>
            <a:br>
              <a:rPr lang="nl-BE" dirty="0">
                <a:sym typeface="Wingdings 3" panose="05040102010807070707" pitchFamily="18" charset="2"/>
              </a:rPr>
            </a:br>
            <a:endParaRPr lang="nl-BE" dirty="0">
              <a:sym typeface="Wingdings 3" panose="05040102010807070707" pitchFamily="18" charset="2"/>
            </a:endParaRPr>
          </a:p>
          <a:p>
            <a:endParaRPr lang="nl-BE" dirty="0"/>
          </a:p>
        </p:txBody>
      </p:sp>
      <p:sp>
        <p:nvSpPr>
          <p:cNvPr id="4" name="Stroomdiagram: Uitstel 3">
            <a:extLst>
              <a:ext uri="{FF2B5EF4-FFF2-40B4-BE49-F238E27FC236}">
                <a16:creationId xmlns:a16="http://schemas.microsoft.com/office/drawing/2014/main" id="{BDE40730-76D5-477A-9221-631CE3B6FD3D}"/>
              </a:ext>
            </a:extLst>
          </p:cNvPr>
          <p:cNvSpPr/>
          <p:nvPr/>
        </p:nvSpPr>
        <p:spPr>
          <a:xfrm>
            <a:off x="287738" y="255988"/>
            <a:ext cx="1465007" cy="1268361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15465B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CORONA</a:t>
            </a:r>
            <a:br>
              <a:rPr lang="nl-BE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MAATREGEL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4AB94F3-C81F-48E8-9401-E9D6C132CE1E}"/>
              </a:ext>
            </a:extLst>
          </p:cNvPr>
          <p:cNvSpPr txBox="1"/>
          <p:nvPr/>
        </p:nvSpPr>
        <p:spPr>
          <a:xfrm>
            <a:off x="4572000" y="5411122"/>
            <a:ext cx="4954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nl-BE" dirty="0">
              <a:sym typeface="Wingdings 3" panose="05040102010807070707" pitchFamily="18" charset="2"/>
            </a:endParaRPr>
          </a:p>
          <a:p>
            <a:pPr lvl="1"/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Meer info: </a:t>
            </a: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  <a:hlinkClick r:id="rId4"/>
              </a:rPr>
              <a:t>omzendbrief SO/2020/01</a:t>
            </a:r>
            <a:endParaRPr lang="nl-BE" dirty="0">
              <a:latin typeface="Calibri" panose="020F0502020204030204" pitchFamily="34" charset="0"/>
              <a:cs typeface="Calibri" panose="020F0502020204030204" pitchFamily="34" charset="0"/>
              <a:sym typeface="Wingdings 3" panose="05040102010807070707" pitchFamily="18" charset="2"/>
            </a:endParaRPr>
          </a:p>
          <a:p>
            <a:endParaRPr lang="nl-BE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7|10.5|9.8|4.3|7.8"/>
</p:tagLst>
</file>

<file path=ppt/theme/theme1.xml><?xml version="1.0" encoding="utf-8"?>
<a:theme xmlns:a="http://schemas.openxmlformats.org/drawingml/2006/main" name="Aangepast ontwerp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C875C828-9506-4BA7-9BF7-6C09D07CC5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BD9F537CD0FF469E6235EE4BB16B8A" ma:contentTypeVersion="12" ma:contentTypeDescription="Een nieuw document maken." ma:contentTypeScope="" ma:versionID="77ba90653dd1d18d4ba9b6fef9262a0d">
  <xsd:schema xmlns:xsd="http://www.w3.org/2001/XMLSchema" xmlns:xs="http://www.w3.org/2001/XMLSchema" xmlns:p="http://schemas.microsoft.com/office/2006/metadata/properties" xmlns:ns2="c22d8db5-5890-408d-a93d-9145020078b9" xmlns:ns3="e1183e09-c796-41a2-ba5a-4d319536ae41" targetNamespace="http://schemas.microsoft.com/office/2006/metadata/properties" ma:root="true" ma:fieldsID="836694db3034f1732d61a0719147b713" ns2:_="" ns3:_="">
    <xsd:import namespace="c22d8db5-5890-408d-a93d-9145020078b9"/>
    <xsd:import namespace="e1183e09-c796-41a2-ba5a-4d319536ae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2d8db5-5890-408d-a93d-9145020078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83e09-c796-41a2-ba5a-4d319536ae4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F732B3-D68A-4D8A-8B6D-B16C4ABD9E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77F308-4F87-42CE-B309-302F1927F750}">
  <ds:schemaRefs>
    <ds:schemaRef ds:uri="e1183e09-c796-41a2-ba5a-4d319536ae41"/>
    <ds:schemaRef ds:uri="c22d8db5-5890-408d-a93d-9145020078b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7CEDD1-E98A-4818-8B19-4DCACD74B3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2d8db5-5890-408d-a93d-9145020078b9"/>
    <ds:schemaRef ds:uri="e1183e09-c796-41a2-ba5a-4d319536ae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Powerpoint_BELEIDSDOMEIN_Calibri</Template>
  <TotalTime>42</TotalTime>
  <Words>45</Words>
  <Application>Microsoft Office PowerPoint</Application>
  <PresentationFormat>Diavoorstelling 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9" baseType="lpstr">
      <vt:lpstr>Arial</vt:lpstr>
      <vt:lpstr>Calibri</vt:lpstr>
      <vt:lpstr>FlandersArtSans-Bold</vt:lpstr>
      <vt:lpstr>FlandersArtSans-Regular</vt:lpstr>
      <vt:lpstr>FlandersArtSerif-Regular</vt:lpstr>
      <vt:lpstr>Wingdings</vt:lpstr>
      <vt:lpstr>Aangepast ontwerp</vt:lpstr>
      <vt:lpstr>Toelatingsvoorwaarden 1A – 1B Schooljaar 2020-2021</vt:lpstr>
      <vt:lpstr>Toelatingsvoorwaarden 1A – 1B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komt de titel</dc:title>
  <dc:creator>Yahiaoui Yasmina</dc:creator>
  <cp:lastModifiedBy>Joorter Iris</cp:lastModifiedBy>
  <cp:revision>3</cp:revision>
  <dcterms:created xsi:type="dcterms:W3CDTF">2016-12-08T14:07:04Z</dcterms:created>
  <dcterms:modified xsi:type="dcterms:W3CDTF">2020-07-03T10:00:32Z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0x010100F1BD9F537CD0FF469E6235EE4BB16B8A</vt:lpwstr>
  </property>
</Properties>
</file>