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82" r:id="rId5"/>
    <p:sldId id="283" r:id="rId6"/>
    <p:sldId id="289" r:id="rId7"/>
    <p:sldId id="290" r:id="rId8"/>
    <p:sldId id="284" r:id="rId9"/>
    <p:sldId id="293" r:id="rId10"/>
    <p:sldId id="285" r:id="rId11"/>
    <p:sldId id="286" r:id="rId12"/>
    <p:sldId id="287" r:id="rId13"/>
    <p:sldId id="288" r:id="rId14"/>
    <p:sldId id="292" r:id="rId15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D22C"/>
    <a:srgbClr val="CCCC00"/>
    <a:srgbClr val="FFCC00"/>
    <a:srgbClr val="CC9900"/>
    <a:srgbClr val="15465B"/>
    <a:srgbClr val="543F5E"/>
    <a:srgbClr val="5DBE55"/>
    <a:srgbClr val="D26E25"/>
    <a:srgbClr val="247FB0"/>
    <a:srgbClr val="4FB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404" y="48"/>
      </p:cViewPr>
      <p:guideLst>
        <p:guide orient="horz" pos="2160"/>
        <p:guide pos="2880"/>
        <p:guide pos="55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DDB5F-1E90-4CE3-8F91-EABFD94147C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3C44262C-B2D5-4495-A7C9-22FDB993760F}" type="pres">
      <dgm:prSet presAssocID="{07BDDB5F-1E90-4CE3-8F91-EABFD94147CD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D376D9CF-4C03-4A0D-A469-15F3D6D94359}" type="presOf" srcId="{07BDDB5F-1E90-4CE3-8F91-EABFD94147CD}" destId="{3C44262C-B2D5-4495-A7C9-22FDB993760F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6F7E7-FEA6-4057-9D86-CD59B2B1CA12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7F0C5924-971A-493F-8E92-F86D59A6FD1F}">
      <dgm:prSet phldrT="[Tekst]" custT="1"/>
      <dgm:spPr>
        <a:solidFill>
          <a:srgbClr val="FFCC00"/>
        </a:solidFill>
      </dgm:spPr>
      <dgm:t>
        <a:bodyPr/>
        <a:lstStyle/>
        <a:p>
          <a:r>
            <a:rPr lang="nl-BE" sz="2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Voorafgaande maatregelen</a:t>
          </a:r>
        </a:p>
      </dgm:t>
    </dgm:pt>
    <dgm:pt modelId="{BAEF2A3A-E0E1-49A6-BFA4-15EA4C285063}" type="parTrans" cxnId="{C7502B5D-ED9F-4C21-B367-497C5AB6304B}">
      <dgm:prSet/>
      <dgm:spPr/>
      <dgm:t>
        <a:bodyPr/>
        <a:lstStyle/>
        <a:p>
          <a:endParaRPr lang="nl-BE"/>
        </a:p>
      </dgm:t>
    </dgm:pt>
    <dgm:pt modelId="{93759B1F-52D5-41E6-B7C4-DEDE35A1E5B5}" type="sibTrans" cxnId="{C7502B5D-ED9F-4C21-B367-497C5AB6304B}">
      <dgm:prSet/>
      <dgm:spPr/>
      <dgm:t>
        <a:bodyPr/>
        <a:lstStyle/>
        <a:p>
          <a:endParaRPr lang="nl-BE"/>
        </a:p>
      </dgm:t>
    </dgm:pt>
    <dgm:pt modelId="{1B34B6F2-0D73-4DB6-AE27-7EF650CBBA04}">
      <dgm:prSet phldrT="[Tekst]"/>
      <dgm:spPr>
        <a:solidFill>
          <a:srgbClr val="7BD22C"/>
        </a:solidFill>
      </dgm:spPr>
      <dgm:t>
        <a:bodyPr/>
        <a:lstStyle/>
        <a:p>
          <a:endParaRPr lang="nl-BE" dirty="0"/>
        </a:p>
      </dgm:t>
    </dgm:pt>
    <dgm:pt modelId="{E5FE6531-9FAB-48C6-A906-EE2159103220}" type="parTrans" cxnId="{9C34E0DA-AD0A-4516-840A-AC356B808522}">
      <dgm:prSet/>
      <dgm:spPr/>
      <dgm:t>
        <a:bodyPr/>
        <a:lstStyle/>
        <a:p>
          <a:endParaRPr lang="nl-BE"/>
        </a:p>
      </dgm:t>
    </dgm:pt>
    <dgm:pt modelId="{C480C13E-02B4-468E-9C68-AC77C8F017C0}" type="sibTrans" cxnId="{9C34E0DA-AD0A-4516-840A-AC356B808522}">
      <dgm:prSet/>
      <dgm:spPr/>
      <dgm:t>
        <a:bodyPr/>
        <a:lstStyle/>
        <a:p>
          <a:endParaRPr lang="nl-BE"/>
        </a:p>
      </dgm:t>
    </dgm:pt>
    <dgm:pt modelId="{68D76174-CE7A-4FF9-960C-BCC64F6C7D75}">
      <dgm:prSet/>
      <dgm:spPr>
        <a:solidFill>
          <a:srgbClr val="CC9900"/>
        </a:solidFill>
      </dgm:spPr>
      <dgm:t>
        <a:bodyPr/>
        <a:lstStyle/>
        <a:p>
          <a:endParaRPr lang="nl-BE"/>
        </a:p>
      </dgm:t>
    </dgm:pt>
    <dgm:pt modelId="{9DE4123D-2541-4616-A978-07FF3960DAD0}" type="parTrans" cxnId="{CB13A6A5-8AF4-4206-A2D9-BC54F7F4C9D6}">
      <dgm:prSet/>
      <dgm:spPr/>
      <dgm:t>
        <a:bodyPr/>
        <a:lstStyle/>
        <a:p>
          <a:endParaRPr lang="nl-BE"/>
        </a:p>
      </dgm:t>
    </dgm:pt>
    <dgm:pt modelId="{C32FCC11-53DB-4573-9765-1EB8F4A4C064}" type="sibTrans" cxnId="{CB13A6A5-8AF4-4206-A2D9-BC54F7F4C9D6}">
      <dgm:prSet/>
      <dgm:spPr/>
      <dgm:t>
        <a:bodyPr/>
        <a:lstStyle/>
        <a:p>
          <a:endParaRPr lang="nl-BE"/>
        </a:p>
      </dgm:t>
    </dgm:pt>
    <dgm:pt modelId="{6749081C-9612-4197-B282-81FCB9A303B0}">
      <dgm:prSet custT="1"/>
      <dgm:spPr>
        <a:solidFill>
          <a:srgbClr val="CCCC00"/>
        </a:solidFill>
      </dgm:spPr>
      <dgm:t>
        <a:bodyPr/>
        <a:lstStyle/>
        <a:p>
          <a:r>
            <a:rPr lang="nl-BE" sz="2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TBSOB</a:t>
          </a:r>
        </a:p>
      </dgm:t>
    </dgm:pt>
    <dgm:pt modelId="{276E519D-E178-4A8C-B03D-5D92DB6287E2}" type="parTrans" cxnId="{FF3A7FFD-1200-475D-A8FE-6646744BBC3F}">
      <dgm:prSet/>
      <dgm:spPr/>
      <dgm:t>
        <a:bodyPr/>
        <a:lstStyle/>
        <a:p>
          <a:endParaRPr lang="nl-BE"/>
        </a:p>
      </dgm:t>
    </dgm:pt>
    <dgm:pt modelId="{44EF6A66-D903-42CF-8BB9-596F6DDBBAA9}" type="sibTrans" cxnId="{FF3A7FFD-1200-475D-A8FE-6646744BBC3F}">
      <dgm:prSet/>
      <dgm:spPr/>
      <dgm:t>
        <a:bodyPr/>
        <a:lstStyle/>
        <a:p>
          <a:endParaRPr lang="nl-BE"/>
        </a:p>
      </dgm:t>
    </dgm:pt>
    <dgm:pt modelId="{34023E4C-C10B-4574-90B5-C26D11E0E672}" type="pres">
      <dgm:prSet presAssocID="{DA66F7E7-FEA6-4057-9D86-CD59B2B1CA12}" presName="Name0" presStyleCnt="0">
        <dgm:presLayoutVars>
          <dgm:dir/>
          <dgm:animLvl val="lvl"/>
          <dgm:resizeHandles val="exact"/>
        </dgm:presLayoutVars>
      </dgm:prSet>
      <dgm:spPr/>
    </dgm:pt>
    <dgm:pt modelId="{4ED992F4-9E85-4DA2-9032-95A62D1F2AAA}" type="pres">
      <dgm:prSet presAssocID="{68D76174-CE7A-4FF9-960C-BCC64F6C7D75}" presName="Name8" presStyleCnt="0"/>
      <dgm:spPr/>
    </dgm:pt>
    <dgm:pt modelId="{B432D455-DFF5-478F-B158-15860E1E4543}" type="pres">
      <dgm:prSet presAssocID="{68D76174-CE7A-4FF9-960C-BCC64F6C7D75}" presName="level" presStyleLbl="node1" presStyleIdx="0" presStyleCnt="4" custLinFactNeighborX="672" custLinFactNeighborY="1856">
        <dgm:presLayoutVars>
          <dgm:chMax val="1"/>
          <dgm:bulletEnabled val="1"/>
        </dgm:presLayoutVars>
      </dgm:prSet>
      <dgm:spPr/>
    </dgm:pt>
    <dgm:pt modelId="{B36B3FFE-4EE2-41E2-BCD5-51DA915A2BCB}" type="pres">
      <dgm:prSet presAssocID="{68D76174-CE7A-4FF9-960C-BCC64F6C7D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914319-38D4-4786-BD02-5910172A0803}" type="pres">
      <dgm:prSet presAssocID="{7F0C5924-971A-493F-8E92-F86D59A6FD1F}" presName="Name8" presStyleCnt="0"/>
      <dgm:spPr/>
    </dgm:pt>
    <dgm:pt modelId="{E202ABF5-EDE4-431C-B385-35415D121DB3}" type="pres">
      <dgm:prSet presAssocID="{7F0C5924-971A-493F-8E92-F86D59A6FD1F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419001-F737-488B-A787-B95AE4B3C935}" type="pres">
      <dgm:prSet presAssocID="{7F0C5924-971A-493F-8E92-F86D59A6FD1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BF8433-1D18-4428-A447-3A9B9060BDC2}" type="pres">
      <dgm:prSet presAssocID="{6749081C-9612-4197-B282-81FCB9A303B0}" presName="Name8" presStyleCnt="0"/>
      <dgm:spPr/>
    </dgm:pt>
    <dgm:pt modelId="{7074FEDE-7B62-4C7B-AEA0-F6992B2EBDE5}" type="pres">
      <dgm:prSet presAssocID="{6749081C-9612-4197-B282-81FCB9A303B0}" presName="level" presStyleLbl="node1" presStyleIdx="2" presStyleCnt="4">
        <dgm:presLayoutVars>
          <dgm:chMax val="1"/>
          <dgm:bulletEnabled val="1"/>
        </dgm:presLayoutVars>
      </dgm:prSet>
      <dgm:spPr/>
    </dgm:pt>
    <dgm:pt modelId="{09C2340A-6DAC-459B-B6B7-BD9194CAFDC7}" type="pres">
      <dgm:prSet presAssocID="{6749081C-9612-4197-B282-81FCB9A303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023FC91-9DAA-4AB0-AC68-BCBCEE431520}" type="pres">
      <dgm:prSet presAssocID="{1B34B6F2-0D73-4DB6-AE27-7EF650CBBA04}" presName="Name8" presStyleCnt="0"/>
      <dgm:spPr/>
    </dgm:pt>
    <dgm:pt modelId="{6390C5CC-003B-4EAF-BCF4-ED96B6813BF5}" type="pres">
      <dgm:prSet presAssocID="{1B34B6F2-0D73-4DB6-AE27-7EF650CBBA04}" presName="level" presStyleLbl="node1" presStyleIdx="3" presStyleCnt="4" custLinFactNeighborX="0">
        <dgm:presLayoutVars>
          <dgm:chMax val="1"/>
          <dgm:bulletEnabled val="1"/>
        </dgm:presLayoutVars>
      </dgm:prSet>
      <dgm:spPr/>
    </dgm:pt>
    <dgm:pt modelId="{A0B04C15-B7E6-4423-9718-B972E96193F2}" type="pres">
      <dgm:prSet presAssocID="{1B34B6F2-0D73-4DB6-AE27-7EF650CBBA0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670F00-8000-4AFB-AFC4-7C8102D61A4B}" type="presOf" srcId="{1B34B6F2-0D73-4DB6-AE27-7EF650CBBA04}" destId="{A0B04C15-B7E6-4423-9718-B972E96193F2}" srcOrd="1" destOrd="0" presId="urn:microsoft.com/office/officeart/2005/8/layout/pyramid3"/>
    <dgm:cxn modelId="{20A22C21-4C91-42E5-988B-86EEEBF6F226}" type="presOf" srcId="{DA66F7E7-FEA6-4057-9D86-CD59B2B1CA12}" destId="{34023E4C-C10B-4574-90B5-C26D11E0E672}" srcOrd="0" destOrd="0" presId="urn:microsoft.com/office/officeart/2005/8/layout/pyramid3"/>
    <dgm:cxn modelId="{EE968C21-784B-45E8-A35F-4ADF0A43D7F3}" type="presOf" srcId="{68D76174-CE7A-4FF9-960C-BCC64F6C7D75}" destId="{B36B3FFE-4EE2-41E2-BCD5-51DA915A2BCB}" srcOrd="1" destOrd="0" presId="urn:microsoft.com/office/officeart/2005/8/layout/pyramid3"/>
    <dgm:cxn modelId="{59E7DF2B-9A8B-474D-88D4-9ACEB3F25C7F}" type="presOf" srcId="{68D76174-CE7A-4FF9-960C-BCC64F6C7D75}" destId="{B432D455-DFF5-478F-B158-15860E1E4543}" srcOrd="0" destOrd="0" presId="urn:microsoft.com/office/officeart/2005/8/layout/pyramid3"/>
    <dgm:cxn modelId="{C7502B5D-ED9F-4C21-B367-497C5AB6304B}" srcId="{DA66F7E7-FEA6-4057-9D86-CD59B2B1CA12}" destId="{7F0C5924-971A-493F-8E92-F86D59A6FD1F}" srcOrd="1" destOrd="0" parTransId="{BAEF2A3A-E0E1-49A6-BFA4-15EA4C285063}" sibTransId="{93759B1F-52D5-41E6-B7C4-DEDE35A1E5B5}"/>
    <dgm:cxn modelId="{60EFAB6C-054C-4361-88DE-CA606BEBE24D}" type="presOf" srcId="{7F0C5924-971A-493F-8E92-F86D59A6FD1F}" destId="{55419001-F737-488B-A787-B95AE4B3C935}" srcOrd="1" destOrd="0" presId="urn:microsoft.com/office/officeart/2005/8/layout/pyramid3"/>
    <dgm:cxn modelId="{3C77D86C-36A6-4B80-A095-576FEA62FD48}" type="presOf" srcId="{1B34B6F2-0D73-4DB6-AE27-7EF650CBBA04}" destId="{6390C5CC-003B-4EAF-BCF4-ED96B6813BF5}" srcOrd="0" destOrd="0" presId="urn:microsoft.com/office/officeart/2005/8/layout/pyramid3"/>
    <dgm:cxn modelId="{04D6EE59-1C5E-47F0-8A54-F2916E4B7E05}" type="presOf" srcId="{6749081C-9612-4197-B282-81FCB9A303B0}" destId="{7074FEDE-7B62-4C7B-AEA0-F6992B2EBDE5}" srcOrd="0" destOrd="0" presId="urn:microsoft.com/office/officeart/2005/8/layout/pyramid3"/>
    <dgm:cxn modelId="{CB13A6A5-8AF4-4206-A2D9-BC54F7F4C9D6}" srcId="{DA66F7E7-FEA6-4057-9D86-CD59B2B1CA12}" destId="{68D76174-CE7A-4FF9-960C-BCC64F6C7D75}" srcOrd="0" destOrd="0" parTransId="{9DE4123D-2541-4616-A978-07FF3960DAD0}" sibTransId="{C32FCC11-53DB-4573-9765-1EB8F4A4C064}"/>
    <dgm:cxn modelId="{1B3948C3-6529-49BE-8507-83A333298356}" type="presOf" srcId="{7F0C5924-971A-493F-8E92-F86D59A6FD1F}" destId="{E202ABF5-EDE4-431C-B385-35415D121DB3}" srcOrd="0" destOrd="0" presId="urn:microsoft.com/office/officeart/2005/8/layout/pyramid3"/>
    <dgm:cxn modelId="{FD7A8CCB-47E1-4793-A45A-F3DA671E7358}" type="presOf" srcId="{6749081C-9612-4197-B282-81FCB9A303B0}" destId="{09C2340A-6DAC-459B-B6B7-BD9194CAFDC7}" srcOrd="1" destOrd="0" presId="urn:microsoft.com/office/officeart/2005/8/layout/pyramid3"/>
    <dgm:cxn modelId="{9C34E0DA-AD0A-4516-840A-AC356B808522}" srcId="{DA66F7E7-FEA6-4057-9D86-CD59B2B1CA12}" destId="{1B34B6F2-0D73-4DB6-AE27-7EF650CBBA04}" srcOrd="3" destOrd="0" parTransId="{E5FE6531-9FAB-48C6-A906-EE2159103220}" sibTransId="{C480C13E-02B4-468E-9C68-AC77C8F017C0}"/>
    <dgm:cxn modelId="{FF3A7FFD-1200-475D-A8FE-6646744BBC3F}" srcId="{DA66F7E7-FEA6-4057-9D86-CD59B2B1CA12}" destId="{6749081C-9612-4197-B282-81FCB9A303B0}" srcOrd="2" destOrd="0" parTransId="{276E519D-E178-4A8C-B03D-5D92DB6287E2}" sibTransId="{44EF6A66-D903-42CF-8BB9-596F6DDBBAA9}"/>
    <dgm:cxn modelId="{FC89BB17-E30F-4F4D-94DC-3391F4A0FD2B}" type="presParOf" srcId="{34023E4C-C10B-4574-90B5-C26D11E0E672}" destId="{4ED992F4-9E85-4DA2-9032-95A62D1F2AAA}" srcOrd="0" destOrd="0" presId="urn:microsoft.com/office/officeart/2005/8/layout/pyramid3"/>
    <dgm:cxn modelId="{0943D7A0-DF99-4C46-AE49-06229B7AAD75}" type="presParOf" srcId="{4ED992F4-9E85-4DA2-9032-95A62D1F2AAA}" destId="{B432D455-DFF5-478F-B158-15860E1E4543}" srcOrd="0" destOrd="0" presId="urn:microsoft.com/office/officeart/2005/8/layout/pyramid3"/>
    <dgm:cxn modelId="{797C3124-686A-46CE-9B9D-189E12555C17}" type="presParOf" srcId="{4ED992F4-9E85-4DA2-9032-95A62D1F2AAA}" destId="{B36B3FFE-4EE2-41E2-BCD5-51DA915A2BCB}" srcOrd="1" destOrd="0" presId="urn:microsoft.com/office/officeart/2005/8/layout/pyramid3"/>
    <dgm:cxn modelId="{33650B8C-C7A7-401F-8EBD-9F5FFD5BB0CD}" type="presParOf" srcId="{34023E4C-C10B-4574-90B5-C26D11E0E672}" destId="{50914319-38D4-4786-BD02-5910172A0803}" srcOrd="1" destOrd="0" presId="urn:microsoft.com/office/officeart/2005/8/layout/pyramid3"/>
    <dgm:cxn modelId="{0D862577-F52E-4495-92C9-E3964D91AFE5}" type="presParOf" srcId="{50914319-38D4-4786-BD02-5910172A0803}" destId="{E202ABF5-EDE4-431C-B385-35415D121DB3}" srcOrd="0" destOrd="0" presId="urn:microsoft.com/office/officeart/2005/8/layout/pyramid3"/>
    <dgm:cxn modelId="{DFACDBEC-C10B-4B38-8EB9-D77AE1228508}" type="presParOf" srcId="{50914319-38D4-4786-BD02-5910172A0803}" destId="{55419001-F737-488B-A787-B95AE4B3C935}" srcOrd="1" destOrd="0" presId="urn:microsoft.com/office/officeart/2005/8/layout/pyramid3"/>
    <dgm:cxn modelId="{7C17F720-23E6-4734-AF7C-D894BB540493}" type="presParOf" srcId="{34023E4C-C10B-4574-90B5-C26D11E0E672}" destId="{84BF8433-1D18-4428-A447-3A9B9060BDC2}" srcOrd="2" destOrd="0" presId="urn:microsoft.com/office/officeart/2005/8/layout/pyramid3"/>
    <dgm:cxn modelId="{99638F52-6A5B-4833-BFA0-C76744407640}" type="presParOf" srcId="{84BF8433-1D18-4428-A447-3A9B9060BDC2}" destId="{7074FEDE-7B62-4C7B-AEA0-F6992B2EBDE5}" srcOrd="0" destOrd="0" presId="urn:microsoft.com/office/officeart/2005/8/layout/pyramid3"/>
    <dgm:cxn modelId="{4156DFA2-A79A-49EF-AD95-5F70312708EF}" type="presParOf" srcId="{84BF8433-1D18-4428-A447-3A9B9060BDC2}" destId="{09C2340A-6DAC-459B-B6B7-BD9194CAFDC7}" srcOrd="1" destOrd="0" presId="urn:microsoft.com/office/officeart/2005/8/layout/pyramid3"/>
    <dgm:cxn modelId="{C806CFF7-FBA5-4882-BF5C-C7058B430087}" type="presParOf" srcId="{34023E4C-C10B-4574-90B5-C26D11E0E672}" destId="{D023FC91-9DAA-4AB0-AC68-BCBCEE431520}" srcOrd="3" destOrd="0" presId="urn:microsoft.com/office/officeart/2005/8/layout/pyramid3"/>
    <dgm:cxn modelId="{762D21CD-997C-4922-A3C8-01C8753E1980}" type="presParOf" srcId="{D023FC91-9DAA-4AB0-AC68-BCBCEE431520}" destId="{6390C5CC-003B-4EAF-BCF4-ED96B6813BF5}" srcOrd="0" destOrd="0" presId="urn:microsoft.com/office/officeart/2005/8/layout/pyramid3"/>
    <dgm:cxn modelId="{5415ED3B-B5DC-4FE2-AF27-A5D1C1353D29}" type="presParOf" srcId="{D023FC91-9DAA-4AB0-AC68-BCBCEE431520}" destId="{A0B04C15-B7E6-4423-9718-B972E96193F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46F8D5-1A95-4EC5-9AA6-712C343FF531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851D62C6-9382-4EAF-9B86-A60A8ED7AF37}">
      <dgm:prSet phldrT="[Tekst]"/>
      <dgm:spPr>
        <a:solidFill>
          <a:srgbClr val="7BD22C"/>
        </a:solidFill>
      </dgm:spPr>
      <dgm:t>
        <a:bodyPr/>
        <a:lstStyle/>
        <a:p>
          <a:r>
            <a:rPr lang="nl-B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</dgm:t>
    </dgm:pt>
    <dgm:pt modelId="{2CAA0C4C-1088-4989-8714-837DD8E60676}" type="parTrans" cxnId="{1BE7E158-C8FD-4FF0-A0C9-9FCC6FB75BEC}">
      <dgm:prSet/>
      <dgm:spPr/>
      <dgm:t>
        <a:bodyPr/>
        <a:lstStyle/>
        <a:p>
          <a:endParaRPr lang="nl-BE"/>
        </a:p>
      </dgm:t>
    </dgm:pt>
    <dgm:pt modelId="{D9BDC4AF-CA83-4711-B534-B9EFDB42FA8F}" type="sibTrans" cxnId="{1BE7E158-C8FD-4FF0-A0C9-9FCC6FB75BEC}">
      <dgm:prSet/>
      <dgm:spPr/>
      <dgm:t>
        <a:bodyPr/>
        <a:lstStyle/>
        <a:p>
          <a:endParaRPr lang="nl-BE"/>
        </a:p>
      </dgm:t>
    </dgm:pt>
    <dgm:pt modelId="{90FE1B8D-D73F-44CC-A9EB-6DA05168C27B}">
      <dgm:prSet phldrT="[Tekst]"/>
      <dgm:spPr>
        <a:solidFill>
          <a:srgbClr val="FFCC00"/>
        </a:solidFill>
        <a:ln>
          <a:solidFill>
            <a:schemeClr val="tx1"/>
          </a:solidFill>
        </a:ln>
      </dgm:spPr>
      <dgm:t>
        <a:bodyPr/>
        <a:lstStyle/>
        <a:p>
          <a:r>
            <a:rPr lang="nl-B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gm:t>
    </dgm:pt>
    <dgm:pt modelId="{89A68748-5592-48E9-9C15-5B04BBCDE63F}" type="parTrans" cxnId="{2575CEED-BD1C-4358-93C8-65304AF1B04C}">
      <dgm:prSet/>
      <dgm:spPr/>
      <dgm:t>
        <a:bodyPr/>
        <a:lstStyle/>
        <a:p>
          <a:endParaRPr lang="nl-BE"/>
        </a:p>
      </dgm:t>
    </dgm:pt>
    <dgm:pt modelId="{545F46FE-CFF7-470B-A9E1-316A5D6A6ED9}" type="sibTrans" cxnId="{2575CEED-BD1C-4358-93C8-65304AF1B04C}">
      <dgm:prSet/>
      <dgm:spPr/>
      <dgm:t>
        <a:bodyPr/>
        <a:lstStyle/>
        <a:p>
          <a:endParaRPr lang="nl-BE"/>
        </a:p>
      </dgm:t>
    </dgm:pt>
    <dgm:pt modelId="{70E1513C-E76A-4454-B8CB-3740A07E30F1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l-BE" sz="2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Reaffectatiecommissie van de scholengroep </a:t>
          </a:r>
          <a:r>
            <a:rPr lang="nl-BE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(Gemeenschapsonderwijs)</a:t>
          </a:r>
        </a:p>
      </dgm:t>
    </dgm:pt>
    <dgm:pt modelId="{0ED5521B-86B3-43AF-80ED-52CFE8042FA9}" type="parTrans" cxnId="{F00E9DE6-6C22-4050-B5E4-85102C6109EA}">
      <dgm:prSet/>
      <dgm:spPr/>
      <dgm:t>
        <a:bodyPr/>
        <a:lstStyle/>
        <a:p>
          <a:endParaRPr lang="nl-BE"/>
        </a:p>
      </dgm:t>
    </dgm:pt>
    <dgm:pt modelId="{55DE0C96-5CB4-45CE-9E5B-6908F3A7636D}" type="sibTrans" cxnId="{F00E9DE6-6C22-4050-B5E4-85102C6109EA}">
      <dgm:prSet/>
      <dgm:spPr/>
      <dgm:t>
        <a:bodyPr/>
        <a:lstStyle/>
        <a:p>
          <a:endParaRPr lang="nl-BE"/>
        </a:p>
      </dgm:t>
    </dgm:pt>
    <dgm:pt modelId="{5B5FAE2D-FAB5-4AEB-A1DE-B37332387DD1}">
      <dgm:prSet phldrT="[Tekst]"/>
      <dgm:spPr>
        <a:solidFill>
          <a:srgbClr val="CCCC00"/>
        </a:solidFill>
      </dgm:spPr>
      <dgm:t>
        <a:bodyPr/>
        <a:lstStyle/>
        <a:p>
          <a:r>
            <a:rPr lang="nl-B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gm:t>
    </dgm:pt>
    <dgm:pt modelId="{E171988D-C0FA-4EE9-85A0-51EB613ECAB0}" type="parTrans" cxnId="{7DFBBACF-BAB3-4E7D-93BA-0D2A6270D696}">
      <dgm:prSet/>
      <dgm:spPr/>
      <dgm:t>
        <a:bodyPr/>
        <a:lstStyle/>
        <a:p>
          <a:endParaRPr lang="nl-BE"/>
        </a:p>
      </dgm:t>
    </dgm:pt>
    <dgm:pt modelId="{9198D578-87FB-4873-ABC5-78EEA26D08B8}" type="sibTrans" cxnId="{7DFBBACF-BAB3-4E7D-93BA-0D2A6270D696}">
      <dgm:prSet/>
      <dgm:spPr/>
      <dgm:t>
        <a:bodyPr/>
        <a:lstStyle/>
        <a:p>
          <a:endParaRPr lang="nl-BE"/>
        </a:p>
      </dgm:t>
    </dgm:pt>
    <dgm:pt modelId="{8D3DC4EB-9A4D-4AD0-BB72-F387836C802D}">
      <dgm:prSet phldrT="[Teks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gm:spPr>
      <dgm:t>
        <a:bodyPr spcFirstLastPara="0" vert="horz" wrap="square" lIns="170688" tIns="15240" rIns="15240" bIns="15240" numCol="1" spcCol="1270" anchor="ctr" anchorCtr="0"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Vlaamse reaffectatiecommissie</a:t>
          </a:r>
        </a:p>
      </dgm:t>
    </dgm:pt>
    <dgm:pt modelId="{1754FF4C-825B-428C-858F-2C9253A97DA7}" type="parTrans" cxnId="{E5C274D0-407F-463F-BB43-42809FC6871F}">
      <dgm:prSet/>
      <dgm:spPr/>
      <dgm:t>
        <a:bodyPr/>
        <a:lstStyle/>
        <a:p>
          <a:endParaRPr lang="nl-BE"/>
        </a:p>
      </dgm:t>
    </dgm:pt>
    <dgm:pt modelId="{C793EBD4-9C66-4DB4-B26E-639419168191}" type="sibTrans" cxnId="{E5C274D0-407F-463F-BB43-42809FC6871F}">
      <dgm:prSet/>
      <dgm:spPr/>
      <dgm:t>
        <a:bodyPr/>
        <a:lstStyle/>
        <a:p>
          <a:endParaRPr lang="nl-BE"/>
        </a:p>
      </dgm:t>
    </dgm:pt>
    <dgm:pt modelId="{CEAC8EEA-04AA-49B1-98C7-74DAD4E63102}">
      <dgm:prSet phldrT="[Teks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gm:spPr>
      <dgm:t>
        <a:bodyPr spcFirstLastPara="0" vert="horz" wrap="square" lIns="170688" tIns="15240" rIns="15240" bIns="15240" numCol="1" spcCol="1270" anchor="ctr" anchorCtr="0"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Reaffectatie/wedertewerkstelling binnen inrichtende macht</a:t>
          </a:r>
        </a:p>
      </dgm:t>
    </dgm:pt>
    <dgm:pt modelId="{C11E9E0E-3842-40DB-ADAC-A8ED58ED4B13}" type="parTrans" cxnId="{7C14A1AF-2157-4FA2-83F5-00DCA9E7E02D}">
      <dgm:prSet/>
      <dgm:spPr/>
      <dgm:t>
        <a:bodyPr/>
        <a:lstStyle/>
        <a:p>
          <a:endParaRPr lang="nl-BE"/>
        </a:p>
      </dgm:t>
    </dgm:pt>
    <dgm:pt modelId="{4048CB1E-5704-4C4F-A55E-D3A20A9FF743}" type="sibTrans" cxnId="{7C14A1AF-2157-4FA2-83F5-00DCA9E7E02D}">
      <dgm:prSet/>
      <dgm:spPr/>
      <dgm:t>
        <a:bodyPr/>
        <a:lstStyle/>
        <a:p>
          <a:endParaRPr lang="nl-BE"/>
        </a:p>
      </dgm:t>
    </dgm:pt>
    <dgm:pt modelId="{AEB9107A-7A06-4855-AF37-08FF90A50AC7}">
      <dgm:prSet phldrT="[Teks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gm:spPr>
      <dgm:t>
        <a:bodyPr spcFirstLastPara="0" vert="horz" wrap="square" lIns="170688" tIns="15240" rIns="15240" bIns="15240" numCol="1" spcCol="1270" anchor="ctr" anchorCtr="0"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Reaffectatiecommissie van de scholengemeenschap</a:t>
          </a:r>
        </a:p>
      </dgm:t>
    </dgm:pt>
    <dgm:pt modelId="{ADDB8829-05A3-40E8-90F9-43F1490271C9}" type="parTrans" cxnId="{6CAEC300-BD66-473A-8BCB-707177B512C9}">
      <dgm:prSet/>
      <dgm:spPr/>
      <dgm:t>
        <a:bodyPr/>
        <a:lstStyle/>
        <a:p>
          <a:endParaRPr lang="nl-BE"/>
        </a:p>
      </dgm:t>
    </dgm:pt>
    <dgm:pt modelId="{515330AF-D1AD-413E-9639-92CF74E0A405}" type="sibTrans" cxnId="{6CAEC300-BD66-473A-8BCB-707177B512C9}">
      <dgm:prSet/>
      <dgm:spPr/>
      <dgm:t>
        <a:bodyPr/>
        <a:lstStyle/>
        <a:p>
          <a:endParaRPr lang="nl-BE"/>
        </a:p>
      </dgm:t>
    </dgm:pt>
    <dgm:pt modelId="{596A4FFF-AC57-424D-9EBA-109AB904CF8E}">
      <dgm:prSet phldrT="[Tekst]"/>
      <dgm:spPr>
        <a:solidFill>
          <a:srgbClr val="FFCC00"/>
        </a:solidFill>
        <a:ln>
          <a:solidFill>
            <a:schemeClr val="tx1"/>
          </a:solidFill>
        </a:ln>
      </dgm:spPr>
      <dgm:t>
        <a:bodyPr/>
        <a:lstStyle/>
        <a:p>
          <a:r>
            <a:rPr lang="nl-BE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nl-B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68BC63-6EF2-4B67-BAE1-C0F74007BE20}" type="parTrans" cxnId="{620743A0-D8EB-4BC6-BCD7-7F014D318655}">
      <dgm:prSet/>
      <dgm:spPr/>
      <dgm:t>
        <a:bodyPr/>
        <a:lstStyle/>
        <a:p>
          <a:endParaRPr lang="nl-BE"/>
        </a:p>
      </dgm:t>
    </dgm:pt>
    <dgm:pt modelId="{DC84B292-5751-4F50-BE12-8A8EFC24188C}" type="sibTrans" cxnId="{620743A0-D8EB-4BC6-BCD7-7F014D318655}">
      <dgm:prSet/>
      <dgm:spPr/>
      <dgm:t>
        <a:bodyPr/>
        <a:lstStyle/>
        <a:p>
          <a:endParaRPr lang="nl-BE"/>
        </a:p>
      </dgm:t>
    </dgm:pt>
    <dgm:pt modelId="{DDF5C54A-88BC-4848-BD25-5EE583BC54C2}" type="pres">
      <dgm:prSet presAssocID="{BB46F8D5-1A95-4EC5-9AA6-712C343FF531}" presName="linearFlow" presStyleCnt="0">
        <dgm:presLayoutVars>
          <dgm:dir/>
          <dgm:animLvl val="lvl"/>
          <dgm:resizeHandles val="exact"/>
        </dgm:presLayoutVars>
      </dgm:prSet>
      <dgm:spPr/>
    </dgm:pt>
    <dgm:pt modelId="{37E86610-107C-4574-8266-5192A148AC8B}" type="pres">
      <dgm:prSet presAssocID="{851D62C6-9382-4EAF-9B86-A60A8ED7AF37}" presName="composite" presStyleCnt="0"/>
      <dgm:spPr/>
    </dgm:pt>
    <dgm:pt modelId="{9F7F110B-9B5A-4C45-8969-8076481AAB81}" type="pres">
      <dgm:prSet presAssocID="{851D62C6-9382-4EAF-9B86-A60A8ED7AF3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DA4F5C7-DA17-42BE-BD03-4EB5ADF5776B}" type="pres">
      <dgm:prSet presAssocID="{851D62C6-9382-4EAF-9B86-A60A8ED7AF37}" presName="descendantText" presStyleLbl="alignAcc1" presStyleIdx="0" presStyleCnt="4">
        <dgm:presLayoutVars>
          <dgm:bulletEnabled val="1"/>
        </dgm:presLayoutVars>
      </dgm:prSet>
      <dgm:spPr>
        <a:xfrm rot="5400000">
          <a:off x="3770060" y="-2752891"/>
          <a:ext cx="942749" cy="6452332"/>
        </a:xfrm>
        <a:prstGeom prst="round2SameRect">
          <a:avLst/>
        </a:prstGeom>
      </dgm:spPr>
    </dgm:pt>
    <dgm:pt modelId="{D3AA9D61-1914-44F7-8B91-5E029C45ADCC}" type="pres">
      <dgm:prSet presAssocID="{D9BDC4AF-CA83-4711-B534-B9EFDB42FA8F}" presName="sp" presStyleCnt="0"/>
      <dgm:spPr/>
    </dgm:pt>
    <dgm:pt modelId="{DB98BD42-5BC5-4D1A-AE76-ED7B08D8C0B5}" type="pres">
      <dgm:prSet presAssocID="{90FE1B8D-D73F-44CC-A9EB-6DA05168C27B}" presName="composite" presStyleCnt="0"/>
      <dgm:spPr/>
    </dgm:pt>
    <dgm:pt modelId="{A372B195-6DCF-4DF1-81B2-2F9B9A0DC333}" type="pres">
      <dgm:prSet presAssocID="{90FE1B8D-D73F-44CC-A9EB-6DA05168C27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9ABB9F8-017E-4189-A019-4005644B9A01}" type="pres">
      <dgm:prSet presAssocID="{90FE1B8D-D73F-44CC-A9EB-6DA05168C27B}" presName="descendantText" presStyleLbl="alignAcc1" presStyleIdx="1" presStyleCnt="4">
        <dgm:presLayoutVars>
          <dgm:bulletEnabled val="1"/>
        </dgm:presLayoutVars>
      </dgm:prSet>
      <dgm:spPr>
        <a:xfrm rot="5400000">
          <a:off x="3770060" y="-1447151"/>
          <a:ext cx="942749" cy="6452332"/>
        </a:xfrm>
        <a:prstGeom prst="round2SameRect">
          <a:avLst/>
        </a:prstGeom>
      </dgm:spPr>
    </dgm:pt>
    <dgm:pt modelId="{5FA4FC35-5AA6-4F8E-AEB3-0230C6E4FC2F}" type="pres">
      <dgm:prSet presAssocID="{545F46FE-CFF7-470B-A9E1-316A5D6A6ED9}" presName="sp" presStyleCnt="0"/>
      <dgm:spPr/>
    </dgm:pt>
    <dgm:pt modelId="{C2F11CDA-3621-4086-A463-BF1202A0086B}" type="pres">
      <dgm:prSet presAssocID="{596A4FFF-AC57-424D-9EBA-109AB904CF8E}" presName="composite" presStyleCnt="0"/>
      <dgm:spPr/>
    </dgm:pt>
    <dgm:pt modelId="{6D4FF42F-304C-4DE7-BA1A-6E5936074655}" type="pres">
      <dgm:prSet presAssocID="{596A4FFF-AC57-424D-9EBA-109AB904CF8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DDAFF4C2-2590-4254-A0CD-3258DBE38885}" type="pres">
      <dgm:prSet presAssocID="{596A4FFF-AC57-424D-9EBA-109AB904CF8E}" presName="descendantText" presStyleLbl="alignAcc1" presStyleIdx="2" presStyleCnt="4">
        <dgm:presLayoutVars>
          <dgm:bulletEnabled val="1"/>
        </dgm:presLayoutVars>
      </dgm:prSet>
      <dgm:spPr/>
    </dgm:pt>
    <dgm:pt modelId="{BD1CEC79-F55C-4A09-8980-26A13E1111F0}" type="pres">
      <dgm:prSet presAssocID="{DC84B292-5751-4F50-BE12-8A8EFC24188C}" presName="sp" presStyleCnt="0"/>
      <dgm:spPr/>
    </dgm:pt>
    <dgm:pt modelId="{7E76D783-EAEC-439F-B210-F6778993BEC4}" type="pres">
      <dgm:prSet presAssocID="{5B5FAE2D-FAB5-4AEB-A1DE-B37332387DD1}" presName="composite" presStyleCnt="0"/>
      <dgm:spPr/>
    </dgm:pt>
    <dgm:pt modelId="{E8A23240-8546-41CB-95DF-19DE33C41465}" type="pres">
      <dgm:prSet presAssocID="{5B5FAE2D-FAB5-4AEB-A1DE-B37332387DD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3784B64-042B-4A0E-B55F-BF5FBB7779A6}" type="pres">
      <dgm:prSet presAssocID="{5B5FAE2D-FAB5-4AEB-A1DE-B37332387DD1}" presName="descendantText" presStyleLbl="alignAcc1" presStyleIdx="3" presStyleCnt="4">
        <dgm:presLayoutVars>
          <dgm:bulletEnabled val="1"/>
        </dgm:presLayoutVars>
      </dgm:prSet>
      <dgm:spPr>
        <a:xfrm rot="5400000">
          <a:off x="3770060" y="1164327"/>
          <a:ext cx="942749" cy="6452332"/>
        </a:xfrm>
        <a:prstGeom prst="round2SameRect">
          <a:avLst/>
        </a:prstGeom>
      </dgm:spPr>
    </dgm:pt>
  </dgm:ptLst>
  <dgm:cxnLst>
    <dgm:cxn modelId="{88BA9000-3989-4CC1-9003-85B4B886E1E0}" type="presOf" srcId="{8D3DC4EB-9A4D-4AD0-BB72-F387836C802D}" destId="{B3784B64-042B-4A0E-B55F-BF5FBB7779A6}" srcOrd="0" destOrd="0" presId="urn:microsoft.com/office/officeart/2005/8/layout/chevron2"/>
    <dgm:cxn modelId="{6CAEC300-BD66-473A-8BCB-707177B512C9}" srcId="{90FE1B8D-D73F-44CC-A9EB-6DA05168C27B}" destId="{AEB9107A-7A06-4855-AF37-08FF90A50AC7}" srcOrd="0" destOrd="0" parTransId="{ADDB8829-05A3-40E8-90F9-43F1490271C9}" sibTransId="{515330AF-D1AD-413E-9639-92CF74E0A405}"/>
    <dgm:cxn modelId="{C414150F-3615-4ADE-92B7-E21A5A32A42E}" type="presOf" srcId="{70E1513C-E76A-4454-B8CB-3740A07E30F1}" destId="{DDAFF4C2-2590-4254-A0CD-3258DBE38885}" srcOrd="0" destOrd="0" presId="urn:microsoft.com/office/officeart/2005/8/layout/chevron2"/>
    <dgm:cxn modelId="{3F376E6B-B0D8-4B74-8FDC-3CB573E0D155}" type="presOf" srcId="{AEB9107A-7A06-4855-AF37-08FF90A50AC7}" destId="{49ABB9F8-017E-4189-A019-4005644B9A01}" srcOrd="0" destOrd="0" presId="urn:microsoft.com/office/officeart/2005/8/layout/chevron2"/>
    <dgm:cxn modelId="{FE48DE4D-DB27-4DF1-A35D-A35CFD5A3323}" type="presOf" srcId="{596A4FFF-AC57-424D-9EBA-109AB904CF8E}" destId="{6D4FF42F-304C-4DE7-BA1A-6E5936074655}" srcOrd="0" destOrd="0" presId="urn:microsoft.com/office/officeart/2005/8/layout/chevron2"/>
    <dgm:cxn modelId="{1BE7E158-C8FD-4FF0-A0C9-9FCC6FB75BEC}" srcId="{BB46F8D5-1A95-4EC5-9AA6-712C343FF531}" destId="{851D62C6-9382-4EAF-9B86-A60A8ED7AF37}" srcOrd="0" destOrd="0" parTransId="{2CAA0C4C-1088-4989-8714-837DD8E60676}" sibTransId="{D9BDC4AF-CA83-4711-B534-B9EFDB42FA8F}"/>
    <dgm:cxn modelId="{E878627B-B7AC-4210-8930-37E0021C48E7}" type="presOf" srcId="{5B5FAE2D-FAB5-4AEB-A1DE-B37332387DD1}" destId="{E8A23240-8546-41CB-95DF-19DE33C41465}" srcOrd="0" destOrd="0" presId="urn:microsoft.com/office/officeart/2005/8/layout/chevron2"/>
    <dgm:cxn modelId="{97AC2F88-456E-4AA7-80FE-368E04F7EE05}" type="presOf" srcId="{CEAC8EEA-04AA-49B1-98C7-74DAD4E63102}" destId="{0DA4F5C7-DA17-42BE-BD03-4EB5ADF5776B}" srcOrd="0" destOrd="0" presId="urn:microsoft.com/office/officeart/2005/8/layout/chevron2"/>
    <dgm:cxn modelId="{7E9F6A98-ADB3-4101-BD8E-AD3ABF2A6757}" type="presOf" srcId="{851D62C6-9382-4EAF-9B86-A60A8ED7AF37}" destId="{9F7F110B-9B5A-4C45-8969-8076481AAB81}" srcOrd="0" destOrd="0" presId="urn:microsoft.com/office/officeart/2005/8/layout/chevron2"/>
    <dgm:cxn modelId="{620743A0-D8EB-4BC6-BCD7-7F014D318655}" srcId="{BB46F8D5-1A95-4EC5-9AA6-712C343FF531}" destId="{596A4FFF-AC57-424D-9EBA-109AB904CF8E}" srcOrd="2" destOrd="0" parTransId="{A768BC63-6EF2-4B67-BAE1-C0F74007BE20}" sibTransId="{DC84B292-5751-4F50-BE12-8A8EFC24188C}"/>
    <dgm:cxn modelId="{7C14A1AF-2157-4FA2-83F5-00DCA9E7E02D}" srcId="{851D62C6-9382-4EAF-9B86-A60A8ED7AF37}" destId="{CEAC8EEA-04AA-49B1-98C7-74DAD4E63102}" srcOrd="0" destOrd="0" parTransId="{C11E9E0E-3842-40DB-ADAC-A8ED58ED4B13}" sibTransId="{4048CB1E-5704-4C4F-A55E-D3A20A9FF743}"/>
    <dgm:cxn modelId="{293125BD-3DC9-46B2-BDB8-E9C8BB16C25E}" type="presOf" srcId="{BB46F8D5-1A95-4EC5-9AA6-712C343FF531}" destId="{DDF5C54A-88BC-4848-BD25-5EE583BC54C2}" srcOrd="0" destOrd="0" presId="urn:microsoft.com/office/officeart/2005/8/layout/chevron2"/>
    <dgm:cxn modelId="{7DFBBACF-BAB3-4E7D-93BA-0D2A6270D696}" srcId="{BB46F8D5-1A95-4EC5-9AA6-712C343FF531}" destId="{5B5FAE2D-FAB5-4AEB-A1DE-B37332387DD1}" srcOrd="3" destOrd="0" parTransId="{E171988D-C0FA-4EE9-85A0-51EB613ECAB0}" sibTransId="{9198D578-87FB-4873-ABC5-78EEA26D08B8}"/>
    <dgm:cxn modelId="{E5C274D0-407F-463F-BB43-42809FC6871F}" srcId="{5B5FAE2D-FAB5-4AEB-A1DE-B37332387DD1}" destId="{8D3DC4EB-9A4D-4AD0-BB72-F387836C802D}" srcOrd="0" destOrd="0" parTransId="{1754FF4C-825B-428C-858F-2C9253A97DA7}" sibTransId="{C793EBD4-9C66-4DB4-B26E-639419168191}"/>
    <dgm:cxn modelId="{A305D7E4-7CC4-4BD6-A675-7BE8A95A6835}" type="presOf" srcId="{90FE1B8D-D73F-44CC-A9EB-6DA05168C27B}" destId="{A372B195-6DCF-4DF1-81B2-2F9B9A0DC333}" srcOrd="0" destOrd="0" presId="urn:microsoft.com/office/officeart/2005/8/layout/chevron2"/>
    <dgm:cxn modelId="{F00E9DE6-6C22-4050-B5E4-85102C6109EA}" srcId="{596A4FFF-AC57-424D-9EBA-109AB904CF8E}" destId="{70E1513C-E76A-4454-B8CB-3740A07E30F1}" srcOrd="0" destOrd="0" parTransId="{0ED5521B-86B3-43AF-80ED-52CFE8042FA9}" sibTransId="{55DE0C96-5CB4-45CE-9E5B-6908F3A7636D}"/>
    <dgm:cxn modelId="{2575CEED-BD1C-4358-93C8-65304AF1B04C}" srcId="{BB46F8D5-1A95-4EC5-9AA6-712C343FF531}" destId="{90FE1B8D-D73F-44CC-A9EB-6DA05168C27B}" srcOrd="1" destOrd="0" parTransId="{89A68748-5592-48E9-9C15-5B04BBCDE63F}" sibTransId="{545F46FE-CFF7-470B-A9E1-316A5D6A6ED9}"/>
    <dgm:cxn modelId="{BAA32D4C-3461-4AAE-AB54-D2908D3D4198}" type="presParOf" srcId="{DDF5C54A-88BC-4848-BD25-5EE583BC54C2}" destId="{37E86610-107C-4574-8266-5192A148AC8B}" srcOrd="0" destOrd="0" presId="urn:microsoft.com/office/officeart/2005/8/layout/chevron2"/>
    <dgm:cxn modelId="{5C433020-4214-4C23-AC08-1C423AD317D5}" type="presParOf" srcId="{37E86610-107C-4574-8266-5192A148AC8B}" destId="{9F7F110B-9B5A-4C45-8969-8076481AAB81}" srcOrd="0" destOrd="0" presId="urn:microsoft.com/office/officeart/2005/8/layout/chevron2"/>
    <dgm:cxn modelId="{5583F0C4-AA99-4B22-A02B-EDD4F480F1FD}" type="presParOf" srcId="{37E86610-107C-4574-8266-5192A148AC8B}" destId="{0DA4F5C7-DA17-42BE-BD03-4EB5ADF5776B}" srcOrd="1" destOrd="0" presId="urn:microsoft.com/office/officeart/2005/8/layout/chevron2"/>
    <dgm:cxn modelId="{F4542042-7E17-4A49-85BF-30E9077B334B}" type="presParOf" srcId="{DDF5C54A-88BC-4848-BD25-5EE583BC54C2}" destId="{D3AA9D61-1914-44F7-8B91-5E029C45ADCC}" srcOrd="1" destOrd="0" presId="urn:microsoft.com/office/officeart/2005/8/layout/chevron2"/>
    <dgm:cxn modelId="{3838E3FC-BB09-49B2-B966-618AFEA58D22}" type="presParOf" srcId="{DDF5C54A-88BC-4848-BD25-5EE583BC54C2}" destId="{DB98BD42-5BC5-4D1A-AE76-ED7B08D8C0B5}" srcOrd="2" destOrd="0" presId="urn:microsoft.com/office/officeart/2005/8/layout/chevron2"/>
    <dgm:cxn modelId="{3F667905-CF7F-49B2-9664-F726BE089D10}" type="presParOf" srcId="{DB98BD42-5BC5-4D1A-AE76-ED7B08D8C0B5}" destId="{A372B195-6DCF-4DF1-81B2-2F9B9A0DC333}" srcOrd="0" destOrd="0" presId="urn:microsoft.com/office/officeart/2005/8/layout/chevron2"/>
    <dgm:cxn modelId="{039B467A-5FE8-4AC5-8A81-7CC0CC8E873A}" type="presParOf" srcId="{DB98BD42-5BC5-4D1A-AE76-ED7B08D8C0B5}" destId="{49ABB9F8-017E-4189-A019-4005644B9A01}" srcOrd="1" destOrd="0" presId="urn:microsoft.com/office/officeart/2005/8/layout/chevron2"/>
    <dgm:cxn modelId="{ACCA2C8A-6E92-4719-B808-C1F615E4E735}" type="presParOf" srcId="{DDF5C54A-88BC-4848-BD25-5EE583BC54C2}" destId="{5FA4FC35-5AA6-4F8E-AEB3-0230C6E4FC2F}" srcOrd="3" destOrd="0" presId="urn:microsoft.com/office/officeart/2005/8/layout/chevron2"/>
    <dgm:cxn modelId="{ED15CBEC-809B-4829-A84E-D54CEF10EDA2}" type="presParOf" srcId="{DDF5C54A-88BC-4848-BD25-5EE583BC54C2}" destId="{C2F11CDA-3621-4086-A463-BF1202A0086B}" srcOrd="4" destOrd="0" presId="urn:microsoft.com/office/officeart/2005/8/layout/chevron2"/>
    <dgm:cxn modelId="{0D7ACFDA-D5CF-4AA5-93B4-560017A6B77D}" type="presParOf" srcId="{C2F11CDA-3621-4086-A463-BF1202A0086B}" destId="{6D4FF42F-304C-4DE7-BA1A-6E5936074655}" srcOrd="0" destOrd="0" presId="urn:microsoft.com/office/officeart/2005/8/layout/chevron2"/>
    <dgm:cxn modelId="{23A37A09-EC16-4587-99DC-41635A839AEC}" type="presParOf" srcId="{C2F11CDA-3621-4086-A463-BF1202A0086B}" destId="{DDAFF4C2-2590-4254-A0CD-3258DBE38885}" srcOrd="1" destOrd="0" presId="urn:microsoft.com/office/officeart/2005/8/layout/chevron2"/>
    <dgm:cxn modelId="{EDE66708-32E6-4F11-8F77-D524BBA59B07}" type="presParOf" srcId="{DDF5C54A-88BC-4848-BD25-5EE583BC54C2}" destId="{BD1CEC79-F55C-4A09-8980-26A13E1111F0}" srcOrd="5" destOrd="0" presId="urn:microsoft.com/office/officeart/2005/8/layout/chevron2"/>
    <dgm:cxn modelId="{01E3479B-4DA2-48B7-B765-B45617422406}" type="presParOf" srcId="{DDF5C54A-88BC-4848-BD25-5EE583BC54C2}" destId="{7E76D783-EAEC-439F-B210-F6778993BEC4}" srcOrd="6" destOrd="0" presId="urn:microsoft.com/office/officeart/2005/8/layout/chevron2"/>
    <dgm:cxn modelId="{14578DE3-6CC6-474E-81BC-704C65279AF5}" type="presParOf" srcId="{7E76D783-EAEC-439F-B210-F6778993BEC4}" destId="{E8A23240-8546-41CB-95DF-19DE33C41465}" srcOrd="0" destOrd="0" presId="urn:microsoft.com/office/officeart/2005/8/layout/chevron2"/>
    <dgm:cxn modelId="{530542B8-0C36-4F4A-97E4-2C312FA2DF0E}" type="presParOf" srcId="{7E76D783-EAEC-439F-B210-F6778993BEC4}" destId="{B3784B64-042B-4A0E-B55F-BF5FBB7779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D455-DFF5-478F-B158-15860E1E4543}">
      <dsp:nvSpPr>
        <dsp:cNvPr id="0" name=""/>
        <dsp:cNvSpPr/>
      </dsp:nvSpPr>
      <dsp:spPr>
        <a:xfrm rot="10800000">
          <a:off x="0" y="19072"/>
          <a:ext cx="6096000" cy="1027596"/>
        </a:xfrm>
        <a:prstGeom prst="trapezoid">
          <a:avLst>
            <a:gd name="adj" fmla="val 74154"/>
          </a:avLst>
        </a:prstGeom>
        <a:solidFill>
          <a:srgbClr val="CC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6300" kern="1200"/>
        </a:p>
      </dsp:txBody>
      <dsp:txXfrm rot="-10800000">
        <a:off x="1066799" y="19072"/>
        <a:ext cx="3962400" cy="1027596"/>
      </dsp:txXfrm>
    </dsp:sp>
    <dsp:sp modelId="{E202ABF5-EDE4-431C-B385-35415D121DB3}">
      <dsp:nvSpPr>
        <dsp:cNvPr id="0" name=""/>
        <dsp:cNvSpPr/>
      </dsp:nvSpPr>
      <dsp:spPr>
        <a:xfrm rot="10800000">
          <a:off x="761999" y="1027595"/>
          <a:ext cx="4572000" cy="1027596"/>
        </a:xfrm>
        <a:prstGeom prst="trapezoid">
          <a:avLst>
            <a:gd name="adj" fmla="val 74154"/>
          </a:avLst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Voorafgaande maatregelen</a:t>
          </a:r>
        </a:p>
      </dsp:txBody>
      <dsp:txXfrm rot="-10800000">
        <a:off x="1562099" y="1027595"/>
        <a:ext cx="2971800" cy="1027596"/>
      </dsp:txXfrm>
    </dsp:sp>
    <dsp:sp modelId="{7074FEDE-7B62-4C7B-AEA0-F6992B2EBDE5}">
      <dsp:nvSpPr>
        <dsp:cNvPr id="0" name=""/>
        <dsp:cNvSpPr/>
      </dsp:nvSpPr>
      <dsp:spPr>
        <a:xfrm rot="10800000">
          <a:off x="1524000" y="2055192"/>
          <a:ext cx="3048000" cy="1027596"/>
        </a:xfrm>
        <a:prstGeom prst="trapezoid">
          <a:avLst>
            <a:gd name="adj" fmla="val 74154"/>
          </a:avLst>
        </a:prstGeom>
        <a:solidFill>
          <a:srgbClr val="CC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TBSOB</a:t>
          </a:r>
        </a:p>
      </dsp:txBody>
      <dsp:txXfrm rot="-10800000">
        <a:off x="2057400" y="2055192"/>
        <a:ext cx="1981200" cy="1027596"/>
      </dsp:txXfrm>
    </dsp:sp>
    <dsp:sp modelId="{6390C5CC-003B-4EAF-BCF4-ED96B6813BF5}">
      <dsp:nvSpPr>
        <dsp:cNvPr id="0" name=""/>
        <dsp:cNvSpPr/>
      </dsp:nvSpPr>
      <dsp:spPr>
        <a:xfrm rot="10800000">
          <a:off x="2286000" y="3082788"/>
          <a:ext cx="1524000" cy="1027596"/>
        </a:xfrm>
        <a:prstGeom prst="trapezoid">
          <a:avLst>
            <a:gd name="adj" fmla="val 74154"/>
          </a:avLst>
        </a:prstGeom>
        <a:solidFill>
          <a:srgbClr val="7BD22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6300" kern="1200" dirty="0"/>
        </a:p>
      </dsp:txBody>
      <dsp:txXfrm rot="-10800000">
        <a:off x="2286000" y="3082788"/>
        <a:ext cx="1524000" cy="10275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F110B-9B5A-4C45-8969-8076481AAB81}">
      <dsp:nvSpPr>
        <dsp:cNvPr id="0" name=""/>
        <dsp:cNvSpPr/>
      </dsp:nvSpPr>
      <dsp:spPr>
        <a:xfrm rot="5400000">
          <a:off x="-217557" y="219457"/>
          <a:ext cx="1450383" cy="1015268"/>
        </a:xfrm>
        <a:prstGeom prst="chevron">
          <a:avLst/>
        </a:prstGeom>
        <a:solidFill>
          <a:srgbClr val="7BD22C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</dsp:txBody>
      <dsp:txXfrm rot="-5400000">
        <a:off x="1" y="509533"/>
        <a:ext cx="1015268" cy="435115"/>
      </dsp:txXfrm>
    </dsp:sp>
    <dsp:sp modelId="{0DA4F5C7-DA17-42BE-BD03-4EB5ADF5776B}">
      <dsp:nvSpPr>
        <dsp:cNvPr id="0" name=""/>
        <dsp:cNvSpPr/>
      </dsp:nvSpPr>
      <dsp:spPr>
        <a:xfrm rot="5400000">
          <a:off x="3770060" y="-2752891"/>
          <a:ext cx="942749" cy="6452332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Reaffectatie/wedertewerkstelling binnen inrichtende macht</a:t>
          </a:r>
        </a:p>
      </dsp:txBody>
      <dsp:txXfrm rot="-5400000">
        <a:off x="1015269" y="47921"/>
        <a:ext cx="6406311" cy="850707"/>
      </dsp:txXfrm>
    </dsp:sp>
    <dsp:sp modelId="{A372B195-6DCF-4DF1-81B2-2F9B9A0DC333}">
      <dsp:nvSpPr>
        <dsp:cNvPr id="0" name=""/>
        <dsp:cNvSpPr/>
      </dsp:nvSpPr>
      <dsp:spPr>
        <a:xfrm rot="5400000">
          <a:off x="-217557" y="1525197"/>
          <a:ext cx="1450383" cy="1015268"/>
        </a:xfrm>
        <a:prstGeom prst="chevron">
          <a:avLst/>
        </a:pr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</a:t>
          </a:r>
        </a:p>
      </dsp:txBody>
      <dsp:txXfrm rot="-5400000">
        <a:off x="1" y="1815273"/>
        <a:ext cx="1015268" cy="435115"/>
      </dsp:txXfrm>
    </dsp:sp>
    <dsp:sp modelId="{49ABB9F8-017E-4189-A019-4005644B9A01}">
      <dsp:nvSpPr>
        <dsp:cNvPr id="0" name=""/>
        <dsp:cNvSpPr/>
      </dsp:nvSpPr>
      <dsp:spPr>
        <a:xfrm rot="5400000">
          <a:off x="3770060" y="-1447151"/>
          <a:ext cx="942749" cy="6452332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Reaffectatiecommissie van de scholengemeenschap</a:t>
          </a:r>
        </a:p>
      </dsp:txBody>
      <dsp:txXfrm rot="-5400000">
        <a:off x="1015269" y="1353661"/>
        <a:ext cx="6406311" cy="850707"/>
      </dsp:txXfrm>
    </dsp:sp>
    <dsp:sp modelId="{6D4FF42F-304C-4DE7-BA1A-6E5936074655}">
      <dsp:nvSpPr>
        <dsp:cNvPr id="0" name=""/>
        <dsp:cNvSpPr/>
      </dsp:nvSpPr>
      <dsp:spPr>
        <a:xfrm rot="5400000">
          <a:off x="-217557" y="2830937"/>
          <a:ext cx="1450383" cy="1015268"/>
        </a:xfrm>
        <a:prstGeom prst="chevron">
          <a:avLst/>
        </a:prstGeom>
        <a:solidFill>
          <a:srgbClr val="FFCC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2</a:t>
          </a:r>
          <a:endParaRPr lang="nl-BE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" y="3121013"/>
        <a:ext cx="1015268" cy="435115"/>
      </dsp:txXfrm>
    </dsp:sp>
    <dsp:sp modelId="{DDAFF4C2-2590-4254-A0CD-3258DBE38885}">
      <dsp:nvSpPr>
        <dsp:cNvPr id="0" name=""/>
        <dsp:cNvSpPr/>
      </dsp:nvSpPr>
      <dsp:spPr>
        <a:xfrm rot="5400000">
          <a:off x="3770060" y="-141412"/>
          <a:ext cx="942749" cy="64523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Reaffectatiecommissie van de scholengroep </a:t>
          </a:r>
          <a:r>
            <a:rPr lang="nl-BE" sz="1800" kern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(Gemeenschapsonderwijs)</a:t>
          </a:r>
        </a:p>
      </dsp:txBody>
      <dsp:txXfrm rot="-5400000">
        <a:off x="1015269" y="2659400"/>
        <a:ext cx="6406311" cy="850707"/>
      </dsp:txXfrm>
    </dsp:sp>
    <dsp:sp modelId="{E8A23240-8546-41CB-95DF-19DE33C41465}">
      <dsp:nvSpPr>
        <dsp:cNvPr id="0" name=""/>
        <dsp:cNvSpPr/>
      </dsp:nvSpPr>
      <dsp:spPr>
        <a:xfrm rot="5400000">
          <a:off x="-217557" y="4136676"/>
          <a:ext cx="1450383" cy="1015268"/>
        </a:xfrm>
        <a:prstGeom prst="chevron">
          <a:avLst/>
        </a:prstGeom>
        <a:solidFill>
          <a:srgbClr val="CCCC00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3</a:t>
          </a:r>
        </a:p>
      </dsp:txBody>
      <dsp:txXfrm rot="-5400000">
        <a:off x="1" y="4426752"/>
        <a:ext cx="1015268" cy="435115"/>
      </dsp:txXfrm>
    </dsp:sp>
    <dsp:sp modelId="{B3784B64-042B-4A0E-B55F-BF5FBB7779A6}">
      <dsp:nvSpPr>
        <dsp:cNvPr id="0" name=""/>
        <dsp:cNvSpPr/>
      </dsp:nvSpPr>
      <dsp:spPr>
        <a:xfrm rot="5400000">
          <a:off x="3770060" y="1164327"/>
          <a:ext cx="942749" cy="6452332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37363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400" kern="1200" dirty="0">
              <a:solidFill>
                <a:srgbClr val="F6F5F3">
                  <a:lumMod val="1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Vlaamse reaffectatiecommissie</a:t>
          </a:r>
        </a:p>
      </dsp:txBody>
      <dsp:txXfrm rot="-5400000">
        <a:off x="1015269" y="3965140"/>
        <a:ext cx="6406311" cy="850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16/06/2020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563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1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16/06/2020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16/06/2020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4" r:id="rId4"/>
    <p:sldLayoutId id="2147483687" r:id="rId5"/>
    <p:sldLayoutId id="2147483688" r:id="rId6"/>
    <p:sldLayoutId id="2147483689" r:id="rId7"/>
    <p:sldLayoutId id="2147483691" r:id="rId8"/>
    <p:sldLayoutId id="2147483674" r:id="rId9"/>
    <p:sldLayoutId id="2147483652" r:id="rId10"/>
    <p:sldLayoutId id="2147483682" r:id="rId11"/>
    <p:sldLayoutId id="2147483743" r:id="rId12"/>
    <p:sldLayoutId id="2147483757" r:id="rId13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6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7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54026E-153C-4B7F-AEE8-DFFA6B59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>
            <a:normAutofit/>
          </a:bodyPr>
          <a:lstStyle/>
          <a:p>
            <a:r>
              <a:rPr lang="en-US" dirty="0"/>
              <a:t>Ronde van </a:t>
            </a:r>
            <a:r>
              <a:rPr lang="en-US" dirty="0" err="1"/>
              <a:t>Vlaanderen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D49EF-1E45-4C72-B8DF-168DD6EF2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5948178" cy="3780000"/>
          </a:xfrm>
        </p:spPr>
        <p:txBody>
          <a:bodyPr vert="horz" lIns="0" tIns="0" rIns="0" bIns="45720" rtlCol="0">
            <a:normAutofit/>
          </a:bodyPr>
          <a:lstStyle/>
          <a:p>
            <a:pPr marL="0" indent="0">
              <a:buNone/>
            </a:pPr>
            <a:r>
              <a:rPr lang="en-US" sz="2800" dirty="0"/>
              <a:t>TBSOB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Nieuwigheden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praktische</a:t>
            </a:r>
            <a:r>
              <a:rPr lang="en-US" sz="2800" dirty="0"/>
              <a:t> </a:t>
            </a:r>
            <a:r>
              <a:rPr lang="en-US" sz="2800" dirty="0" err="1"/>
              <a:t>afspraken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5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6AACE-5366-45B3-BEE6-218CD293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/>
              <a:t>Voorbereidende werkzaamheden </a:t>
            </a:r>
            <a:br>
              <a:rPr lang="nl-BE" sz="2800" dirty="0"/>
            </a:br>
            <a:r>
              <a:rPr lang="nl-BE" sz="2800" dirty="0"/>
              <a:t>op lokaal niveau (IM en Scholengemeenschap</a:t>
            </a:r>
            <a:r>
              <a:rPr lang="nl-BE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C3B064-E0B8-4615-8E9D-E9A8D036EA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Tijdig en correct leggen van de ‘personeelspuzzel’:</a:t>
            </a:r>
          </a:p>
          <a:p>
            <a:pPr lvl="1"/>
            <a:r>
              <a:rPr lang="nl-BE" dirty="0"/>
              <a:t>Wie is (nog) TBSOB?</a:t>
            </a:r>
          </a:p>
          <a:p>
            <a:pPr lvl="1"/>
            <a:r>
              <a:rPr lang="nl-BE" dirty="0"/>
              <a:t>Maximaal zelf reaffecteren en </a:t>
            </a:r>
            <a:r>
              <a:rPr lang="nl-BE" dirty="0" err="1"/>
              <a:t>wedertewerkstellen</a:t>
            </a: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r>
              <a:rPr lang="nl-BE" dirty="0"/>
              <a:t>Voordelen : </a:t>
            </a:r>
          </a:p>
          <a:p>
            <a:pPr marL="288000" lvl="1" indent="0">
              <a:buNone/>
            </a:pPr>
            <a:r>
              <a:rPr lang="nl-BE" dirty="0"/>
              <a:t>-&gt; Personeelsleden zijn lokaal gekend</a:t>
            </a:r>
          </a:p>
          <a:p>
            <a:pPr marL="288000" lvl="1" indent="0">
              <a:buNone/>
            </a:pPr>
            <a:r>
              <a:rPr lang="nl-BE" dirty="0"/>
              <a:t>-&gt; Bij start schooljaar goed </a:t>
            </a:r>
            <a:r>
              <a:rPr lang="nl-BE" dirty="0" err="1"/>
              <a:t>inschakelbaar</a:t>
            </a:r>
            <a:r>
              <a:rPr lang="nl-BE" dirty="0"/>
              <a:t> in organisatie</a:t>
            </a: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r>
              <a:rPr lang="nl-BE" dirty="0"/>
              <a:t>Aandachtspunt : </a:t>
            </a:r>
          </a:p>
          <a:p>
            <a:pPr marL="288000" lvl="1" indent="0">
              <a:buNone/>
            </a:pPr>
            <a:r>
              <a:rPr lang="nl-BE" dirty="0"/>
              <a:t>-&gt; bij dienstonderbreking: ook reaffecteren en </a:t>
            </a:r>
            <a:r>
              <a:rPr lang="nl-BE" dirty="0" err="1"/>
              <a:t>wedertewerkstellen</a:t>
            </a: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123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44F2B-2C81-4BB4-BCA9-52FEEC8D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/>
              <a:t>Praktische afspraken  m.b.t. beslissingen op niveau IM en Scholengemeenschap </a:t>
            </a:r>
            <a:r>
              <a:rPr lang="nl-BE" dirty="0"/>
              <a:t>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6C7D12-B184-47A4-94E9-58E1FB8B25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Tijdig en correct melden van TBSOB, reaffectaties of WTW </a:t>
            </a:r>
          </a:p>
          <a:p>
            <a:r>
              <a:rPr lang="nl-BE" dirty="0"/>
              <a:t>Tijdig en correct melden van vacatures</a:t>
            </a:r>
          </a:p>
          <a:p>
            <a:endParaRPr lang="nl-BE" dirty="0"/>
          </a:p>
          <a:p>
            <a:r>
              <a:rPr lang="nl-BE" dirty="0"/>
              <a:t>Vermijden planlast voor de scholen :</a:t>
            </a:r>
          </a:p>
          <a:p>
            <a:pPr lvl="1"/>
            <a:r>
              <a:rPr lang="nl-BE" dirty="0"/>
              <a:t>Geen aparte opvraging </a:t>
            </a:r>
          </a:p>
          <a:p>
            <a:pPr lvl="1"/>
            <a:r>
              <a:rPr lang="nl-BE" dirty="0"/>
              <a:t>Vlaamse reaffectatiecommissie baseert zich op de opdrachtmeldingen </a:t>
            </a:r>
            <a:r>
              <a:rPr lang="nl-BE" b="1" dirty="0">
                <a:solidFill>
                  <a:srgbClr val="7BD22C"/>
                </a:solidFill>
              </a:rPr>
              <a:t>tot en met 21 september 2020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Oproep : correct en volledig melden vóór 22/09/2020</a:t>
            </a:r>
          </a:p>
          <a:p>
            <a:pPr lvl="1">
              <a:buNone/>
            </a:pPr>
            <a:r>
              <a:rPr lang="nl-BE" dirty="0"/>
              <a:t>-&gt; Doel : onterechte of onnodige toewijzingen door de Vlaamse Reaffectatiecommissie vermijden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2666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1E97-1DF0-491C-BD15-4CEF53D8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B72-D1FF-420C-92F8-254DA1688A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 err="1"/>
              <a:t>Terugdringen</a:t>
            </a:r>
            <a:r>
              <a:rPr lang="en-US" dirty="0"/>
              <a:t> </a:t>
            </a:r>
            <a:r>
              <a:rPr lang="en-US" dirty="0" err="1"/>
              <a:t>lerarentekort</a:t>
            </a:r>
            <a:r>
              <a:rPr lang="en-US" dirty="0"/>
              <a:t> door:</a:t>
            </a:r>
          </a:p>
          <a:p>
            <a:pPr marL="575945" lvl="1" indent="-287655"/>
            <a:r>
              <a:rPr lang="en-US" dirty="0" err="1">
                <a:solidFill>
                  <a:srgbClr val="373636"/>
                </a:solidFill>
              </a:rPr>
              <a:t>Heractivering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Vlaamse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Reaffectatiecommissie</a:t>
            </a:r>
            <a:endParaRPr lang="en-US" dirty="0">
              <a:solidFill>
                <a:srgbClr val="373636"/>
              </a:solidFill>
            </a:endParaRPr>
          </a:p>
          <a:p>
            <a:pPr marL="575945" lvl="1" indent="-287655"/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naar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categorie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onderwijzend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personeel</a:t>
            </a:r>
            <a:endParaRPr lang="en-US" dirty="0">
              <a:solidFill>
                <a:srgbClr val="373636"/>
              </a:solidFill>
            </a:endParaRPr>
          </a:p>
          <a:p>
            <a:pPr marL="575945" lvl="1" indent="-287655"/>
            <a:r>
              <a:rPr lang="en-US" dirty="0" err="1">
                <a:solidFill>
                  <a:srgbClr val="373636"/>
                </a:solidFill>
              </a:rPr>
              <a:t>Niet-bestendigheid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vrijwillige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reaffectatie</a:t>
            </a:r>
            <a:r>
              <a:rPr lang="en-US" dirty="0">
                <a:solidFill>
                  <a:srgbClr val="373636"/>
                </a:solidFill>
              </a:rPr>
              <a:t> of </a:t>
            </a:r>
            <a:r>
              <a:rPr lang="en-US" dirty="0" err="1">
                <a:solidFill>
                  <a:srgbClr val="373636"/>
                </a:solidFill>
              </a:rPr>
              <a:t>wedertewerkstelling</a:t>
            </a:r>
            <a:endParaRPr lang="en-US" dirty="0">
              <a:solidFill>
                <a:srgbClr val="373636"/>
              </a:solidFill>
            </a:endParaRPr>
          </a:p>
          <a:p>
            <a:pPr marL="575945" lvl="1" indent="-287655"/>
            <a:r>
              <a:rPr lang="en-US" dirty="0" err="1">
                <a:solidFill>
                  <a:srgbClr val="373636"/>
                </a:solidFill>
              </a:rPr>
              <a:t>Professionaliseringstraject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>
              <a:solidFill>
                <a:srgbClr val="373636"/>
              </a:solidFill>
            </a:endParaRPr>
          </a:p>
          <a:p>
            <a:pPr indent="-287710"/>
            <a:r>
              <a:rPr lang="en-US" dirty="0">
                <a:solidFill>
                  <a:srgbClr val="373636"/>
                </a:solidFill>
              </a:rPr>
              <a:t>Op </a:t>
            </a:r>
            <a:r>
              <a:rPr lang="en-US" dirty="0" err="1">
                <a:solidFill>
                  <a:srgbClr val="373636"/>
                </a:solidFill>
              </a:rPr>
              <a:t>lokaal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niveau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tijdig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en</a:t>
            </a:r>
            <a:r>
              <a:rPr lang="en-US" dirty="0">
                <a:solidFill>
                  <a:srgbClr val="373636"/>
                </a:solidFill>
              </a:rPr>
              <a:t> correct:</a:t>
            </a:r>
          </a:p>
          <a:p>
            <a:pPr lvl="1" indent="-287710"/>
            <a:r>
              <a:rPr lang="en-US" dirty="0" err="1">
                <a:solidFill>
                  <a:srgbClr val="373636"/>
                </a:solidFill>
              </a:rPr>
              <a:t>Leggen</a:t>
            </a:r>
            <a:r>
              <a:rPr lang="en-US" dirty="0">
                <a:solidFill>
                  <a:srgbClr val="373636"/>
                </a:solidFill>
              </a:rPr>
              <a:t> van de </a:t>
            </a:r>
            <a:r>
              <a:rPr lang="en-US" dirty="0" err="1">
                <a:solidFill>
                  <a:srgbClr val="373636"/>
                </a:solidFill>
              </a:rPr>
              <a:t>personeelspuzzel</a:t>
            </a:r>
            <a:endParaRPr lang="en-US" dirty="0">
              <a:solidFill>
                <a:srgbClr val="373636"/>
              </a:solidFill>
            </a:endParaRPr>
          </a:p>
          <a:p>
            <a:pPr lvl="1" indent="-287710"/>
            <a:r>
              <a:rPr lang="en-US" dirty="0" err="1">
                <a:solidFill>
                  <a:srgbClr val="373636"/>
                </a:solidFill>
              </a:rPr>
              <a:t>Zenden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terbeschikkinggestelden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en</a:t>
            </a:r>
            <a:r>
              <a:rPr lang="en-US" dirty="0">
                <a:solidFill>
                  <a:srgbClr val="373636"/>
                </a:solidFill>
              </a:rPr>
              <a:t> </a:t>
            </a:r>
            <a:r>
              <a:rPr lang="en-US" dirty="0" err="1">
                <a:solidFill>
                  <a:srgbClr val="373636"/>
                </a:solidFill>
              </a:rPr>
              <a:t>vacatures</a:t>
            </a:r>
            <a:endParaRPr lang="en-US" dirty="0">
              <a:solidFill>
                <a:srgbClr val="373636"/>
              </a:solidFill>
            </a:endParaRPr>
          </a:p>
          <a:p>
            <a:pPr marL="28829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8DAAFE1-D6F4-4898-8CA1-0C21EF62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>
                <a:latin typeface="Calibri" panose="020F0502020204030204" pitchFamily="34" charset="0"/>
                <a:cs typeface="Calibri" panose="020F0502020204030204" pitchFamily="34" charset="0"/>
              </a:rPr>
              <a:t>Te volgen stappen: Inrichtende Macht (IM)</a:t>
            </a:r>
          </a:p>
        </p:txBody>
      </p:sp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F2D2DBF0-EB7B-4426-A721-75977B315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138358"/>
              </p:ext>
            </p:extLst>
          </p:nvPr>
        </p:nvGraphicFramePr>
        <p:xfrm>
          <a:off x="1415553" y="10696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6" name="Diagram 35">
            <a:extLst>
              <a:ext uri="{FF2B5EF4-FFF2-40B4-BE49-F238E27FC236}">
                <a16:creationId xmlns:a16="http://schemas.microsoft.com/office/drawing/2014/main" id="{DEF0AB21-BFCB-4DA7-85E8-A03427A35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833583"/>
              </p:ext>
            </p:extLst>
          </p:nvPr>
        </p:nvGraphicFramePr>
        <p:xfrm>
          <a:off x="1709719" y="1661536"/>
          <a:ext cx="6096000" cy="4110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7" name="Tekstvak 36">
            <a:extLst>
              <a:ext uri="{FF2B5EF4-FFF2-40B4-BE49-F238E27FC236}">
                <a16:creationId xmlns:a16="http://schemas.microsoft.com/office/drawing/2014/main" id="{7A613236-AA99-4288-93AB-CFFDA95EDE76}"/>
              </a:ext>
            </a:extLst>
          </p:cNvPr>
          <p:cNvSpPr txBox="1"/>
          <p:nvPr/>
        </p:nvSpPr>
        <p:spPr>
          <a:xfrm>
            <a:off x="1913403" y="180555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Verdeling van de betrekkingen</a:t>
            </a:r>
          </a:p>
        </p:txBody>
      </p:sp>
      <p:pic>
        <p:nvPicPr>
          <p:cNvPr id="41" name="Picture 2" descr="I:\powerpoint - knipsels\procedure 2.PNG">
            <a:extLst>
              <a:ext uri="{FF2B5EF4-FFF2-40B4-BE49-F238E27FC236}">
                <a16:creationId xmlns:a16="http://schemas.microsoft.com/office/drawing/2014/main" id="{005AEF2E-C93A-4305-8808-09176F7DB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393" y="4109808"/>
            <a:ext cx="1881187" cy="166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kstvak 41">
            <a:extLst>
              <a:ext uri="{FF2B5EF4-FFF2-40B4-BE49-F238E27FC236}">
                <a16:creationId xmlns:a16="http://schemas.microsoft.com/office/drawing/2014/main" id="{F1E880B3-DB15-4C18-BEC9-0FC3A68CE98D}"/>
              </a:ext>
            </a:extLst>
          </p:cNvPr>
          <p:cNvSpPr txBox="1"/>
          <p:nvPr/>
        </p:nvSpPr>
        <p:spPr>
          <a:xfrm>
            <a:off x="3321664" y="4908723"/>
            <a:ext cx="2932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R/W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104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B432D455-DFF5-478F-B158-15860E1E4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graphicEl>
                                              <a:dgm id="{B432D455-DFF5-478F-B158-15860E1E4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E202ABF5-EDE4-431C-B385-35415D121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>
                                            <p:graphicEl>
                                              <a:dgm id="{E202ABF5-EDE4-431C-B385-35415D121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7074FEDE-7B62-4C7B-AEA0-F6992B2EB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>
                                            <p:graphicEl>
                                              <a:dgm id="{7074FEDE-7B62-4C7B-AEA0-F6992B2EB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dgm id="{6390C5CC-003B-4EAF-BCF4-ED96B6813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>
                                            <p:graphicEl>
                                              <a:dgm id="{6390C5CC-003B-4EAF-BCF4-ED96B6813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 uiExpand="1">
        <p:bldSub>
          <a:bldDgm bld="lvlAtOnce"/>
        </p:bldSub>
      </p:bldGraphic>
      <p:bldP spid="37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36C273D3-91E5-4D74-A857-AAF751DF3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064042"/>
              </p:ext>
            </p:extLst>
          </p:nvPr>
        </p:nvGraphicFramePr>
        <p:xfrm>
          <a:off x="838199" y="446568"/>
          <a:ext cx="7467601" cy="5371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56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graphicEl>
                                              <a:dgm id="{9F7F110B-9B5A-4C45-8969-8076481A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graphicEl>
                                              <a:dgm id="{0DA4F5C7-DA17-42BE-BD03-4EB5ADF57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graphicEl>
                                              <a:dgm id="{A372B195-6DCF-4DF1-81B2-2F9B9A0DC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graphicEl>
                                              <a:dgm id="{49ABB9F8-017E-4189-A019-4005644B9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graphicEl>
                                              <a:dgm id="{6D4FF42F-304C-4DE7-BA1A-6E5936074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graphicEl>
                                              <a:dgm id="{DDAFF4C2-2590-4254-A0CD-3258DBE38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8A23240-8546-41CB-95DF-19DE33C41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graphicEl>
                                              <a:dgm id="{E8A23240-8546-41CB-95DF-19DE33C41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graphicEl>
                                              <a:dgm id="{E8A23240-8546-41CB-95DF-19DE33C41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graphicEl>
                                              <a:dgm id="{E8A23240-8546-41CB-95DF-19DE33C41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3784B64-042B-4A0E-B55F-BF5FBB77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graphicEl>
                                              <a:dgm id="{B3784B64-042B-4A0E-B55F-BF5FBB77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graphicEl>
                                              <a:dgm id="{B3784B64-042B-4A0E-B55F-BF5FBB777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graphicEl>
                                              <a:dgm id="{B3784B64-042B-4A0E-B55F-BF5FBB777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3893A-45CF-4989-B9ED-BD23F9CC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Heractivering</a:t>
            </a:r>
            <a:r>
              <a:rPr lang="nl-BE" dirty="0"/>
              <a:t> </a:t>
            </a:r>
            <a:br>
              <a:rPr lang="nl-BE" dirty="0"/>
            </a:br>
            <a:r>
              <a:rPr lang="nl-BE" dirty="0"/>
              <a:t>Vlaamse reaffectatiecommissie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1A10EE-0096-4901-9C0D-11FEC6AA0E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Indien terbeschikkinggestelden overblijven in scholengemeenschap:</a:t>
            </a:r>
          </a:p>
          <a:p>
            <a:pPr lvl="1"/>
            <a:r>
              <a:rPr lang="nl-BE" dirty="0"/>
              <a:t>Opnieuw te melden aan Vlaamse reaffectatiecommissie (of reaffectatiecommissie van de scholengroep in GO!) voor toewijzing in organieke betrekking</a:t>
            </a:r>
          </a:p>
          <a:p>
            <a:pPr lvl="1"/>
            <a:r>
              <a:rPr lang="nl-BE" dirty="0"/>
              <a:t>Geen toewijzingen in niet-organieke betrekkingen meer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Bij vacatures in scholengemeenschap:</a:t>
            </a:r>
          </a:p>
          <a:p>
            <a:pPr lvl="1"/>
            <a:r>
              <a:rPr lang="nl-BE" dirty="0">
                <a:solidFill>
                  <a:srgbClr val="373636"/>
                </a:solidFill>
              </a:rPr>
              <a:t>Vlaamse reaffectatiecommissie (en reaffectatiecommissie van de scholengroep GO) kan er opnieuw in toewijzen</a:t>
            </a:r>
          </a:p>
          <a:p>
            <a:pPr lvl="1"/>
            <a:r>
              <a:rPr lang="nl-BE" dirty="0">
                <a:solidFill>
                  <a:srgbClr val="373636"/>
                </a:solidFill>
              </a:rPr>
              <a:t>Als betrekking nog vatbaar is voor reaffectatie/WTW</a:t>
            </a: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293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61321-5A12-4293-AD96-2FD1ADC0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Betrekking niet vatbaar voor reaffectatie/WTW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FFD92B-77A1-4A53-81D9-C2A13CCC1B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Definitie vanaf 1.9.2020 : dienstanciënniteit in hoofdambt van ten minste 580 dagen  in  ten minste twee schooljaren</a:t>
            </a:r>
          </a:p>
          <a:p>
            <a:r>
              <a:rPr lang="nl-BE" dirty="0"/>
              <a:t>Voor ambten met aanstelling tot 30 juni :  x 1,2</a:t>
            </a:r>
          </a:p>
          <a:p>
            <a:endParaRPr lang="nl-BE" dirty="0"/>
          </a:p>
          <a:p>
            <a:r>
              <a:rPr lang="nl-BE" dirty="0"/>
              <a:t>Immuniteit gaat pas in </a:t>
            </a:r>
            <a:r>
              <a:rPr lang="nl-BE" b="1" dirty="0"/>
              <a:t>na</a:t>
            </a:r>
            <a:r>
              <a:rPr lang="nl-BE" dirty="0"/>
              <a:t> de werkzaamheden van de eerste reaffectatiecommissie, d.i. de reaffectatiecommissie van de scholengemeenschap</a:t>
            </a:r>
          </a:p>
          <a:p>
            <a:endParaRPr lang="nl-BE" dirty="0"/>
          </a:p>
          <a:p>
            <a:r>
              <a:rPr lang="nl-BE" dirty="0"/>
              <a:t>Voor de reaffectatie/WTW in eigen IM en scholengemeenschap moeten vacatures van alle tijdelijke personeelsleden gemeld worden, inclusief personeelsleden met  TADD aanstelling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24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30CEB-723B-433D-964A-6E7384FC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19" y="463037"/>
            <a:ext cx="7416000" cy="1116000"/>
          </a:xfrm>
        </p:spPr>
        <p:txBody>
          <a:bodyPr/>
          <a:lstStyle/>
          <a:p>
            <a:r>
              <a:rPr lang="nl-BE" sz="2800" dirty="0"/>
              <a:t>Wedertewerkstelling naar onderwijscategorie van onderwijzend personeel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D668C-7984-43B8-8392-A73505C61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660124"/>
            <a:ext cx="7416000" cy="3927076"/>
          </a:xfrm>
        </p:spPr>
        <p:txBody>
          <a:bodyPr/>
          <a:lstStyle/>
          <a:p>
            <a:r>
              <a:rPr lang="nl-BE" dirty="0"/>
              <a:t>Verruiming mogelijkheden tot wedertewerkstelling in ambten van het onderwijzend personeel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Op niveau van de Inrichtende Macht (IM)</a:t>
            </a:r>
          </a:p>
          <a:p>
            <a:pPr lvl="1"/>
            <a:r>
              <a:rPr lang="nl-BE" dirty="0"/>
              <a:t>Indien TBSOB in buitengewoon onderwijs: </a:t>
            </a:r>
            <a:r>
              <a:rPr lang="nl-BE" u="sng" dirty="0"/>
              <a:t>verplicht</a:t>
            </a:r>
            <a:r>
              <a:rPr lang="nl-BE" dirty="0"/>
              <a:t>  om weder te werk te stellen</a:t>
            </a:r>
          </a:p>
          <a:p>
            <a:pPr lvl="1"/>
            <a:r>
              <a:rPr lang="nl-BE" dirty="0"/>
              <a:t>Indien TBSOB in gewoon onderwijs: </a:t>
            </a:r>
            <a:r>
              <a:rPr lang="nl-BE" u="sng" dirty="0"/>
              <a:t>vrij</a:t>
            </a:r>
            <a:r>
              <a:rPr lang="nl-BE" dirty="0"/>
              <a:t> om weder te werk te stellen naar categorie van onderwijzend personeel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Op niveau van de reaffectatiecommissie scholengemeenschap:</a:t>
            </a:r>
          </a:p>
          <a:p>
            <a:pPr lvl="1"/>
            <a:r>
              <a:rPr lang="nl-BE" dirty="0">
                <a:solidFill>
                  <a:prstClr val="white">
                    <a:lumMod val="50000"/>
                  </a:prstClr>
                </a:solidFill>
              </a:rPr>
              <a:t>indien TBSOB in gewoon en buitengewoon onderwijs: </a:t>
            </a:r>
            <a:r>
              <a:rPr lang="nl-BE" u="sng" dirty="0"/>
              <a:t>verplicht</a:t>
            </a:r>
            <a:r>
              <a:rPr lang="nl-BE" dirty="0"/>
              <a:t> weder te werk stellen naar categorie van onderwijzend personeel</a:t>
            </a:r>
          </a:p>
        </p:txBody>
      </p:sp>
    </p:spTree>
    <p:extLst>
      <p:ext uri="{BB962C8B-B14F-4D97-AF65-F5344CB8AC3E}">
        <p14:creationId xmlns:p14="http://schemas.microsoft.com/office/powerpoint/2010/main" val="17993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09565-B0E4-4F00-924C-B5838EF6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Niet-bestendigheid  bij vrijwillige reaffectatie of wedertewerkstelling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C05D8-72DB-4AF7-9F98-42809C2B7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Bij vrijwillige reaffectatie of wedertewerkstelling bij andere IM gold tot nu ook bestendigheid, wat IM soms afschrikt</a:t>
            </a:r>
          </a:p>
          <a:p>
            <a:r>
              <a:rPr lang="nl-BE" dirty="0"/>
              <a:t>Principe blijft gelden voor lopende toewijzingen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Nieuwe regeling vanaf 1/9/2020:</a:t>
            </a:r>
          </a:p>
          <a:p>
            <a:pPr lvl="1"/>
            <a:r>
              <a:rPr lang="nl-BE" dirty="0"/>
              <a:t>Bestendigheid geldt niet gedurende 1</a:t>
            </a:r>
            <a:r>
              <a:rPr lang="nl-BE" baseline="30000" dirty="0"/>
              <a:t>ste</a:t>
            </a:r>
            <a:r>
              <a:rPr lang="nl-BE" dirty="0"/>
              <a:t> schooljaar</a:t>
            </a:r>
          </a:p>
          <a:p>
            <a:pPr lvl="1"/>
            <a:r>
              <a:rPr lang="nl-BE" dirty="0"/>
              <a:t>Indien IM beslist personeelslid volgende schooljaar in dienst te houden, geldt vanaf dan wel de bestendigheid</a:t>
            </a: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25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449FC-48BF-4158-B9D9-F43C033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Professionaliseringstraject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E6ADFA-B2D6-4755-A57E-FEE5FA7996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Professionaliseringstraject voortaan mogelijk in alle onderwijsniveaus (niet alleen volwassenenonderwijs)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Traject = heroriëntering door behalen kwalificatie voor ander vak of ambt</a:t>
            </a:r>
          </a:p>
          <a:p>
            <a:pPr>
              <a:buNone/>
            </a:pPr>
            <a:endParaRPr lang="nl-BE" dirty="0"/>
          </a:p>
          <a:p>
            <a:r>
              <a:rPr lang="nl-BE" dirty="0"/>
              <a:t>IM kan dat traject aanbieden aan TBSOB personeelsleden:</a:t>
            </a:r>
          </a:p>
          <a:p>
            <a:pPr lvl="1"/>
            <a:r>
              <a:rPr lang="nl-BE" dirty="0"/>
              <a:t>die door Vlaamse reaffectatiecommissie toegewezen zijn in niet-organieke betrekking</a:t>
            </a:r>
          </a:p>
          <a:p>
            <a:pPr lvl="1"/>
            <a:r>
              <a:rPr lang="nl-BE" dirty="0"/>
              <a:t>Maximale duur : 2 schooljaren</a:t>
            </a:r>
          </a:p>
          <a:p>
            <a:pPr lvl="1"/>
            <a:r>
              <a:rPr lang="nl-BE" dirty="0"/>
              <a:t>Alleen met akkoord van personeelslid</a:t>
            </a:r>
          </a:p>
          <a:p>
            <a:pPr lvl="1"/>
            <a:r>
              <a:rPr lang="nl-BE" dirty="0"/>
              <a:t>Behoud salaris en geen verplichtingen reaffectatie/WTW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204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34.5|18.3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17|20.1"/>
</p:tagLst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C4ABB6FD54A498ED45800096EF91B" ma:contentTypeVersion="11" ma:contentTypeDescription="Een nieuw document maken." ma:contentTypeScope="" ma:versionID="e63805284a4924dbb8ae912c4eb2720b">
  <xsd:schema xmlns:xsd="http://www.w3.org/2001/XMLSchema" xmlns:xs="http://www.w3.org/2001/XMLSchema" xmlns:p="http://schemas.microsoft.com/office/2006/metadata/properties" xmlns:ns2="8b5c9e9e-f960-49d8-9172-e09f8b3ac6fc" targetNamespace="http://schemas.microsoft.com/office/2006/metadata/properties" ma:root="true" ma:fieldsID="878c3701a6fdf5310600a80671e55087" ns2:_="">
    <xsd:import namespace="8b5c9e9e-f960-49d8-9172-e09f8b3ac6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c9e9e-f960-49d8-9172-e09f8b3ac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190213-3B0E-436C-B810-079B57C9BDEF}">
  <ds:schemaRefs>
    <ds:schemaRef ds:uri="8b5c9e9e-f960-49d8-9172-e09f8b3ac6f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B001E1-FEEA-468F-BDB2-72F0DE1A3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160B4B-4AEF-461E-986E-4D93FCB1E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c9e9e-f960-49d8-9172-e09f8b3ac6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546</Words>
  <Application>Microsoft Office PowerPoint</Application>
  <PresentationFormat>Diavoorstelling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FlandersArtSans-Bold</vt:lpstr>
      <vt:lpstr>FlandersArtSans-Regular</vt:lpstr>
      <vt:lpstr>FlandersArtSerif-Regular</vt:lpstr>
      <vt:lpstr>Aangepast ontwerp</vt:lpstr>
      <vt:lpstr>Ronde van Vlaanderen</vt:lpstr>
      <vt:lpstr>Context en inhoud</vt:lpstr>
      <vt:lpstr>Te volgen stappen: Inrichtende Macht (IM)</vt:lpstr>
      <vt:lpstr>PowerPoint-presentatie</vt:lpstr>
      <vt:lpstr>Heractivering  Vlaamse reaffectatiecommissie </vt:lpstr>
      <vt:lpstr>Betrekking niet vatbaar voor reaffectatie/WTW</vt:lpstr>
      <vt:lpstr>Wedertewerkstelling naar onderwijscategorie van onderwijzend personeel</vt:lpstr>
      <vt:lpstr>Niet-bestendigheid  bij vrijwillige reaffectatie of wedertewerkstelling</vt:lpstr>
      <vt:lpstr>Professionaliseringstraject</vt:lpstr>
      <vt:lpstr>Voorbereidende werkzaamheden  op lokaal niveau (IM en Scholengemeenschap)</vt:lpstr>
      <vt:lpstr>Praktische afspraken  m.b.t. beslissingen op niveau IM en Scholengemeenschap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Ronde van Vlaanderen</dc:title>
  <dc:creator>Van Laer Jozef</dc:creator>
  <cp:lastModifiedBy>Van Reet Patricia</cp:lastModifiedBy>
  <cp:revision>22</cp:revision>
  <dcterms:created xsi:type="dcterms:W3CDTF">2020-06-10T16:56:07Z</dcterms:created>
  <dcterms:modified xsi:type="dcterms:W3CDTF">2020-06-16T14:49:15Z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0x010100689C4ABB6FD54A498ED45800096EF91B</vt:lpwstr>
  </property>
</Properties>
</file>